
<file path=[Content_Types].xml><?xml version="1.0" encoding="utf-8"?>
<Types xmlns="http://schemas.openxmlformats.org/package/2006/content-types">
  <Default Extension="png" ContentType="image/png"/>
  <Default Extension="mp3" ContentType="audio/mpe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1"/>
  </p:sldMasterIdLst>
  <p:handoutMasterIdLst>
    <p:handoutMasterId r:id="rId48"/>
  </p:handoutMasterIdLst>
  <p:sldIdLst>
    <p:sldId id="331" r:id="rId2"/>
    <p:sldId id="269" r:id="rId3"/>
    <p:sldId id="280" r:id="rId4"/>
    <p:sldId id="281" r:id="rId5"/>
    <p:sldId id="326" r:id="rId6"/>
    <p:sldId id="292" r:id="rId7"/>
    <p:sldId id="293" r:id="rId8"/>
    <p:sldId id="294" r:id="rId9"/>
    <p:sldId id="295" r:id="rId10"/>
    <p:sldId id="296" r:id="rId11"/>
    <p:sldId id="297" r:id="rId12"/>
    <p:sldId id="298" r:id="rId13"/>
    <p:sldId id="299" r:id="rId14"/>
    <p:sldId id="300" r:id="rId15"/>
    <p:sldId id="328" r:id="rId16"/>
    <p:sldId id="329" r:id="rId17"/>
    <p:sldId id="303" r:id="rId18"/>
    <p:sldId id="304" r:id="rId19"/>
    <p:sldId id="305" r:id="rId20"/>
    <p:sldId id="306" r:id="rId21"/>
    <p:sldId id="307" r:id="rId22"/>
    <p:sldId id="308" r:id="rId23"/>
    <p:sldId id="309" r:id="rId24"/>
    <p:sldId id="310" r:id="rId25"/>
    <p:sldId id="330" r:id="rId26"/>
    <p:sldId id="287" r:id="rId27"/>
    <p:sldId id="312" r:id="rId28"/>
    <p:sldId id="319" r:id="rId29"/>
    <p:sldId id="282" r:id="rId30"/>
    <p:sldId id="313" r:id="rId31"/>
    <p:sldId id="320" r:id="rId32"/>
    <p:sldId id="284" r:id="rId33"/>
    <p:sldId id="314" r:id="rId34"/>
    <p:sldId id="321" r:id="rId35"/>
    <p:sldId id="285" r:id="rId36"/>
    <p:sldId id="315" r:id="rId37"/>
    <p:sldId id="322" r:id="rId38"/>
    <p:sldId id="286" r:id="rId39"/>
    <p:sldId id="316" r:id="rId40"/>
    <p:sldId id="323" r:id="rId41"/>
    <p:sldId id="288" r:id="rId42"/>
    <p:sldId id="317" r:id="rId43"/>
    <p:sldId id="324" r:id="rId44"/>
    <p:sldId id="289" r:id="rId45"/>
    <p:sldId id="318" r:id="rId46"/>
    <p:sldId id="325" r:id="rId47"/>
  </p:sldIdLst>
  <p:sldSz cx="9906000" cy="6858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7C80"/>
    <a:srgbClr val="FF66CC"/>
    <a:srgbClr val="3399FF"/>
    <a:srgbClr val="FFCCFF"/>
    <a:srgbClr val="CCECFF"/>
    <a:srgbClr val="FF6699"/>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5882" autoAdjust="0"/>
    <p:restoredTop sz="94660"/>
  </p:normalViewPr>
  <p:slideViewPr>
    <p:cSldViewPr snapToGrid="0">
      <p:cViewPr varScale="1">
        <p:scale>
          <a:sx n="74" d="100"/>
          <a:sy n="74" d="100"/>
        </p:scale>
        <p:origin x="160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8" y="0"/>
            <a:ext cx="2949575" cy="498475"/>
          </a:xfrm>
          <a:prstGeom prst="rect">
            <a:avLst/>
          </a:prstGeom>
        </p:spPr>
        <p:txBody>
          <a:bodyPr vert="horz" lIns="91440" tIns="45720" rIns="91440" bIns="45720" rtlCol="0"/>
          <a:lstStyle>
            <a:lvl1pPr algn="r">
              <a:defRPr sz="1200"/>
            </a:lvl1pPr>
          </a:lstStyle>
          <a:p>
            <a:fld id="{9948DBC1-7F90-4E63-AC29-E1CF5DBD7B26}" type="datetimeFigureOut">
              <a:rPr kumimoji="1" lang="ja-JP" altLang="en-US" smtClean="0"/>
              <a:t>2023/3/7</a:t>
            </a:fld>
            <a:endParaRPr kumimoji="1" lang="ja-JP" altLang="en-US"/>
          </a:p>
        </p:txBody>
      </p:sp>
      <p:sp>
        <p:nvSpPr>
          <p:cNvPr id="4" name="フッター プレースホルダー 3"/>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8" y="9440863"/>
            <a:ext cx="2949575" cy="498475"/>
          </a:xfrm>
          <a:prstGeom prst="rect">
            <a:avLst/>
          </a:prstGeom>
        </p:spPr>
        <p:txBody>
          <a:bodyPr vert="horz" lIns="91440" tIns="45720" rIns="91440" bIns="45720" rtlCol="0" anchor="b"/>
          <a:lstStyle>
            <a:lvl1pPr algn="r">
              <a:defRPr sz="1200"/>
            </a:lvl1pPr>
          </a:lstStyle>
          <a:p>
            <a:fld id="{CE536979-E792-4B37-8F4C-55F1701215F3}" type="slidenum">
              <a:rPr kumimoji="1" lang="ja-JP" altLang="en-US" smtClean="0"/>
              <a:t>‹#›</a:t>
            </a:fld>
            <a:endParaRPr kumimoji="1" lang="ja-JP" altLang="en-US"/>
          </a:p>
        </p:txBody>
      </p:sp>
    </p:spTree>
    <p:extLst>
      <p:ext uri="{BB962C8B-B14F-4D97-AF65-F5344CB8AC3E}">
        <p14:creationId xmlns:p14="http://schemas.microsoft.com/office/powerpoint/2010/main" val="88744335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A1E325CD-D934-4326-82E2-A4FF39FD0451}" type="datetimeFigureOut">
              <a:rPr kumimoji="1" lang="ja-JP" altLang="en-US" smtClean="0"/>
              <a:t>2023/3/7</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82A5CB45-7FEF-4851-89E6-E4D9B8A18709}" type="slidenum">
              <a:rPr kumimoji="1" lang="ja-JP" altLang="en-US" smtClean="0"/>
              <a:t>‹#›</a:t>
            </a:fld>
            <a:endParaRPr kumimoji="1" lang="ja-JP" altLang="en-US" dirty="0"/>
          </a:p>
        </p:txBody>
      </p:sp>
    </p:spTree>
    <p:extLst>
      <p:ext uri="{BB962C8B-B14F-4D97-AF65-F5344CB8AC3E}">
        <p14:creationId xmlns:p14="http://schemas.microsoft.com/office/powerpoint/2010/main" val="448134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1E325CD-D934-4326-82E2-A4FF39FD0451}" type="datetimeFigureOut">
              <a:rPr kumimoji="1" lang="ja-JP" altLang="en-US" smtClean="0"/>
              <a:t>2023/3/7</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82A5CB45-7FEF-4851-89E6-E4D9B8A18709}" type="slidenum">
              <a:rPr kumimoji="1" lang="ja-JP" altLang="en-US" smtClean="0"/>
              <a:t>‹#›</a:t>
            </a:fld>
            <a:endParaRPr kumimoji="1" lang="ja-JP" altLang="en-US" dirty="0"/>
          </a:p>
        </p:txBody>
      </p:sp>
    </p:spTree>
    <p:extLst>
      <p:ext uri="{BB962C8B-B14F-4D97-AF65-F5344CB8AC3E}">
        <p14:creationId xmlns:p14="http://schemas.microsoft.com/office/powerpoint/2010/main" val="1775076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1E325CD-D934-4326-82E2-A4FF39FD0451}" type="datetimeFigureOut">
              <a:rPr kumimoji="1" lang="ja-JP" altLang="en-US" smtClean="0"/>
              <a:t>2023/3/7</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82A5CB45-7FEF-4851-89E6-E4D9B8A18709}" type="slidenum">
              <a:rPr kumimoji="1" lang="ja-JP" altLang="en-US" smtClean="0"/>
              <a:t>‹#›</a:t>
            </a:fld>
            <a:endParaRPr kumimoji="1" lang="ja-JP" altLang="en-US" dirty="0"/>
          </a:p>
        </p:txBody>
      </p:sp>
    </p:spTree>
    <p:extLst>
      <p:ext uri="{BB962C8B-B14F-4D97-AF65-F5344CB8AC3E}">
        <p14:creationId xmlns:p14="http://schemas.microsoft.com/office/powerpoint/2010/main" val="1111210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1E325CD-D934-4326-82E2-A4FF39FD0451}" type="datetimeFigureOut">
              <a:rPr kumimoji="1" lang="ja-JP" altLang="en-US" smtClean="0"/>
              <a:t>2023/3/7</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82A5CB45-7FEF-4851-89E6-E4D9B8A18709}" type="slidenum">
              <a:rPr kumimoji="1" lang="ja-JP" altLang="en-US" smtClean="0"/>
              <a:t>‹#›</a:t>
            </a:fld>
            <a:endParaRPr kumimoji="1" lang="ja-JP" altLang="en-US" dirty="0"/>
          </a:p>
        </p:txBody>
      </p:sp>
    </p:spTree>
    <p:extLst>
      <p:ext uri="{BB962C8B-B14F-4D97-AF65-F5344CB8AC3E}">
        <p14:creationId xmlns:p14="http://schemas.microsoft.com/office/powerpoint/2010/main" val="3612315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1E325CD-D934-4326-82E2-A4FF39FD0451}" type="datetimeFigureOut">
              <a:rPr kumimoji="1" lang="ja-JP" altLang="en-US" smtClean="0"/>
              <a:t>2023/3/7</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82A5CB45-7FEF-4851-89E6-E4D9B8A18709}" type="slidenum">
              <a:rPr kumimoji="1" lang="ja-JP" altLang="en-US" smtClean="0"/>
              <a:t>‹#›</a:t>
            </a:fld>
            <a:endParaRPr kumimoji="1" lang="ja-JP" altLang="en-US" dirty="0"/>
          </a:p>
        </p:txBody>
      </p:sp>
    </p:spTree>
    <p:extLst>
      <p:ext uri="{BB962C8B-B14F-4D97-AF65-F5344CB8AC3E}">
        <p14:creationId xmlns:p14="http://schemas.microsoft.com/office/powerpoint/2010/main" val="1877940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A1E325CD-D934-4326-82E2-A4FF39FD0451}" type="datetimeFigureOut">
              <a:rPr kumimoji="1" lang="ja-JP" altLang="en-US" smtClean="0"/>
              <a:t>2023/3/7</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82A5CB45-7FEF-4851-89E6-E4D9B8A18709}" type="slidenum">
              <a:rPr kumimoji="1" lang="ja-JP" altLang="en-US" smtClean="0"/>
              <a:t>‹#›</a:t>
            </a:fld>
            <a:endParaRPr kumimoji="1" lang="ja-JP" altLang="en-US" dirty="0"/>
          </a:p>
        </p:txBody>
      </p:sp>
    </p:spTree>
    <p:extLst>
      <p:ext uri="{BB962C8B-B14F-4D97-AF65-F5344CB8AC3E}">
        <p14:creationId xmlns:p14="http://schemas.microsoft.com/office/powerpoint/2010/main" val="1801599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A1E325CD-D934-4326-82E2-A4FF39FD0451}" type="datetimeFigureOut">
              <a:rPr kumimoji="1" lang="ja-JP" altLang="en-US" smtClean="0"/>
              <a:t>2023/3/7</a:t>
            </a:fld>
            <a:endParaRPr kumimoji="1" lang="ja-JP" altLang="en-US" dirty="0"/>
          </a:p>
        </p:txBody>
      </p:sp>
      <p:sp>
        <p:nvSpPr>
          <p:cNvPr id="8" name="Footer Placeholder 7"/>
          <p:cNvSpPr>
            <a:spLocks noGrp="1"/>
          </p:cNvSpPr>
          <p:nvPr>
            <p:ph type="ftr" sz="quarter" idx="11"/>
          </p:nvPr>
        </p:nvSpPr>
        <p:spPr/>
        <p:txBody>
          <a:bodyPr/>
          <a:lstStyle/>
          <a:p>
            <a:endParaRPr kumimoji="1" lang="ja-JP" altLang="en-US" dirty="0"/>
          </a:p>
        </p:txBody>
      </p:sp>
      <p:sp>
        <p:nvSpPr>
          <p:cNvPr id="9" name="Slide Number Placeholder 8"/>
          <p:cNvSpPr>
            <a:spLocks noGrp="1"/>
          </p:cNvSpPr>
          <p:nvPr>
            <p:ph type="sldNum" sz="quarter" idx="12"/>
          </p:nvPr>
        </p:nvSpPr>
        <p:spPr/>
        <p:txBody>
          <a:bodyPr/>
          <a:lstStyle/>
          <a:p>
            <a:fld id="{82A5CB45-7FEF-4851-89E6-E4D9B8A18709}" type="slidenum">
              <a:rPr kumimoji="1" lang="ja-JP" altLang="en-US" smtClean="0"/>
              <a:t>‹#›</a:t>
            </a:fld>
            <a:endParaRPr kumimoji="1" lang="ja-JP" altLang="en-US" dirty="0"/>
          </a:p>
        </p:txBody>
      </p:sp>
    </p:spTree>
    <p:extLst>
      <p:ext uri="{BB962C8B-B14F-4D97-AF65-F5344CB8AC3E}">
        <p14:creationId xmlns:p14="http://schemas.microsoft.com/office/powerpoint/2010/main" val="3959345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A1E325CD-D934-4326-82E2-A4FF39FD0451}" type="datetimeFigureOut">
              <a:rPr kumimoji="1" lang="ja-JP" altLang="en-US" smtClean="0"/>
              <a:t>2023/3/7</a:t>
            </a:fld>
            <a:endParaRPr kumimoji="1" lang="ja-JP" altLang="en-US" dirty="0"/>
          </a:p>
        </p:txBody>
      </p:sp>
      <p:sp>
        <p:nvSpPr>
          <p:cNvPr id="4" name="Footer Placeholder 3"/>
          <p:cNvSpPr>
            <a:spLocks noGrp="1"/>
          </p:cNvSpPr>
          <p:nvPr>
            <p:ph type="ftr" sz="quarter" idx="11"/>
          </p:nvPr>
        </p:nvSpPr>
        <p:spPr/>
        <p:txBody>
          <a:bodyPr/>
          <a:lstStyle/>
          <a:p>
            <a:endParaRPr kumimoji="1" lang="ja-JP" altLang="en-US" dirty="0"/>
          </a:p>
        </p:txBody>
      </p:sp>
      <p:sp>
        <p:nvSpPr>
          <p:cNvPr id="5" name="Slide Number Placeholder 4"/>
          <p:cNvSpPr>
            <a:spLocks noGrp="1"/>
          </p:cNvSpPr>
          <p:nvPr>
            <p:ph type="sldNum" sz="quarter" idx="12"/>
          </p:nvPr>
        </p:nvSpPr>
        <p:spPr/>
        <p:txBody>
          <a:bodyPr/>
          <a:lstStyle/>
          <a:p>
            <a:fld id="{82A5CB45-7FEF-4851-89E6-E4D9B8A18709}" type="slidenum">
              <a:rPr kumimoji="1" lang="ja-JP" altLang="en-US" smtClean="0"/>
              <a:t>‹#›</a:t>
            </a:fld>
            <a:endParaRPr kumimoji="1" lang="ja-JP" altLang="en-US" dirty="0"/>
          </a:p>
        </p:txBody>
      </p:sp>
    </p:spTree>
    <p:extLst>
      <p:ext uri="{BB962C8B-B14F-4D97-AF65-F5344CB8AC3E}">
        <p14:creationId xmlns:p14="http://schemas.microsoft.com/office/powerpoint/2010/main" val="2454052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E325CD-D934-4326-82E2-A4FF39FD0451}" type="datetimeFigureOut">
              <a:rPr kumimoji="1" lang="ja-JP" altLang="en-US" smtClean="0"/>
              <a:t>2023/3/7</a:t>
            </a:fld>
            <a:endParaRPr kumimoji="1" lang="ja-JP" altLang="en-US" dirty="0"/>
          </a:p>
        </p:txBody>
      </p:sp>
      <p:sp>
        <p:nvSpPr>
          <p:cNvPr id="3" name="Footer Placeholder 2"/>
          <p:cNvSpPr>
            <a:spLocks noGrp="1"/>
          </p:cNvSpPr>
          <p:nvPr>
            <p:ph type="ftr" sz="quarter" idx="11"/>
          </p:nvPr>
        </p:nvSpPr>
        <p:spPr/>
        <p:txBody>
          <a:bodyPr/>
          <a:lstStyle/>
          <a:p>
            <a:endParaRPr kumimoji="1" lang="ja-JP" altLang="en-US" dirty="0"/>
          </a:p>
        </p:txBody>
      </p:sp>
      <p:sp>
        <p:nvSpPr>
          <p:cNvPr id="4" name="Slide Number Placeholder 3"/>
          <p:cNvSpPr>
            <a:spLocks noGrp="1"/>
          </p:cNvSpPr>
          <p:nvPr>
            <p:ph type="sldNum" sz="quarter" idx="12"/>
          </p:nvPr>
        </p:nvSpPr>
        <p:spPr/>
        <p:txBody>
          <a:bodyPr/>
          <a:lstStyle/>
          <a:p>
            <a:fld id="{82A5CB45-7FEF-4851-89E6-E4D9B8A18709}" type="slidenum">
              <a:rPr kumimoji="1" lang="ja-JP" altLang="en-US" smtClean="0"/>
              <a:t>‹#›</a:t>
            </a:fld>
            <a:endParaRPr kumimoji="1" lang="ja-JP" altLang="en-US" dirty="0"/>
          </a:p>
        </p:txBody>
      </p:sp>
    </p:spTree>
    <p:extLst>
      <p:ext uri="{BB962C8B-B14F-4D97-AF65-F5344CB8AC3E}">
        <p14:creationId xmlns:p14="http://schemas.microsoft.com/office/powerpoint/2010/main" val="307552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1E325CD-D934-4326-82E2-A4FF39FD0451}" type="datetimeFigureOut">
              <a:rPr kumimoji="1" lang="ja-JP" altLang="en-US" smtClean="0"/>
              <a:t>2023/3/7</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82A5CB45-7FEF-4851-89E6-E4D9B8A18709}" type="slidenum">
              <a:rPr kumimoji="1" lang="ja-JP" altLang="en-US" smtClean="0"/>
              <a:t>‹#›</a:t>
            </a:fld>
            <a:endParaRPr kumimoji="1" lang="ja-JP" altLang="en-US" dirty="0"/>
          </a:p>
        </p:txBody>
      </p:sp>
    </p:spTree>
    <p:extLst>
      <p:ext uri="{BB962C8B-B14F-4D97-AF65-F5344CB8AC3E}">
        <p14:creationId xmlns:p14="http://schemas.microsoft.com/office/powerpoint/2010/main" val="17558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dirty="0"/>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1E325CD-D934-4326-82E2-A4FF39FD0451}" type="datetimeFigureOut">
              <a:rPr kumimoji="1" lang="ja-JP" altLang="en-US" smtClean="0"/>
              <a:t>2023/3/7</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82A5CB45-7FEF-4851-89E6-E4D9B8A18709}" type="slidenum">
              <a:rPr kumimoji="1" lang="ja-JP" altLang="en-US" smtClean="0"/>
              <a:t>‹#›</a:t>
            </a:fld>
            <a:endParaRPr kumimoji="1" lang="ja-JP" altLang="en-US" dirty="0"/>
          </a:p>
        </p:txBody>
      </p:sp>
    </p:spTree>
    <p:extLst>
      <p:ext uri="{BB962C8B-B14F-4D97-AF65-F5344CB8AC3E}">
        <p14:creationId xmlns:p14="http://schemas.microsoft.com/office/powerpoint/2010/main" val="2961707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E325CD-D934-4326-82E2-A4FF39FD0451}" type="datetimeFigureOut">
              <a:rPr kumimoji="1" lang="ja-JP" altLang="en-US" smtClean="0"/>
              <a:t>2023/3/7</a:t>
            </a:fld>
            <a:endParaRPr kumimoji="1" lang="ja-JP" altLang="en-US" dirty="0"/>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A5CB45-7FEF-4851-89E6-E4D9B8A18709}" type="slidenum">
              <a:rPr kumimoji="1" lang="ja-JP" altLang="en-US" smtClean="0"/>
              <a:t>‹#›</a:t>
            </a:fld>
            <a:endParaRPr kumimoji="1" lang="ja-JP" altLang="en-US" dirty="0"/>
          </a:p>
        </p:txBody>
      </p:sp>
    </p:spTree>
    <p:extLst>
      <p:ext uri="{BB962C8B-B14F-4D97-AF65-F5344CB8AC3E}">
        <p14:creationId xmlns:p14="http://schemas.microsoft.com/office/powerpoint/2010/main" val="343214451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68.png"/><Relationship Id="rId13" Type="http://schemas.openxmlformats.org/officeDocument/2006/relationships/image" Target="../media/image12.png"/><Relationship Id="rId3" Type="http://schemas.openxmlformats.org/officeDocument/2006/relationships/image" Target="../media/image64.png"/><Relationship Id="rId7" Type="http://schemas.openxmlformats.org/officeDocument/2006/relationships/image" Target="../media/image67.png"/><Relationship Id="rId12" Type="http://schemas.openxmlformats.org/officeDocument/2006/relationships/slide" Target="slide11.xml"/><Relationship Id="rId17" Type="http://schemas.openxmlformats.org/officeDocument/2006/relationships/image" Target="../media/image19.png"/><Relationship Id="rId2" Type="http://schemas.openxmlformats.org/officeDocument/2006/relationships/image" Target="../media/image63.png"/><Relationship Id="rId16"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image" Target="../media/image66.png"/><Relationship Id="rId11" Type="http://schemas.openxmlformats.org/officeDocument/2006/relationships/image" Target="../media/image71.png"/><Relationship Id="rId5" Type="http://schemas.openxmlformats.org/officeDocument/2006/relationships/image" Target="../media/image57.png"/><Relationship Id="rId15" Type="http://schemas.openxmlformats.org/officeDocument/2006/relationships/image" Target="../media/image24.png"/><Relationship Id="rId10" Type="http://schemas.openxmlformats.org/officeDocument/2006/relationships/image" Target="../media/image70.png"/><Relationship Id="rId4" Type="http://schemas.openxmlformats.org/officeDocument/2006/relationships/image" Target="../media/image65.png"/><Relationship Id="rId9" Type="http://schemas.openxmlformats.org/officeDocument/2006/relationships/image" Target="../media/image69.png"/><Relationship Id="rId14" Type="http://schemas.openxmlformats.org/officeDocument/2006/relationships/slide" Target="slide9.xml"/></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3.png"/><Relationship Id="rId7" Type="http://schemas.openxmlformats.org/officeDocument/2006/relationships/slide" Target="slide12.xml"/><Relationship Id="rId12" Type="http://schemas.openxmlformats.org/officeDocument/2006/relationships/image" Target="../media/image19.png"/><Relationship Id="rId2" Type="http://schemas.openxmlformats.org/officeDocument/2006/relationships/image" Target="../media/image72.png"/><Relationship Id="rId1" Type="http://schemas.openxmlformats.org/officeDocument/2006/relationships/slideLayout" Target="../slideLayouts/slideLayout7.xml"/><Relationship Id="rId6" Type="http://schemas.openxmlformats.org/officeDocument/2006/relationships/image" Target="../media/image76.png"/><Relationship Id="rId11" Type="http://schemas.openxmlformats.org/officeDocument/2006/relationships/slide" Target="slide2.xml"/><Relationship Id="rId5" Type="http://schemas.openxmlformats.org/officeDocument/2006/relationships/image" Target="../media/image75.png"/><Relationship Id="rId10" Type="http://schemas.openxmlformats.org/officeDocument/2006/relationships/image" Target="../media/image24.png"/><Relationship Id="rId4" Type="http://schemas.openxmlformats.org/officeDocument/2006/relationships/image" Target="../media/image74.png"/><Relationship Id="rId9" Type="http://schemas.openxmlformats.org/officeDocument/2006/relationships/slide" Target="slide10.xml"/></Relationships>
</file>

<file path=ppt/slides/_rels/slide12.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image" Target="../media/image19.png"/><Relationship Id="rId3" Type="http://schemas.openxmlformats.org/officeDocument/2006/relationships/image" Target="../media/image78.png"/><Relationship Id="rId7" Type="http://schemas.openxmlformats.org/officeDocument/2006/relationships/image" Target="../media/image82.png"/><Relationship Id="rId12" Type="http://schemas.openxmlformats.org/officeDocument/2006/relationships/slide" Target="slide2.xml"/><Relationship Id="rId2" Type="http://schemas.openxmlformats.org/officeDocument/2006/relationships/image" Target="../media/image77.png"/><Relationship Id="rId1" Type="http://schemas.openxmlformats.org/officeDocument/2006/relationships/slideLayout" Target="../slideLayouts/slideLayout7.xml"/><Relationship Id="rId6" Type="http://schemas.openxmlformats.org/officeDocument/2006/relationships/image" Target="../media/image81.png"/><Relationship Id="rId11" Type="http://schemas.openxmlformats.org/officeDocument/2006/relationships/image" Target="../media/image24.png"/><Relationship Id="rId5" Type="http://schemas.openxmlformats.org/officeDocument/2006/relationships/image" Target="../media/image80.png"/><Relationship Id="rId10" Type="http://schemas.openxmlformats.org/officeDocument/2006/relationships/slide" Target="slide11.xml"/><Relationship Id="rId4" Type="http://schemas.openxmlformats.org/officeDocument/2006/relationships/image" Target="../media/image79.png"/><Relationship Id="rId9" Type="http://schemas.openxmlformats.org/officeDocument/2006/relationships/image" Target="../media/image12.png"/></Relationships>
</file>

<file path=ppt/slides/_rels/slide13.xml.rels><?xml version="1.0" encoding="UTF-8" standalone="yes"?>
<Relationships xmlns="http://schemas.openxmlformats.org/package/2006/relationships"><Relationship Id="rId8" Type="http://schemas.openxmlformats.org/officeDocument/2006/relationships/image" Target="../media/image88.png"/><Relationship Id="rId13" Type="http://schemas.openxmlformats.org/officeDocument/2006/relationships/image" Target="../media/image12.png"/><Relationship Id="rId3" Type="http://schemas.openxmlformats.org/officeDocument/2006/relationships/image" Target="../media/image83.png"/><Relationship Id="rId7" Type="http://schemas.openxmlformats.org/officeDocument/2006/relationships/image" Target="../media/image87.png"/><Relationship Id="rId12" Type="http://schemas.openxmlformats.org/officeDocument/2006/relationships/slide" Target="slide14.xml"/><Relationship Id="rId17" Type="http://schemas.openxmlformats.org/officeDocument/2006/relationships/image" Target="../media/image19.png"/><Relationship Id="rId2" Type="http://schemas.openxmlformats.org/officeDocument/2006/relationships/image" Target="../media/image32.png"/><Relationship Id="rId16"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image" Target="../media/image86.png"/><Relationship Id="rId11" Type="http://schemas.openxmlformats.org/officeDocument/2006/relationships/image" Target="../media/image91.png"/><Relationship Id="rId5" Type="http://schemas.openxmlformats.org/officeDocument/2006/relationships/image" Target="../media/image85.png"/><Relationship Id="rId15" Type="http://schemas.openxmlformats.org/officeDocument/2006/relationships/image" Target="../media/image24.png"/><Relationship Id="rId10" Type="http://schemas.openxmlformats.org/officeDocument/2006/relationships/image" Target="../media/image90.png"/><Relationship Id="rId4" Type="http://schemas.openxmlformats.org/officeDocument/2006/relationships/image" Target="../media/image84.png"/><Relationship Id="rId9" Type="http://schemas.openxmlformats.org/officeDocument/2006/relationships/image" Target="../media/image89.gif"/><Relationship Id="rId14" Type="http://schemas.openxmlformats.org/officeDocument/2006/relationships/slide" Target="slide12.xml"/></Relationships>
</file>

<file path=ppt/slides/_rels/slide14.xml.rels><?xml version="1.0" encoding="UTF-8" standalone="yes"?>
<Relationships xmlns="http://schemas.openxmlformats.org/package/2006/relationships"><Relationship Id="rId8" Type="http://schemas.openxmlformats.org/officeDocument/2006/relationships/slide" Target="slide26.xml"/><Relationship Id="rId13" Type="http://schemas.openxmlformats.org/officeDocument/2006/relationships/image" Target="../media/image19.png"/><Relationship Id="rId3" Type="http://schemas.openxmlformats.org/officeDocument/2006/relationships/image" Target="../media/image92.png"/><Relationship Id="rId7" Type="http://schemas.openxmlformats.org/officeDocument/2006/relationships/image" Target="../media/image96.gif"/><Relationship Id="rId12" Type="http://schemas.openxmlformats.org/officeDocument/2006/relationships/slide" Target="slide2.xml"/><Relationship Id="rId2" Type="http://schemas.openxmlformats.org/officeDocument/2006/relationships/image" Target="../media/image57.png"/><Relationship Id="rId1" Type="http://schemas.openxmlformats.org/officeDocument/2006/relationships/slideLayout" Target="../slideLayouts/slideLayout7.xml"/><Relationship Id="rId6" Type="http://schemas.openxmlformats.org/officeDocument/2006/relationships/image" Target="../media/image95.gif"/><Relationship Id="rId11" Type="http://schemas.openxmlformats.org/officeDocument/2006/relationships/image" Target="../media/image24.png"/><Relationship Id="rId5" Type="http://schemas.openxmlformats.org/officeDocument/2006/relationships/image" Target="../media/image94.png"/><Relationship Id="rId10" Type="http://schemas.openxmlformats.org/officeDocument/2006/relationships/slide" Target="slide13.xml"/><Relationship Id="rId4" Type="http://schemas.openxmlformats.org/officeDocument/2006/relationships/image" Target="../media/image93.png"/><Relationship Id="rId9" Type="http://schemas.openxmlformats.org/officeDocument/2006/relationships/image" Target="../media/image12.png"/></Relationships>
</file>

<file path=ppt/slides/_rels/slide15.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25.png"/><Relationship Id="rId18" Type="http://schemas.openxmlformats.org/officeDocument/2006/relationships/image" Target="../media/image30.png"/><Relationship Id="rId3" Type="http://schemas.openxmlformats.org/officeDocument/2006/relationships/image" Target="../media/image6.png"/><Relationship Id="rId7" Type="http://schemas.openxmlformats.org/officeDocument/2006/relationships/slide" Target="slide16.xml"/><Relationship Id="rId12" Type="http://schemas.openxmlformats.org/officeDocument/2006/relationships/image" Target="../media/image19.png"/><Relationship Id="rId17" Type="http://schemas.openxmlformats.org/officeDocument/2006/relationships/image" Target="../media/image29.png"/><Relationship Id="rId2" Type="http://schemas.openxmlformats.org/officeDocument/2006/relationships/image" Target="../media/image5.png"/><Relationship Id="rId16" Type="http://schemas.openxmlformats.org/officeDocument/2006/relationships/image" Target="../media/image28.png"/><Relationship Id="rId1" Type="http://schemas.openxmlformats.org/officeDocument/2006/relationships/slideLayout" Target="../slideLayouts/slideLayout7.xml"/><Relationship Id="rId6" Type="http://schemas.microsoft.com/office/2007/relationships/hdphoto" Target="../media/hdphoto2.wdp"/><Relationship Id="rId11" Type="http://schemas.openxmlformats.org/officeDocument/2006/relationships/slide" Target="slide2.xml"/><Relationship Id="rId5" Type="http://schemas.openxmlformats.org/officeDocument/2006/relationships/image" Target="../media/image7.png"/><Relationship Id="rId15" Type="http://schemas.openxmlformats.org/officeDocument/2006/relationships/image" Target="../media/image27.png"/><Relationship Id="rId10" Type="http://schemas.openxmlformats.org/officeDocument/2006/relationships/image" Target="../media/image24.png"/><Relationship Id="rId19" Type="http://schemas.openxmlformats.org/officeDocument/2006/relationships/image" Target="../media/image31.png"/><Relationship Id="rId4" Type="http://schemas.microsoft.com/office/2007/relationships/hdphoto" Target="../media/hdphoto1.wdp"/><Relationship Id="rId9" Type="http://schemas.openxmlformats.org/officeDocument/2006/relationships/slide" Target="slide4.xml"/><Relationship Id="rId14" Type="http://schemas.openxmlformats.org/officeDocument/2006/relationships/image" Target="../media/image26.png"/></Relationships>
</file>

<file path=ppt/slides/_rels/slide16.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97.png"/><Relationship Id="rId3" Type="http://schemas.openxmlformats.org/officeDocument/2006/relationships/image" Target="../media/image6.png"/><Relationship Id="rId7" Type="http://schemas.openxmlformats.org/officeDocument/2006/relationships/slide" Target="slide17.xml"/><Relationship Id="rId12"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Layout" Target="../slideLayouts/slideLayout7.xml"/><Relationship Id="rId6" Type="http://schemas.microsoft.com/office/2007/relationships/hdphoto" Target="../media/hdphoto2.wdp"/><Relationship Id="rId11" Type="http://schemas.openxmlformats.org/officeDocument/2006/relationships/slide" Target="slide2.xml"/><Relationship Id="rId5" Type="http://schemas.openxmlformats.org/officeDocument/2006/relationships/image" Target="../media/image7.png"/><Relationship Id="rId10" Type="http://schemas.openxmlformats.org/officeDocument/2006/relationships/image" Target="../media/image24.png"/><Relationship Id="rId4" Type="http://schemas.microsoft.com/office/2007/relationships/hdphoto" Target="../media/hdphoto1.wdp"/><Relationship Id="rId9" Type="http://schemas.openxmlformats.org/officeDocument/2006/relationships/slide" Target="slide15.xml"/><Relationship Id="rId14" Type="http://schemas.openxmlformats.org/officeDocument/2006/relationships/image" Target="../media/image98.png"/></Relationships>
</file>

<file path=ppt/slides/_rels/slide17.xml.rels><?xml version="1.0" encoding="UTF-8" standalone="yes"?>
<Relationships xmlns="http://schemas.openxmlformats.org/package/2006/relationships"><Relationship Id="rId8" Type="http://schemas.openxmlformats.org/officeDocument/2006/relationships/image" Target="../media/image39.gif"/><Relationship Id="rId13" Type="http://schemas.openxmlformats.org/officeDocument/2006/relationships/slide" Target="slide2.xml"/><Relationship Id="rId3" Type="http://schemas.openxmlformats.org/officeDocument/2006/relationships/image" Target="../media/image100.png"/><Relationship Id="rId7" Type="http://schemas.openxmlformats.org/officeDocument/2006/relationships/image" Target="../media/image103.png"/><Relationship Id="rId12" Type="http://schemas.openxmlformats.org/officeDocument/2006/relationships/image" Target="../media/image24.png"/><Relationship Id="rId2" Type="http://schemas.openxmlformats.org/officeDocument/2006/relationships/image" Target="../media/image99.png"/><Relationship Id="rId1" Type="http://schemas.openxmlformats.org/officeDocument/2006/relationships/slideLayout" Target="../slideLayouts/slideLayout7.xml"/><Relationship Id="rId6" Type="http://schemas.openxmlformats.org/officeDocument/2006/relationships/image" Target="../media/image102.png"/><Relationship Id="rId11" Type="http://schemas.openxmlformats.org/officeDocument/2006/relationships/slide" Target="slide16.xml"/><Relationship Id="rId5" Type="http://schemas.openxmlformats.org/officeDocument/2006/relationships/image" Target="../media/image101.png"/><Relationship Id="rId10" Type="http://schemas.openxmlformats.org/officeDocument/2006/relationships/image" Target="../media/image12.png"/><Relationship Id="rId4" Type="http://schemas.openxmlformats.org/officeDocument/2006/relationships/image" Target="../media/image75.png"/><Relationship Id="rId9" Type="http://schemas.openxmlformats.org/officeDocument/2006/relationships/slide" Target="slide18.xml"/><Relationship Id="rId14" Type="http://schemas.openxmlformats.org/officeDocument/2006/relationships/image" Target="../media/image19.png"/></Relationships>
</file>

<file path=ppt/slides/_rels/slide18.xml.rels><?xml version="1.0" encoding="UTF-8" standalone="yes"?>
<Relationships xmlns="http://schemas.openxmlformats.org/package/2006/relationships"><Relationship Id="rId8" Type="http://schemas.openxmlformats.org/officeDocument/2006/relationships/slide" Target="slide17.xml"/><Relationship Id="rId3" Type="http://schemas.openxmlformats.org/officeDocument/2006/relationships/image" Target="../media/image57.png"/><Relationship Id="rId7" Type="http://schemas.openxmlformats.org/officeDocument/2006/relationships/image" Target="../media/image12.png"/><Relationship Id="rId2" Type="http://schemas.openxmlformats.org/officeDocument/2006/relationships/image" Target="../media/image74.png"/><Relationship Id="rId1" Type="http://schemas.openxmlformats.org/officeDocument/2006/relationships/slideLayout" Target="../slideLayouts/slideLayout7.xml"/><Relationship Id="rId6" Type="http://schemas.openxmlformats.org/officeDocument/2006/relationships/slide" Target="slide19.xml"/><Relationship Id="rId11" Type="http://schemas.openxmlformats.org/officeDocument/2006/relationships/image" Target="../media/image19.png"/><Relationship Id="rId5" Type="http://schemas.openxmlformats.org/officeDocument/2006/relationships/image" Target="../media/image105.png"/><Relationship Id="rId10" Type="http://schemas.openxmlformats.org/officeDocument/2006/relationships/slide" Target="slide2.xml"/><Relationship Id="rId4" Type="http://schemas.openxmlformats.org/officeDocument/2006/relationships/image" Target="../media/image104.png"/><Relationship Id="rId9" Type="http://schemas.openxmlformats.org/officeDocument/2006/relationships/image" Target="../media/image24.png"/></Relationships>
</file>

<file path=ppt/slides/_rels/slide19.xml.rels><?xml version="1.0" encoding="UTF-8" standalone="yes"?>
<Relationships xmlns="http://schemas.openxmlformats.org/package/2006/relationships"><Relationship Id="rId8" Type="http://schemas.openxmlformats.org/officeDocument/2006/relationships/image" Target="../media/image111.png"/><Relationship Id="rId13" Type="http://schemas.openxmlformats.org/officeDocument/2006/relationships/slide" Target="slide18.xml"/><Relationship Id="rId3" Type="http://schemas.openxmlformats.org/officeDocument/2006/relationships/image" Target="../media/image44.png"/><Relationship Id="rId7" Type="http://schemas.openxmlformats.org/officeDocument/2006/relationships/image" Target="../media/image110.png"/><Relationship Id="rId12" Type="http://schemas.openxmlformats.org/officeDocument/2006/relationships/image" Target="../media/image12.png"/><Relationship Id="rId2" Type="http://schemas.openxmlformats.org/officeDocument/2006/relationships/image" Target="../media/image106.png"/><Relationship Id="rId16"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109.png"/><Relationship Id="rId11" Type="http://schemas.openxmlformats.org/officeDocument/2006/relationships/slide" Target="slide20.xml"/><Relationship Id="rId5" Type="http://schemas.openxmlformats.org/officeDocument/2006/relationships/image" Target="../media/image108.png"/><Relationship Id="rId15" Type="http://schemas.openxmlformats.org/officeDocument/2006/relationships/slide" Target="slide2.xml"/><Relationship Id="rId10" Type="http://schemas.openxmlformats.org/officeDocument/2006/relationships/image" Target="../media/image113.png"/><Relationship Id="rId4" Type="http://schemas.openxmlformats.org/officeDocument/2006/relationships/image" Target="../media/image107.png"/><Relationship Id="rId9" Type="http://schemas.openxmlformats.org/officeDocument/2006/relationships/image" Target="../media/image112.png"/><Relationship Id="rId14" Type="http://schemas.openxmlformats.org/officeDocument/2006/relationships/image" Target="../media/image24.png"/></Relationships>
</file>

<file path=ppt/slides/_rels/slide2.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slide" Target="slide3.xml"/><Relationship Id="rId3" Type="http://schemas.openxmlformats.org/officeDocument/2006/relationships/slideLayout" Target="../slideLayouts/slideLayout7.xml"/><Relationship Id="rId7" Type="http://schemas.openxmlformats.org/officeDocument/2006/relationships/image" Target="../media/image7.png"/><Relationship Id="rId12" Type="http://schemas.openxmlformats.org/officeDocument/2006/relationships/image" Target="../media/image11.png"/><Relationship Id="rId2" Type="http://schemas.microsoft.com/office/2007/relationships/media" Target="../media/media1.mp3"/><Relationship Id="rId1" Type="http://schemas.openxmlformats.org/officeDocument/2006/relationships/audio" Target="NULL" TargetMode="External"/><Relationship Id="rId6" Type="http://schemas.microsoft.com/office/2007/relationships/hdphoto" Target="../media/hdphoto1.wdp"/><Relationship Id="rId11" Type="http://schemas.openxmlformats.org/officeDocument/2006/relationships/image" Target="../media/image10.png"/><Relationship Id="rId5" Type="http://schemas.openxmlformats.org/officeDocument/2006/relationships/image" Target="../media/image6.png"/><Relationship Id="rId10" Type="http://schemas.openxmlformats.org/officeDocument/2006/relationships/image" Target="../media/image9.png"/><Relationship Id="rId4" Type="http://schemas.openxmlformats.org/officeDocument/2006/relationships/image" Target="../media/image5.png"/><Relationship Id="rId9" Type="http://schemas.openxmlformats.org/officeDocument/2006/relationships/image" Target="../media/image8.png"/><Relationship Id="rId14" Type="http://schemas.openxmlformats.org/officeDocument/2006/relationships/image" Target="../media/image12.png"/></Relationships>
</file>

<file path=ppt/slides/_rels/slide2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14.png"/><Relationship Id="rId7" Type="http://schemas.openxmlformats.org/officeDocument/2006/relationships/slide" Target="slide19.xml"/><Relationship Id="rId12" Type="http://schemas.openxmlformats.org/officeDocument/2006/relationships/image" Target="../media/image55.png"/><Relationship Id="rId2" Type="http://schemas.openxmlformats.org/officeDocument/2006/relationships/image" Target="../media/image106.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54.png"/><Relationship Id="rId5" Type="http://schemas.openxmlformats.org/officeDocument/2006/relationships/slide" Target="slide21.xml"/><Relationship Id="rId10" Type="http://schemas.openxmlformats.org/officeDocument/2006/relationships/image" Target="../media/image19.png"/><Relationship Id="rId4" Type="http://schemas.openxmlformats.org/officeDocument/2006/relationships/image" Target="../media/image115.png"/><Relationship Id="rId9" Type="http://schemas.openxmlformats.org/officeDocument/2006/relationships/slide" Target="slide2.xml"/></Relationships>
</file>

<file path=ppt/slides/_rels/slide21.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24.png"/><Relationship Id="rId3" Type="http://schemas.openxmlformats.org/officeDocument/2006/relationships/image" Target="../media/image56.png"/><Relationship Id="rId7" Type="http://schemas.openxmlformats.org/officeDocument/2006/relationships/image" Target="../media/image60.png"/><Relationship Id="rId12" Type="http://schemas.openxmlformats.org/officeDocument/2006/relationships/slide" Target="slide20.xml"/><Relationship Id="rId2" Type="http://schemas.openxmlformats.org/officeDocument/2006/relationships/image" Target="../media/image106.png"/><Relationship Id="rId1" Type="http://schemas.openxmlformats.org/officeDocument/2006/relationships/slideLayout" Target="../slideLayouts/slideLayout7.xml"/><Relationship Id="rId6" Type="http://schemas.openxmlformats.org/officeDocument/2006/relationships/image" Target="../media/image59.png"/><Relationship Id="rId11" Type="http://schemas.openxmlformats.org/officeDocument/2006/relationships/image" Target="../media/image12.png"/><Relationship Id="rId5" Type="http://schemas.openxmlformats.org/officeDocument/2006/relationships/image" Target="../media/image58.png"/><Relationship Id="rId15" Type="http://schemas.openxmlformats.org/officeDocument/2006/relationships/image" Target="../media/image19.png"/><Relationship Id="rId10" Type="http://schemas.openxmlformats.org/officeDocument/2006/relationships/slide" Target="slide22.xml"/><Relationship Id="rId4" Type="http://schemas.openxmlformats.org/officeDocument/2006/relationships/image" Target="../media/image57.png"/><Relationship Id="rId9" Type="http://schemas.openxmlformats.org/officeDocument/2006/relationships/image" Target="../media/image62.png"/><Relationship Id="rId14" Type="http://schemas.openxmlformats.org/officeDocument/2006/relationships/slide" Target="slide2.xml"/></Relationships>
</file>

<file path=ppt/slides/_rels/slide22.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12.png"/><Relationship Id="rId3" Type="http://schemas.openxmlformats.org/officeDocument/2006/relationships/image" Target="../media/image68.png"/><Relationship Id="rId7" Type="http://schemas.openxmlformats.org/officeDocument/2006/relationships/image" Target="../media/image57.png"/><Relationship Id="rId12" Type="http://schemas.openxmlformats.org/officeDocument/2006/relationships/slide" Target="slide23.xml"/><Relationship Id="rId17" Type="http://schemas.openxmlformats.org/officeDocument/2006/relationships/image" Target="../media/image19.png"/><Relationship Id="rId2" Type="http://schemas.openxmlformats.org/officeDocument/2006/relationships/image" Target="../media/image67.png"/><Relationship Id="rId16"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image" Target="../media/image65.png"/><Relationship Id="rId11" Type="http://schemas.openxmlformats.org/officeDocument/2006/relationships/image" Target="../media/image71.png"/><Relationship Id="rId5" Type="http://schemas.openxmlformats.org/officeDocument/2006/relationships/image" Target="../media/image64.png"/><Relationship Id="rId15" Type="http://schemas.openxmlformats.org/officeDocument/2006/relationships/image" Target="../media/image24.png"/><Relationship Id="rId10" Type="http://schemas.openxmlformats.org/officeDocument/2006/relationships/image" Target="../media/image70.png"/><Relationship Id="rId4" Type="http://schemas.openxmlformats.org/officeDocument/2006/relationships/image" Target="../media/image63.png"/><Relationship Id="rId9" Type="http://schemas.openxmlformats.org/officeDocument/2006/relationships/image" Target="../media/image69.png"/><Relationship Id="rId14" Type="http://schemas.openxmlformats.org/officeDocument/2006/relationships/slide" Target="slide21.xml"/></Relationships>
</file>

<file path=ppt/slides/_rels/slide2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16.png"/><Relationship Id="rId7" Type="http://schemas.openxmlformats.org/officeDocument/2006/relationships/slide" Target="slide22.xml"/><Relationship Id="rId12" Type="http://schemas.openxmlformats.org/officeDocument/2006/relationships/image" Target="../media/image76.png"/><Relationship Id="rId2" Type="http://schemas.openxmlformats.org/officeDocument/2006/relationships/image" Target="../media/image72.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75.png"/><Relationship Id="rId5" Type="http://schemas.openxmlformats.org/officeDocument/2006/relationships/slide" Target="slide24.xml"/><Relationship Id="rId10" Type="http://schemas.openxmlformats.org/officeDocument/2006/relationships/image" Target="../media/image19.png"/><Relationship Id="rId4" Type="http://schemas.openxmlformats.org/officeDocument/2006/relationships/image" Target="../media/image117.png"/><Relationship Id="rId9" Type="http://schemas.openxmlformats.org/officeDocument/2006/relationships/slide" Target="slide2.xml"/></Relationships>
</file>

<file path=ppt/slides/_rels/slide24.xml.rels><?xml version="1.0" encoding="UTF-8" standalone="yes"?>
<Relationships xmlns="http://schemas.openxmlformats.org/package/2006/relationships"><Relationship Id="rId8" Type="http://schemas.openxmlformats.org/officeDocument/2006/relationships/slide" Target="slide25.xml"/><Relationship Id="rId13" Type="http://schemas.openxmlformats.org/officeDocument/2006/relationships/image" Target="../media/image19.png"/><Relationship Id="rId3" Type="http://schemas.openxmlformats.org/officeDocument/2006/relationships/image" Target="../media/image119.png"/><Relationship Id="rId7" Type="http://schemas.openxmlformats.org/officeDocument/2006/relationships/image" Target="../media/image122.png"/><Relationship Id="rId12" Type="http://schemas.openxmlformats.org/officeDocument/2006/relationships/slide" Target="slide2.xml"/><Relationship Id="rId2" Type="http://schemas.openxmlformats.org/officeDocument/2006/relationships/image" Target="../media/image118.png"/><Relationship Id="rId16" Type="http://schemas.openxmlformats.org/officeDocument/2006/relationships/image" Target="../media/image87.png"/><Relationship Id="rId1" Type="http://schemas.openxmlformats.org/officeDocument/2006/relationships/slideLayout" Target="../slideLayouts/slideLayout7.xml"/><Relationship Id="rId6" Type="http://schemas.openxmlformats.org/officeDocument/2006/relationships/image" Target="../media/image121.png"/><Relationship Id="rId11" Type="http://schemas.openxmlformats.org/officeDocument/2006/relationships/image" Target="../media/image24.png"/><Relationship Id="rId5" Type="http://schemas.openxmlformats.org/officeDocument/2006/relationships/image" Target="../media/image120.png"/><Relationship Id="rId15" Type="http://schemas.openxmlformats.org/officeDocument/2006/relationships/image" Target="../media/image86.png"/><Relationship Id="rId10" Type="http://schemas.openxmlformats.org/officeDocument/2006/relationships/slide" Target="slide23.xml"/><Relationship Id="rId4" Type="http://schemas.openxmlformats.org/officeDocument/2006/relationships/image" Target="../media/image106.png"/><Relationship Id="rId9" Type="http://schemas.openxmlformats.org/officeDocument/2006/relationships/image" Target="../media/image12.png"/><Relationship Id="rId14" Type="http://schemas.openxmlformats.org/officeDocument/2006/relationships/image" Target="../media/image85.png"/></Relationships>
</file>

<file path=ppt/slides/_rels/slide25.xml.rels><?xml version="1.0" encoding="UTF-8" standalone="yes"?>
<Relationships xmlns="http://schemas.openxmlformats.org/package/2006/relationships"><Relationship Id="rId8" Type="http://schemas.openxmlformats.org/officeDocument/2006/relationships/slide" Target="slide27.xml"/><Relationship Id="rId13" Type="http://schemas.openxmlformats.org/officeDocument/2006/relationships/image" Target="../media/image19.png"/><Relationship Id="rId3" Type="http://schemas.openxmlformats.org/officeDocument/2006/relationships/image" Target="../media/image92.png"/><Relationship Id="rId7" Type="http://schemas.openxmlformats.org/officeDocument/2006/relationships/image" Target="../media/image96.gif"/><Relationship Id="rId12" Type="http://schemas.openxmlformats.org/officeDocument/2006/relationships/slide" Target="slide2.xml"/><Relationship Id="rId2" Type="http://schemas.openxmlformats.org/officeDocument/2006/relationships/image" Target="../media/image57.png"/><Relationship Id="rId1" Type="http://schemas.openxmlformats.org/officeDocument/2006/relationships/slideLayout" Target="../slideLayouts/slideLayout7.xml"/><Relationship Id="rId6" Type="http://schemas.openxmlformats.org/officeDocument/2006/relationships/image" Target="../media/image95.gif"/><Relationship Id="rId11" Type="http://schemas.openxmlformats.org/officeDocument/2006/relationships/image" Target="../media/image24.png"/><Relationship Id="rId5" Type="http://schemas.openxmlformats.org/officeDocument/2006/relationships/image" Target="../media/image94.png"/><Relationship Id="rId10" Type="http://schemas.openxmlformats.org/officeDocument/2006/relationships/slide" Target="slide24.xml"/><Relationship Id="rId4" Type="http://schemas.openxmlformats.org/officeDocument/2006/relationships/image" Target="../media/image93.png"/><Relationship Id="rId9" Type="http://schemas.openxmlformats.org/officeDocument/2006/relationships/image" Target="../media/image12.png"/></Relationships>
</file>

<file path=ppt/slides/_rels/slide26.xml.rels><?xml version="1.0" encoding="UTF-8" standalone="yes"?>
<Relationships xmlns="http://schemas.openxmlformats.org/package/2006/relationships"><Relationship Id="rId8" Type="http://schemas.openxmlformats.org/officeDocument/2006/relationships/image" Target="../media/image124.png"/><Relationship Id="rId13" Type="http://schemas.openxmlformats.org/officeDocument/2006/relationships/slide" Target="slide2.xml"/><Relationship Id="rId3" Type="http://schemas.openxmlformats.org/officeDocument/2006/relationships/image" Target="../media/image6.png"/><Relationship Id="rId7" Type="http://schemas.openxmlformats.org/officeDocument/2006/relationships/image" Target="../media/image123.png"/><Relationship Id="rId12" Type="http://schemas.openxmlformats.org/officeDocument/2006/relationships/image" Target="../media/image24.png"/><Relationship Id="rId2" Type="http://schemas.openxmlformats.org/officeDocument/2006/relationships/image" Target="../media/image5.png"/><Relationship Id="rId1" Type="http://schemas.openxmlformats.org/officeDocument/2006/relationships/slideLayout" Target="../slideLayouts/slideLayout7.xml"/><Relationship Id="rId6" Type="http://schemas.microsoft.com/office/2007/relationships/hdphoto" Target="../media/hdphoto2.wdp"/><Relationship Id="rId11" Type="http://schemas.openxmlformats.org/officeDocument/2006/relationships/slide" Target="slide14.xml"/><Relationship Id="rId5" Type="http://schemas.openxmlformats.org/officeDocument/2006/relationships/image" Target="../media/image7.png"/><Relationship Id="rId10" Type="http://schemas.openxmlformats.org/officeDocument/2006/relationships/image" Target="../media/image12.png"/><Relationship Id="rId4" Type="http://schemas.microsoft.com/office/2007/relationships/hdphoto" Target="../media/hdphoto1.wdp"/><Relationship Id="rId9" Type="http://schemas.openxmlformats.org/officeDocument/2006/relationships/slide" Target="slide29.xml"/><Relationship Id="rId14" Type="http://schemas.openxmlformats.org/officeDocument/2006/relationships/image" Target="../media/image19.png"/></Relationships>
</file>

<file path=ppt/slides/_rels/slide27.xml.rels><?xml version="1.0" encoding="UTF-8" standalone="yes"?>
<Relationships xmlns="http://schemas.openxmlformats.org/package/2006/relationships"><Relationship Id="rId8" Type="http://schemas.openxmlformats.org/officeDocument/2006/relationships/image" Target="../media/image124.png"/><Relationship Id="rId13" Type="http://schemas.openxmlformats.org/officeDocument/2006/relationships/slide" Target="slide2.xml"/><Relationship Id="rId3" Type="http://schemas.openxmlformats.org/officeDocument/2006/relationships/image" Target="../media/image6.png"/><Relationship Id="rId7" Type="http://schemas.openxmlformats.org/officeDocument/2006/relationships/image" Target="../media/image123.png"/><Relationship Id="rId12" Type="http://schemas.openxmlformats.org/officeDocument/2006/relationships/image" Target="../media/image24.png"/><Relationship Id="rId2" Type="http://schemas.openxmlformats.org/officeDocument/2006/relationships/image" Target="../media/image5.png"/><Relationship Id="rId1" Type="http://schemas.openxmlformats.org/officeDocument/2006/relationships/slideLayout" Target="../slideLayouts/slideLayout7.xml"/><Relationship Id="rId6" Type="http://schemas.microsoft.com/office/2007/relationships/hdphoto" Target="../media/hdphoto2.wdp"/><Relationship Id="rId11" Type="http://schemas.openxmlformats.org/officeDocument/2006/relationships/slide" Target="slide25.xml"/><Relationship Id="rId5" Type="http://schemas.openxmlformats.org/officeDocument/2006/relationships/image" Target="../media/image7.png"/><Relationship Id="rId10" Type="http://schemas.openxmlformats.org/officeDocument/2006/relationships/image" Target="../media/image12.png"/><Relationship Id="rId4" Type="http://schemas.microsoft.com/office/2007/relationships/hdphoto" Target="../media/hdphoto1.wdp"/><Relationship Id="rId9" Type="http://schemas.openxmlformats.org/officeDocument/2006/relationships/slide" Target="slide30.xml"/><Relationship Id="rId14" Type="http://schemas.openxmlformats.org/officeDocument/2006/relationships/image" Target="../media/image19.png"/></Relationships>
</file>

<file path=ppt/slides/_rels/slide28.xml.rels><?xml version="1.0" encoding="UTF-8" standalone="yes"?>
<Relationships xmlns="http://schemas.openxmlformats.org/package/2006/relationships"><Relationship Id="rId8" Type="http://schemas.openxmlformats.org/officeDocument/2006/relationships/image" Target="../media/image124.png"/><Relationship Id="rId13" Type="http://schemas.openxmlformats.org/officeDocument/2006/relationships/slide" Target="slide2.xml"/><Relationship Id="rId3" Type="http://schemas.openxmlformats.org/officeDocument/2006/relationships/image" Target="../media/image6.png"/><Relationship Id="rId7" Type="http://schemas.openxmlformats.org/officeDocument/2006/relationships/image" Target="../media/image123.png"/><Relationship Id="rId12" Type="http://schemas.openxmlformats.org/officeDocument/2006/relationships/image" Target="../media/image24.png"/><Relationship Id="rId2" Type="http://schemas.openxmlformats.org/officeDocument/2006/relationships/image" Target="../media/image5.png"/><Relationship Id="rId1" Type="http://schemas.openxmlformats.org/officeDocument/2006/relationships/slideLayout" Target="../slideLayouts/slideLayout7.xml"/><Relationship Id="rId6" Type="http://schemas.microsoft.com/office/2007/relationships/hdphoto" Target="../media/hdphoto2.wdp"/><Relationship Id="rId11" Type="http://schemas.openxmlformats.org/officeDocument/2006/relationships/slide" Target="slide4.xml"/><Relationship Id="rId5" Type="http://schemas.openxmlformats.org/officeDocument/2006/relationships/image" Target="../media/image7.png"/><Relationship Id="rId10" Type="http://schemas.openxmlformats.org/officeDocument/2006/relationships/image" Target="../media/image12.png"/><Relationship Id="rId4" Type="http://schemas.microsoft.com/office/2007/relationships/hdphoto" Target="../media/hdphoto1.wdp"/><Relationship Id="rId9" Type="http://schemas.openxmlformats.org/officeDocument/2006/relationships/slide" Target="slide31.xml"/><Relationship Id="rId14" Type="http://schemas.openxmlformats.org/officeDocument/2006/relationships/image" Target="../media/image19.png"/></Relationships>
</file>

<file path=ppt/slides/_rels/slide29.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slide" Target="slide32.xml"/><Relationship Id="rId18" Type="http://schemas.openxmlformats.org/officeDocument/2006/relationships/image" Target="../media/image19.png"/><Relationship Id="rId3" Type="http://schemas.openxmlformats.org/officeDocument/2006/relationships/image" Target="../media/image6.png"/><Relationship Id="rId7" Type="http://schemas.openxmlformats.org/officeDocument/2006/relationships/image" Target="../media/image13.png"/><Relationship Id="rId12" Type="http://schemas.openxmlformats.org/officeDocument/2006/relationships/image" Target="../media/image128.png"/><Relationship Id="rId17" Type="http://schemas.openxmlformats.org/officeDocument/2006/relationships/slide" Target="slide2.xml"/><Relationship Id="rId2" Type="http://schemas.openxmlformats.org/officeDocument/2006/relationships/image" Target="../media/image5.png"/><Relationship Id="rId16" Type="http://schemas.openxmlformats.org/officeDocument/2006/relationships/image" Target="../media/image24.png"/><Relationship Id="rId1" Type="http://schemas.openxmlformats.org/officeDocument/2006/relationships/slideLayout" Target="../slideLayouts/slideLayout7.xml"/><Relationship Id="rId6" Type="http://schemas.microsoft.com/office/2007/relationships/hdphoto" Target="../media/hdphoto2.wdp"/><Relationship Id="rId11" Type="http://schemas.openxmlformats.org/officeDocument/2006/relationships/image" Target="../media/image127.png"/><Relationship Id="rId5" Type="http://schemas.openxmlformats.org/officeDocument/2006/relationships/image" Target="../media/image7.png"/><Relationship Id="rId15" Type="http://schemas.openxmlformats.org/officeDocument/2006/relationships/slide" Target="slide26.xml"/><Relationship Id="rId10" Type="http://schemas.openxmlformats.org/officeDocument/2006/relationships/image" Target="../media/image126.png"/><Relationship Id="rId4" Type="http://schemas.microsoft.com/office/2007/relationships/hdphoto" Target="../media/hdphoto1.wdp"/><Relationship Id="rId9" Type="http://schemas.openxmlformats.org/officeDocument/2006/relationships/image" Target="../media/image125.png"/><Relationship Id="rId14"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slide" Target="slide4.xml"/><Relationship Id="rId3" Type="http://schemas.openxmlformats.org/officeDocument/2006/relationships/image" Target="../media/image6.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image" Target="../media/image5.png"/><Relationship Id="rId16" Type="http://schemas.openxmlformats.org/officeDocument/2006/relationships/image" Target="../media/image19.png"/><Relationship Id="rId1" Type="http://schemas.openxmlformats.org/officeDocument/2006/relationships/slideLayout" Target="../slideLayouts/slideLayout7.xml"/><Relationship Id="rId6" Type="http://schemas.microsoft.com/office/2007/relationships/hdphoto" Target="../media/hdphoto2.wdp"/><Relationship Id="rId11" Type="http://schemas.openxmlformats.org/officeDocument/2006/relationships/image" Target="../media/image17.png"/><Relationship Id="rId5" Type="http://schemas.openxmlformats.org/officeDocument/2006/relationships/image" Target="../media/image7.png"/><Relationship Id="rId15" Type="http://schemas.openxmlformats.org/officeDocument/2006/relationships/slide" Target="slide2.xml"/><Relationship Id="rId10" Type="http://schemas.openxmlformats.org/officeDocument/2006/relationships/image" Target="../media/image16.png"/><Relationship Id="rId4" Type="http://schemas.microsoft.com/office/2007/relationships/hdphoto" Target="../media/hdphoto1.wdp"/><Relationship Id="rId9" Type="http://schemas.openxmlformats.org/officeDocument/2006/relationships/image" Target="../media/image15.png"/><Relationship Id="rId14" Type="http://schemas.openxmlformats.org/officeDocument/2006/relationships/image" Target="../media/image12.png"/></Relationships>
</file>

<file path=ppt/slides/_rels/slide30.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slide" Target="slide33.xml"/><Relationship Id="rId18" Type="http://schemas.openxmlformats.org/officeDocument/2006/relationships/image" Target="../media/image19.png"/><Relationship Id="rId3" Type="http://schemas.openxmlformats.org/officeDocument/2006/relationships/image" Target="../media/image6.png"/><Relationship Id="rId7" Type="http://schemas.openxmlformats.org/officeDocument/2006/relationships/image" Target="../media/image13.png"/><Relationship Id="rId12" Type="http://schemas.openxmlformats.org/officeDocument/2006/relationships/image" Target="../media/image128.png"/><Relationship Id="rId17" Type="http://schemas.openxmlformats.org/officeDocument/2006/relationships/slide" Target="slide2.xml"/><Relationship Id="rId2" Type="http://schemas.openxmlformats.org/officeDocument/2006/relationships/image" Target="../media/image5.png"/><Relationship Id="rId16" Type="http://schemas.openxmlformats.org/officeDocument/2006/relationships/image" Target="../media/image24.png"/><Relationship Id="rId1" Type="http://schemas.openxmlformats.org/officeDocument/2006/relationships/slideLayout" Target="../slideLayouts/slideLayout7.xml"/><Relationship Id="rId6" Type="http://schemas.microsoft.com/office/2007/relationships/hdphoto" Target="../media/hdphoto2.wdp"/><Relationship Id="rId11" Type="http://schemas.openxmlformats.org/officeDocument/2006/relationships/image" Target="../media/image127.png"/><Relationship Id="rId5" Type="http://schemas.openxmlformats.org/officeDocument/2006/relationships/image" Target="../media/image7.png"/><Relationship Id="rId15" Type="http://schemas.openxmlformats.org/officeDocument/2006/relationships/slide" Target="slide27.xml"/><Relationship Id="rId10" Type="http://schemas.openxmlformats.org/officeDocument/2006/relationships/image" Target="../media/image126.png"/><Relationship Id="rId4" Type="http://schemas.microsoft.com/office/2007/relationships/hdphoto" Target="../media/hdphoto1.wdp"/><Relationship Id="rId9" Type="http://schemas.openxmlformats.org/officeDocument/2006/relationships/image" Target="../media/image125.png"/><Relationship Id="rId14" Type="http://schemas.openxmlformats.org/officeDocument/2006/relationships/image" Target="../media/image12.png"/></Relationships>
</file>

<file path=ppt/slides/_rels/slide31.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slide" Target="slide34.xml"/><Relationship Id="rId18" Type="http://schemas.openxmlformats.org/officeDocument/2006/relationships/image" Target="../media/image19.png"/><Relationship Id="rId3" Type="http://schemas.openxmlformats.org/officeDocument/2006/relationships/image" Target="../media/image6.png"/><Relationship Id="rId7" Type="http://schemas.openxmlformats.org/officeDocument/2006/relationships/image" Target="../media/image13.png"/><Relationship Id="rId12" Type="http://schemas.openxmlformats.org/officeDocument/2006/relationships/image" Target="../media/image128.png"/><Relationship Id="rId17" Type="http://schemas.openxmlformats.org/officeDocument/2006/relationships/slide" Target="slide2.xml"/><Relationship Id="rId2" Type="http://schemas.openxmlformats.org/officeDocument/2006/relationships/image" Target="../media/image5.png"/><Relationship Id="rId16" Type="http://schemas.openxmlformats.org/officeDocument/2006/relationships/image" Target="../media/image24.png"/><Relationship Id="rId1" Type="http://schemas.openxmlformats.org/officeDocument/2006/relationships/slideLayout" Target="../slideLayouts/slideLayout7.xml"/><Relationship Id="rId6" Type="http://schemas.microsoft.com/office/2007/relationships/hdphoto" Target="../media/hdphoto2.wdp"/><Relationship Id="rId11" Type="http://schemas.openxmlformats.org/officeDocument/2006/relationships/image" Target="../media/image127.png"/><Relationship Id="rId5" Type="http://schemas.openxmlformats.org/officeDocument/2006/relationships/image" Target="../media/image7.png"/><Relationship Id="rId15" Type="http://schemas.openxmlformats.org/officeDocument/2006/relationships/slide" Target="slide28.xml"/><Relationship Id="rId10" Type="http://schemas.openxmlformats.org/officeDocument/2006/relationships/image" Target="../media/image126.png"/><Relationship Id="rId4" Type="http://schemas.microsoft.com/office/2007/relationships/hdphoto" Target="../media/hdphoto1.wdp"/><Relationship Id="rId9" Type="http://schemas.openxmlformats.org/officeDocument/2006/relationships/image" Target="../media/image125.png"/><Relationship Id="rId14" Type="http://schemas.openxmlformats.org/officeDocument/2006/relationships/image" Target="../media/image12.png"/></Relationships>
</file>

<file path=ppt/slides/_rels/slide32.xml.rels><?xml version="1.0" encoding="UTF-8" standalone="yes"?>
<Relationships xmlns="http://schemas.openxmlformats.org/package/2006/relationships"><Relationship Id="rId8" Type="http://schemas.openxmlformats.org/officeDocument/2006/relationships/image" Target="../media/image129.png"/><Relationship Id="rId13" Type="http://schemas.openxmlformats.org/officeDocument/2006/relationships/slide" Target="slide35.xml"/><Relationship Id="rId18" Type="http://schemas.openxmlformats.org/officeDocument/2006/relationships/image" Target="../media/image19.png"/><Relationship Id="rId3" Type="http://schemas.openxmlformats.org/officeDocument/2006/relationships/image" Target="../media/image6.png"/><Relationship Id="rId7" Type="http://schemas.openxmlformats.org/officeDocument/2006/relationships/image" Target="../media/image75.png"/><Relationship Id="rId12" Type="http://schemas.openxmlformats.org/officeDocument/2006/relationships/image" Target="../media/image124.png"/><Relationship Id="rId17" Type="http://schemas.openxmlformats.org/officeDocument/2006/relationships/slide" Target="slide2.xml"/><Relationship Id="rId2" Type="http://schemas.openxmlformats.org/officeDocument/2006/relationships/image" Target="../media/image5.png"/><Relationship Id="rId16" Type="http://schemas.openxmlformats.org/officeDocument/2006/relationships/image" Target="../media/image24.png"/><Relationship Id="rId1" Type="http://schemas.openxmlformats.org/officeDocument/2006/relationships/slideLayout" Target="../slideLayouts/slideLayout7.xml"/><Relationship Id="rId6" Type="http://schemas.microsoft.com/office/2007/relationships/hdphoto" Target="../media/hdphoto2.wdp"/><Relationship Id="rId11" Type="http://schemas.openxmlformats.org/officeDocument/2006/relationships/image" Target="../media/image131.png"/><Relationship Id="rId5" Type="http://schemas.openxmlformats.org/officeDocument/2006/relationships/image" Target="../media/image7.png"/><Relationship Id="rId15" Type="http://schemas.openxmlformats.org/officeDocument/2006/relationships/slide" Target="slide29.xml"/><Relationship Id="rId10" Type="http://schemas.openxmlformats.org/officeDocument/2006/relationships/image" Target="../media/image13.png"/><Relationship Id="rId4" Type="http://schemas.microsoft.com/office/2007/relationships/hdphoto" Target="../media/hdphoto1.wdp"/><Relationship Id="rId9" Type="http://schemas.openxmlformats.org/officeDocument/2006/relationships/image" Target="../media/image130.png"/><Relationship Id="rId14" Type="http://schemas.openxmlformats.org/officeDocument/2006/relationships/image" Target="../media/image12.png"/></Relationships>
</file>

<file path=ppt/slides/_rels/slide33.xml.rels><?xml version="1.0" encoding="UTF-8" standalone="yes"?>
<Relationships xmlns="http://schemas.openxmlformats.org/package/2006/relationships"><Relationship Id="rId8" Type="http://schemas.openxmlformats.org/officeDocument/2006/relationships/image" Target="../media/image129.png"/><Relationship Id="rId13" Type="http://schemas.openxmlformats.org/officeDocument/2006/relationships/slide" Target="slide36.xml"/><Relationship Id="rId18" Type="http://schemas.openxmlformats.org/officeDocument/2006/relationships/image" Target="../media/image19.png"/><Relationship Id="rId3" Type="http://schemas.openxmlformats.org/officeDocument/2006/relationships/image" Target="../media/image6.png"/><Relationship Id="rId7" Type="http://schemas.openxmlformats.org/officeDocument/2006/relationships/image" Target="../media/image75.png"/><Relationship Id="rId12" Type="http://schemas.openxmlformats.org/officeDocument/2006/relationships/image" Target="../media/image124.png"/><Relationship Id="rId17" Type="http://schemas.openxmlformats.org/officeDocument/2006/relationships/slide" Target="slide2.xml"/><Relationship Id="rId2" Type="http://schemas.openxmlformats.org/officeDocument/2006/relationships/image" Target="../media/image5.png"/><Relationship Id="rId16" Type="http://schemas.openxmlformats.org/officeDocument/2006/relationships/image" Target="../media/image24.png"/><Relationship Id="rId1" Type="http://schemas.openxmlformats.org/officeDocument/2006/relationships/slideLayout" Target="../slideLayouts/slideLayout7.xml"/><Relationship Id="rId6" Type="http://schemas.microsoft.com/office/2007/relationships/hdphoto" Target="../media/hdphoto2.wdp"/><Relationship Id="rId11" Type="http://schemas.openxmlformats.org/officeDocument/2006/relationships/image" Target="../media/image131.png"/><Relationship Id="rId5" Type="http://schemas.openxmlformats.org/officeDocument/2006/relationships/image" Target="../media/image7.png"/><Relationship Id="rId15" Type="http://schemas.openxmlformats.org/officeDocument/2006/relationships/slide" Target="slide30.xml"/><Relationship Id="rId10" Type="http://schemas.openxmlformats.org/officeDocument/2006/relationships/image" Target="../media/image13.png"/><Relationship Id="rId4" Type="http://schemas.microsoft.com/office/2007/relationships/hdphoto" Target="../media/hdphoto1.wdp"/><Relationship Id="rId9" Type="http://schemas.openxmlformats.org/officeDocument/2006/relationships/image" Target="../media/image130.png"/><Relationship Id="rId14" Type="http://schemas.openxmlformats.org/officeDocument/2006/relationships/image" Target="../media/image12.png"/></Relationships>
</file>

<file path=ppt/slides/_rels/slide34.xml.rels><?xml version="1.0" encoding="UTF-8" standalone="yes"?>
<Relationships xmlns="http://schemas.openxmlformats.org/package/2006/relationships"><Relationship Id="rId8" Type="http://schemas.openxmlformats.org/officeDocument/2006/relationships/image" Target="../media/image129.png"/><Relationship Id="rId13" Type="http://schemas.openxmlformats.org/officeDocument/2006/relationships/slide" Target="slide37.xml"/><Relationship Id="rId18" Type="http://schemas.openxmlformats.org/officeDocument/2006/relationships/image" Target="../media/image19.png"/><Relationship Id="rId3" Type="http://schemas.openxmlformats.org/officeDocument/2006/relationships/image" Target="../media/image6.png"/><Relationship Id="rId7" Type="http://schemas.openxmlformats.org/officeDocument/2006/relationships/image" Target="../media/image75.png"/><Relationship Id="rId12" Type="http://schemas.openxmlformats.org/officeDocument/2006/relationships/image" Target="../media/image124.png"/><Relationship Id="rId17" Type="http://schemas.openxmlformats.org/officeDocument/2006/relationships/slide" Target="slide2.xml"/><Relationship Id="rId2" Type="http://schemas.openxmlformats.org/officeDocument/2006/relationships/image" Target="../media/image5.png"/><Relationship Id="rId16" Type="http://schemas.openxmlformats.org/officeDocument/2006/relationships/image" Target="../media/image24.png"/><Relationship Id="rId1" Type="http://schemas.openxmlformats.org/officeDocument/2006/relationships/slideLayout" Target="../slideLayouts/slideLayout7.xml"/><Relationship Id="rId6" Type="http://schemas.microsoft.com/office/2007/relationships/hdphoto" Target="../media/hdphoto2.wdp"/><Relationship Id="rId11" Type="http://schemas.openxmlformats.org/officeDocument/2006/relationships/image" Target="../media/image131.png"/><Relationship Id="rId5" Type="http://schemas.openxmlformats.org/officeDocument/2006/relationships/image" Target="../media/image7.png"/><Relationship Id="rId15" Type="http://schemas.openxmlformats.org/officeDocument/2006/relationships/slide" Target="slide31.xml"/><Relationship Id="rId10" Type="http://schemas.openxmlformats.org/officeDocument/2006/relationships/image" Target="../media/image13.png"/><Relationship Id="rId4" Type="http://schemas.microsoft.com/office/2007/relationships/hdphoto" Target="../media/hdphoto1.wdp"/><Relationship Id="rId9" Type="http://schemas.openxmlformats.org/officeDocument/2006/relationships/image" Target="../media/image130.png"/><Relationship Id="rId14" Type="http://schemas.openxmlformats.org/officeDocument/2006/relationships/image" Target="../media/image12.png"/></Relationships>
</file>

<file path=ppt/slides/_rels/slide35.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slide" Target="slide38.xml"/><Relationship Id="rId18" Type="http://schemas.openxmlformats.org/officeDocument/2006/relationships/image" Target="../media/image19.png"/><Relationship Id="rId3" Type="http://schemas.openxmlformats.org/officeDocument/2006/relationships/image" Target="../media/image6.png"/><Relationship Id="rId7" Type="http://schemas.openxmlformats.org/officeDocument/2006/relationships/image" Target="../media/image9.png"/><Relationship Id="rId12" Type="http://schemas.microsoft.com/office/2007/relationships/hdphoto" Target="../media/hdphoto3.wdp"/><Relationship Id="rId17" Type="http://schemas.openxmlformats.org/officeDocument/2006/relationships/slide" Target="slide2.xml"/><Relationship Id="rId2" Type="http://schemas.openxmlformats.org/officeDocument/2006/relationships/image" Target="../media/image5.png"/><Relationship Id="rId16" Type="http://schemas.openxmlformats.org/officeDocument/2006/relationships/image" Target="../media/image24.png"/><Relationship Id="rId1" Type="http://schemas.openxmlformats.org/officeDocument/2006/relationships/slideLayout" Target="../slideLayouts/slideLayout7.xml"/><Relationship Id="rId6" Type="http://schemas.microsoft.com/office/2007/relationships/hdphoto" Target="../media/hdphoto2.wdp"/><Relationship Id="rId11" Type="http://schemas.openxmlformats.org/officeDocument/2006/relationships/image" Target="../media/image132.png"/><Relationship Id="rId5" Type="http://schemas.openxmlformats.org/officeDocument/2006/relationships/image" Target="../media/image7.png"/><Relationship Id="rId15" Type="http://schemas.openxmlformats.org/officeDocument/2006/relationships/slide" Target="slide32.xml"/><Relationship Id="rId10" Type="http://schemas.openxmlformats.org/officeDocument/2006/relationships/image" Target="../media/image131.png"/><Relationship Id="rId4" Type="http://schemas.microsoft.com/office/2007/relationships/hdphoto" Target="../media/hdphoto1.wdp"/><Relationship Id="rId9" Type="http://schemas.openxmlformats.org/officeDocument/2006/relationships/image" Target="../media/image13.png"/><Relationship Id="rId14" Type="http://schemas.openxmlformats.org/officeDocument/2006/relationships/image" Target="../media/image12.png"/></Relationships>
</file>

<file path=ppt/slides/_rels/slide36.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slide" Target="slide39.xml"/><Relationship Id="rId18" Type="http://schemas.openxmlformats.org/officeDocument/2006/relationships/image" Target="../media/image19.png"/><Relationship Id="rId3" Type="http://schemas.openxmlformats.org/officeDocument/2006/relationships/image" Target="../media/image6.png"/><Relationship Id="rId7" Type="http://schemas.openxmlformats.org/officeDocument/2006/relationships/image" Target="../media/image9.png"/><Relationship Id="rId12" Type="http://schemas.microsoft.com/office/2007/relationships/hdphoto" Target="../media/hdphoto3.wdp"/><Relationship Id="rId17" Type="http://schemas.openxmlformats.org/officeDocument/2006/relationships/slide" Target="slide2.xml"/><Relationship Id="rId2" Type="http://schemas.openxmlformats.org/officeDocument/2006/relationships/image" Target="../media/image5.png"/><Relationship Id="rId16" Type="http://schemas.openxmlformats.org/officeDocument/2006/relationships/image" Target="../media/image24.png"/><Relationship Id="rId1" Type="http://schemas.openxmlformats.org/officeDocument/2006/relationships/slideLayout" Target="../slideLayouts/slideLayout7.xml"/><Relationship Id="rId6" Type="http://schemas.microsoft.com/office/2007/relationships/hdphoto" Target="../media/hdphoto2.wdp"/><Relationship Id="rId11" Type="http://schemas.openxmlformats.org/officeDocument/2006/relationships/image" Target="../media/image132.png"/><Relationship Id="rId5" Type="http://schemas.openxmlformats.org/officeDocument/2006/relationships/image" Target="../media/image7.png"/><Relationship Id="rId15" Type="http://schemas.openxmlformats.org/officeDocument/2006/relationships/slide" Target="slide33.xml"/><Relationship Id="rId10" Type="http://schemas.openxmlformats.org/officeDocument/2006/relationships/image" Target="../media/image131.png"/><Relationship Id="rId4" Type="http://schemas.microsoft.com/office/2007/relationships/hdphoto" Target="../media/hdphoto1.wdp"/><Relationship Id="rId9" Type="http://schemas.openxmlformats.org/officeDocument/2006/relationships/image" Target="../media/image13.png"/><Relationship Id="rId14" Type="http://schemas.openxmlformats.org/officeDocument/2006/relationships/image" Target="../media/image12.png"/></Relationships>
</file>

<file path=ppt/slides/_rels/slide37.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slide" Target="slide40.xml"/><Relationship Id="rId18" Type="http://schemas.openxmlformats.org/officeDocument/2006/relationships/image" Target="../media/image19.png"/><Relationship Id="rId3" Type="http://schemas.openxmlformats.org/officeDocument/2006/relationships/image" Target="../media/image6.png"/><Relationship Id="rId7" Type="http://schemas.openxmlformats.org/officeDocument/2006/relationships/image" Target="../media/image9.png"/><Relationship Id="rId12" Type="http://schemas.microsoft.com/office/2007/relationships/hdphoto" Target="../media/hdphoto3.wdp"/><Relationship Id="rId17" Type="http://schemas.openxmlformats.org/officeDocument/2006/relationships/slide" Target="slide2.xml"/><Relationship Id="rId2" Type="http://schemas.openxmlformats.org/officeDocument/2006/relationships/image" Target="../media/image5.png"/><Relationship Id="rId16" Type="http://schemas.openxmlformats.org/officeDocument/2006/relationships/image" Target="../media/image24.png"/><Relationship Id="rId1" Type="http://schemas.openxmlformats.org/officeDocument/2006/relationships/slideLayout" Target="../slideLayouts/slideLayout7.xml"/><Relationship Id="rId6" Type="http://schemas.microsoft.com/office/2007/relationships/hdphoto" Target="../media/hdphoto2.wdp"/><Relationship Id="rId11" Type="http://schemas.openxmlformats.org/officeDocument/2006/relationships/image" Target="../media/image132.png"/><Relationship Id="rId5" Type="http://schemas.openxmlformats.org/officeDocument/2006/relationships/image" Target="../media/image7.png"/><Relationship Id="rId15" Type="http://schemas.openxmlformats.org/officeDocument/2006/relationships/slide" Target="slide34.xml"/><Relationship Id="rId10" Type="http://schemas.openxmlformats.org/officeDocument/2006/relationships/image" Target="../media/image131.png"/><Relationship Id="rId4" Type="http://schemas.microsoft.com/office/2007/relationships/hdphoto" Target="../media/hdphoto1.wdp"/><Relationship Id="rId9" Type="http://schemas.openxmlformats.org/officeDocument/2006/relationships/image" Target="../media/image13.png"/><Relationship Id="rId14" Type="http://schemas.openxmlformats.org/officeDocument/2006/relationships/image" Target="../media/image12.png"/></Relationships>
</file>

<file path=ppt/slides/_rels/slide38.xml.rels><?xml version="1.0" encoding="UTF-8" standalone="yes"?>
<Relationships xmlns="http://schemas.openxmlformats.org/package/2006/relationships"><Relationship Id="rId8" Type="http://schemas.openxmlformats.org/officeDocument/2006/relationships/image" Target="../media/image131.png"/><Relationship Id="rId13" Type="http://schemas.openxmlformats.org/officeDocument/2006/relationships/image" Target="../media/image136.png"/><Relationship Id="rId18" Type="http://schemas.openxmlformats.org/officeDocument/2006/relationships/slide" Target="slide2.xml"/><Relationship Id="rId3" Type="http://schemas.openxmlformats.org/officeDocument/2006/relationships/image" Target="../media/image6.png"/><Relationship Id="rId7" Type="http://schemas.openxmlformats.org/officeDocument/2006/relationships/image" Target="../media/image13.png"/><Relationship Id="rId12" Type="http://schemas.openxmlformats.org/officeDocument/2006/relationships/image" Target="../media/image135.png"/><Relationship Id="rId17" Type="http://schemas.openxmlformats.org/officeDocument/2006/relationships/image" Target="../media/image24.png"/><Relationship Id="rId2" Type="http://schemas.openxmlformats.org/officeDocument/2006/relationships/image" Target="../media/image5.png"/><Relationship Id="rId16" Type="http://schemas.openxmlformats.org/officeDocument/2006/relationships/slide" Target="slide35.xml"/><Relationship Id="rId1" Type="http://schemas.openxmlformats.org/officeDocument/2006/relationships/slideLayout" Target="../slideLayouts/slideLayout7.xml"/><Relationship Id="rId6" Type="http://schemas.microsoft.com/office/2007/relationships/hdphoto" Target="../media/hdphoto2.wdp"/><Relationship Id="rId11" Type="http://schemas.openxmlformats.org/officeDocument/2006/relationships/image" Target="../media/image134.png"/><Relationship Id="rId5" Type="http://schemas.openxmlformats.org/officeDocument/2006/relationships/image" Target="../media/image7.png"/><Relationship Id="rId15" Type="http://schemas.openxmlformats.org/officeDocument/2006/relationships/image" Target="../media/image12.png"/><Relationship Id="rId10" Type="http://schemas.microsoft.com/office/2007/relationships/hdphoto" Target="../media/hdphoto4.wdp"/><Relationship Id="rId19" Type="http://schemas.openxmlformats.org/officeDocument/2006/relationships/image" Target="../media/image19.png"/><Relationship Id="rId4" Type="http://schemas.microsoft.com/office/2007/relationships/hdphoto" Target="../media/hdphoto1.wdp"/><Relationship Id="rId9" Type="http://schemas.openxmlformats.org/officeDocument/2006/relationships/image" Target="../media/image133.png"/><Relationship Id="rId14" Type="http://schemas.openxmlformats.org/officeDocument/2006/relationships/slide" Target="slide41.xml"/></Relationships>
</file>

<file path=ppt/slides/_rels/slide39.xml.rels><?xml version="1.0" encoding="UTF-8" standalone="yes"?>
<Relationships xmlns="http://schemas.openxmlformats.org/package/2006/relationships"><Relationship Id="rId8" Type="http://schemas.openxmlformats.org/officeDocument/2006/relationships/image" Target="../media/image131.png"/><Relationship Id="rId13" Type="http://schemas.openxmlformats.org/officeDocument/2006/relationships/image" Target="../media/image136.png"/><Relationship Id="rId18" Type="http://schemas.openxmlformats.org/officeDocument/2006/relationships/slide" Target="slide2.xml"/><Relationship Id="rId3" Type="http://schemas.openxmlformats.org/officeDocument/2006/relationships/image" Target="../media/image6.png"/><Relationship Id="rId7" Type="http://schemas.openxmlformats.org/officeDocument/2006/relationships/image" Target="../media/image13.png"/><Relationship Id="rId12" Type="http://schemas.openxmlformats.org/officeDocument/2006/relationships/image" Target="../media/image135.png"/><Relationship Id="rId17" Type="http://schemas.openxmlformats.org/officeDocument/2006/relationships/image" Target="../media/image24.png"/><Relationship Id="rId2" Type="http://schemas.openxmlformats.org/officeDocument/2006/relationships/image" Target="../media/image5.png"/><Relationship Id="rId16" Type="http://schemas.openxmlformats.org/officeDocument/2006/relationships/slide" Target="slide36.xml"/><Relationship Id="rId1" Type="http://schemas.openxmlformats.org/officeDocument/2006/relationships/slideLayout" Target="../slideLayouts/slideLayout7.xml"/><Relationship Id="rId6" Type="http://schemas.microsoft.com/office/2007/relationships/hdphoto" Target="../media/hdphoto2.wdp"/><Relationship Id="rId11" Type="http://schemas.openxmlformats.org/officeDocument/2006/relationships/image" Target="../media/image134.png"/><Relationship Id="rId5" Type="http://schemas.openxmlformats.org/officeDocument/2006/relationships/image" Target="../media/image7.png"/><Relationship Id="rId15" Type="http://schemas.openxmlformats.org/officeDocument/2006/relationships/image" Target="../media/image12.png"/><Relationship Id="rId10" Type="http://schemas.microsoft.com/office/2007/relationships/hdphoto" Target="../media/hdphoto4.wdp"/><Relationship Id="rId19" Type="http://schemas.openxmlformats.org/officeDocument/2006/relationships/image" Target="../media/image19.png"/><Relationship Id="rId4" Type="http://schemas.microsoft.com/office/2007/relationships/hdphoto" Target="../media/hdphoto1.wdp"/><Relationship Id="rId9" Type="http://schemas.openxmlformats.org/officeDocument/2006/relationships/image" Target="../media/image133.png"/><Relationship Id="rId14" Type="http://schemas.openxmlformats.org/officeDocument/2006/relationships/slide" Target="slide42.xml"/></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2.png"/><Relationship Id="rId18" Type="http://schemas.openxmlformats.org/officeDocument/2006/relationships/image" Target="../media/image24.png"/><Relationship Id="rId3" Type="http://schemas.openxmlformats.org/officeDocument/2006/relationships/image" Target="../media/image6.png"/><Relationship Id="rId7" Type="http://schemas.openxmlformats.org/officeDocument/2006/relationships/slide" Target="slide15.xml"/><Relationship Id="rId12" Type="http://schemas.openxmlformats.org/officeDocument/2006/relationships/image" Target="../media/image14.png"/><Relationship Id="rId17" Type="http://schemas.openxmlformats.org/officeDocument/2006/relationships/slide" Target="slide3.xml"/><Relationship Id="rId2" Type="http://schemas.openxmlformats.org/officeDocument/2006/relationships/image" Target="../media/image5.png"/><Relationship Id="rId16" Type="http://schemas.openxmlformats.org/officeDocument/2006/relationships/image" Target="../media/image12.png"/><Relationship Id="rId20" Type="http://schemas.openxmlformats.org/officeDocument/2006/relationships/image" Target="../media/image19.png"/><Relationship Id="rId1" Type="http://schemas.openxmlformats.org/officeDocument/2006/relationships/slideLayout" Target="../slideLayouts/slideLayout7.xml"/><Relationship Id="rId6" Type="http://schemas.microsoft.com/office/2007/relationships/hdphoto" Target="../media/hdphoto2.wdp"/><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slide" Target="slide28.xml"/><Relationship Id="rId10" Type="http://schemas.openxmlformats.org/officeDocument/2006/relationships/image" Target="../media/image21.png"/><Relationship Id="rId19" Type="http://schemas.openxmlformats.org/officeDocument/2006/relationships/slide" Target="slide2.xml"/><Relationship Id="rId4" Type="http://schemas.microsoft.com/office/2007/relationships/hdphoto" Target="../media/hdphoto1.wdp"/><Relationship Id="rId9" Type="http://schemas.openxmlformats.org/officeDocument/2006/relationships/slide" Target="slide5.xml"/><Relationship Id="rId14" Type="http://schemas.openxmlformats.org/officeDocument/2006/relationships/image" Target="../media/image23.png"/></Relationships>
</file>

<file path=ppt/slides/_rels/slide40.xml.rels><?xml version="1.0" encoding="UTF-8" standalone="yes"?>
<Relationships xmlns="http://schemas.openxmlformats.org/package/2006/relationships"><Relationship Id="rId8" Type="http://schemas.openxmlformats.org/officeDocument/2006/relationships/image" Target="../media/image131.png"/><Relationship Id="rId13" Type="http://schemas.openxmlformats.org/officeDocument/2006/relationships/image" Target="../media/image136.png"/><Relationship Id="rId18" Type="http://schemas.openxmlformats.org/officeDocument/2006/relationships/slide" Target="slide2.xml"/><Relationship Id="rId3" Type="http://schemas.openxmlformats.org/officeDocument/2006/relationships/image" Target="../media/image6.png"/><Relationship Id="rId7" Type="http://schemas.openxmlformats.org/officeDocument/2006/relationships/image" Target="../media/image13.png"/><Relationship Id="rId12" Type="http://schemas.openxmlformats.org/officeDocument/2006/relationships/image" Target="../media/image135.png"/><Relationship Id="rId17" Type="http://schemas.openxmlformats.org/officeDocument/2006/relationships/image" Target="../media/image24.png"/><Relationship Id="rId2" Type="http://schemas.openxmlformats.org/officeDocument/2006/relationships/image" Target="../media/image5.png"/><Relationship Id="rId16" Type="http://schemas.openxmlformats.org/officeDocument/2006/relationships/slide" Target="slide37.xml"/><Relationship Id="rId1" Type="http://schemas.openxmlformats.org/officeDocument/2006/relationships/slideLayout" Target="../slideLayouts/slideLayout7.xml"/><Relationship Id="rId6" Type="http://schemas.microsoft.com/office/2007/relationships/hdphoto" Target="../media/hdphoto2.wdp"/><Relationship Id="rId11" Type="http://schemas.openxmlformats.org/officeDocument/2006/relationships/image" Target="../media/image134.png"/><Relationship Id="rId5" Type="http://schemas.openxmlformats.org/officeDocument/2006/relationships/image" Target="../media/image7.png"/><Relationship Id="rId15" Type="http://schemas.openxmlformats.org/officeDocument/2006/relationships/image" Target="../media/image12.png"/><Relationship Id="rId10" Type="http://schemas.microsoft.com/office/2007/relationships/hdphoto" Target="../media/hdphoto4.wdp"/><Relationship Id="rId19" Type="http://schemas.openxmlformats.org/officeDocument/2006/relationships/image" Target="../media/image19.png"/><Relationship Id="rId4" Type="http://schemas.microsoft.com/office/2007/relationships/hdphoto" Target="../media/hdphoto1.wdp"/><Relationship Id="rId9" Type="http://schemas.openxmlformats.org/officeDocument/2006/relationships/image" Target="../media/image133.png"/><Relationship Id="rId14" Type="http://schemas.openxmlformats.org/officeDocument/2006/relationships/slide" Target="slide43.xml"/></Relationships>
</file>

<file path=ppt/slides/_rels/slide41.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slide" Target="slide44.xml"/><Relationship Id="rId18" Type="http://schemas.openxmlformats.org/officeDocument/2006/relationships/image" Target="../media/image19.png"/><Relationship Id="rId3" Type="http://schemas.openxmlformats.org/officeDocument/2006/relationships/image" Target="../media/image6.png"/><Relationship Id="rId7" Type="http://schemas.openxmlformats.org/officeDocument/2006/relationships/hyperlink" Target="https://www.pref.osaka.lg.jp/attach/3565/00000000/checkpoint.pdf" TargetMode="External"/><Relationship Id="rId12" Type="http://schemas.openxmlformats.org/officeDocument/2006/relationships/image" Target="../media/image10.png"/><Relationship Id="rId17" Type="http://schemas.openxmlformats.org/officeDocument/2006/relationships/slide" Target="slide2.xml"/><Relationship Id="rId2" Type="http://schemas.openxmlformats.org/officeDocument/2006/relationships/image" Target="../media/image5.png"/><Relationship Id="rId16" Type="http://schemas.openxmlformats.org/officeDocument/2006/relationships/image" Target="../media/image24.png"/><Relationship Id="rId1" Type="http://schemas.openxmlformats.org/officeDocument/2006/relationships/slideLayout" Target="../slideLayouts/slideLayout7.xml"/><Relationship Id="rId6" Type="http://schemas.microsoft.com/office/2007/relationships/hdphoto" Target="../media/hdphoto2.wdp"/><Relationship Id="rId11" Type="http://schemas.openxmlformats.org/officeDocument/2006/relationships/image" Target="../media/image9.png"/><Relationship Id="rId5" Type="http://schemas.openxmlformats.org/officeDocument/2006/relationships/image" Target="../media/image7.png"/><Relationship Id="rId15" Type="http://schemas.openxmlformats.org/officeDocument/2006/relationships/slide" Target="slide38.xml"/><Relationship Id="rId10" Type="http://schemas.openxmlformats.org/officeDocument/2006/relationships/image" Target="../media/image137.png"/><Relationship Id="rId4" Type="http://schemas.microsoft.com/office/2007/relationships/hdphoto" Target="../media/hdphoto1.wdp"/><Relationship Id="rId9" Type="http://schemas.openxmlformats.org/officeDocument/2006/relationships/image" Target="../media/image131.png"/><Relationship Id="rId14" Type="http://schemas.openxmlformats.org/officeDocument/2006/relationships/image" Target="../media/image12.png"/></Relationships>
</file>

<file path=ppt/slides/_rels/slide42.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slide" Target="slide45.xml"/><Relationship Id="rId18" Type="http://schemas.openxmlformats.org/officeDocument/2006/relationships/image" Target="../media/image19.png"/><Relationship Id="rId3" Type="http://schemas.openxmlformats.org/officeDocument/2006/relationships/image" Target="../media/image6.png"/><Relationship Id="rId7" Type="http://schemas.openxmlformats.org/officeDocument/2006/relationships/hyperlink" Target="https://www.pref.osaka.lg.jp/attach/3565/00000000/checkpoint.pdf" TargetMode="External"/><Relationship Id="rId12" Type="http://schemas.openxmlformats.org/officeDocument/2006/relationships/image" Target="../media/image10.png"/><Relationship Id="rId17" Type="http://schemas.openxmlformats.org/officeDocument/2006/relationships/slide" Target="slide2.xml"/><Relationship Id="rId2" Type="http://schemas.openxmlformats.org/officeDocument/2006/relationships/image" Target="../media/image5.png"/><Relationship Id="rId16" Type="http://schemas.openxmlformats.org/officeDocument/2006/relationships/image" Target="../media/image24.png"/><Relationship Id="rId1" Type="http://schemas.openxmlformats.org/officeDocument/2006/relationships/slideLayout" Target="../slideLayouts/slideLayout7.xml"/><Relationship Id="rId6" Type="http://schemas.microsoft.com/office/2007/relationships/hdphoto" Target="../media/hdphoto2.wdp"/><Relationship Id="rId11" Type="http://schemas.openxmlformats.org/officeDocument/2006/relationships/image" Target="../media/image9.png"/><Relationship Id="rId5" Type="http://schemas.openxmlformats.org/officeDocument/2006/relationships/image" Target="../media/image7.png"/><Relationship Id="rId15" Type="http://schemas.openxmlformats.org/officeDocument/2006/relationships/slide" Target="slide39.xml"/><Relationship Id="rId10" Type="http://schemas.openxmlformats.org/officeDocument/2006/relationships/image" Target="../media/image137.png"/><Relationship Id="rId4" Type="http://schemas.microsoft.com/office/2007/relationships/hdphoto" Target="../media/hdphoto1.wdp"/><Relationship Id="rId9" Type="http://schemas.openxmlformats.org/officeDocument/2006/relationships/image" Target="../media/image131.png"/><Relationship Id="rId14" Type="http://schemas.openxmlformats.org/officeDocument/2006/relationships/image" Target="../media/image12.png"/></Relationships>
</file>

<file path=ppt/slides/_rels/slide4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slide" Target="slide46.xml"/><Relationship Id="rId18" Type="http://schemas.openxmlformats.org/officeDocument/2006/relationships/image" Target="../media/image19.png"/><Relationship Id="rId3" Type="http://schemas.openxmlformats.org/officeDocument/2006/relationships/image" Target="../media/image6.png"/><Relationship Id="rId7" Type="http://schemas.openxmlformats.org/officeDocument/2006/relationships/hyperlink" Target="https://www.pref.osaka.lg.jp/attach/3565/00000000/checkpoint.pdf" TargetMode="External"/><Relationship Id="rId12" Type="http://schemas.openxmlformats.org/officeDocument/2006/relationships/image" Target="../media/image10.png"/><Relationship Id="rId17" Type="http://schemas.openxmlformats.org/officeDocument/2006/relationships/slide" Target="slide2.xml"/><Relationship Id="rId2" Type="http://schemas.openxmlformats.org/officeDocument/2006/relationships/image" Target="../media/image5.png"/><Relationship Id="rId16" Type="http://schemas.openxmlformats.org/officeDocument/2006/relationships/image" Target="../media/image24.png"/><Relationship Id="rId1" Type="http://schemas.openxmlformats.org/officeDocument/2006/relationships/slideLayout" Target="../slideLayouts/slideLayout7.xml"/><Relationship Id="rId6" Type="http://schemas.microsoft.com/office/2007/relationships/hdphoto" Target="../media/hdphoto2.wdp"/><Relationship Id="rId11" Type="http://schemas.openxmlformats.org/officeDocument/2006/relationships/image" Target="../media/image9.png"/><Relationship Id="rId5" Type="http://schemas.openxmlformats.org/officeDocument/2006/relationships/image" Target="../media/image7.png"/><Relationship Id="rId15" Type="http://schemas.openxmlformats.org/officeDocument/2006/relationships/slide" Target="slide40.xml"/><Relationship Id="rId10" Type="http://schemas.openxmlformats.org/officeDocument/2006/relationships/image" Target="../media/image137.png"/><Relationship Id="rId4" Type="http://schemas.microsoft.com/office/2007/relationships/hdphoto" Target="../media/hdphoto1.wdp"/><Relationship Id="rId9" Type="http://schemas.openxmlformats.org/officeDocument/2006/relationships/image" Target="../media/image131.png"/><Relationship Id="rId14" Type="http://schemas.openxmlformats.org/officeDocument/2006/relationships/image" Target="../media/image12.png"/></Relationships>
</file>

<file path=ppt/slides/_rels/slide44.xml.rels><?xml version="1.0" encoding="UTF-8" standalone="yes"?>
<Relationships xmlns="http://schemas.openxmlformats.org/package/2006/relationships"><Relationship Id="rId8" Type="http://schemas.openxmlformats.org/officeDocument/2006/relationships/image" Target="../media/image138.gif"/><Relationship Id="rId13" Type="http://schemas.openxmlformats.org/officeDocument/2006/relationships/hyperlink" Target="https://www.pref.osaka.lg.jp/toukei/education/index.html" TargetMode="External"/><Relationship Id="rId3" Type="http://schemas.openxmlformats.org/officeDocument/2006/relationships/image" Target="../media/image6.png"/><Relationship Id="rId7" Type="http://schemas.openxmlformats.org/officeDocument/2006/relationships/image" Target="../media/image1.png"/><Relationship Id="rId12"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Layout" Target="../slideLayouts/slideLayout7.xml"/><Relationship Id="rId6" Type="http://schemas.microsoft.com/office/2007/relationships/hdphoto" Target="../media/hdphoto2.wdp"/><Relationship Id="rId11" Type="http://schemas.openxmlformats.org/officeDocument/2006/relationships/slide" Target="slide2.xml"/><Relationship Id="rId5" Type="http://schemas.openxmlformats.org/officeDocument/2006/relationships/image" Target="../media/image7.png"/><Relationship Id="rId10" Type="http://schemas.openxmlformats.org/officeDocument/2006/relationships/image" Target="../media/image24.png"/><Relationship Id="rId4" Type="http://schemas.microsoft.com/office/2007/relationships/hdphoto" Target="../media/hdphoto1.wdp"/><Relationship Id="rId9" Type="http://schemas.openxmlformats.org/officeDocument/2006/relationships/slide" Target="slide41.xml"/><Relationship Id="rId14" Type="http://schemas.openxmlformats.org/officeDocument/2006/relationships/image" Target="../media/image139.png"/></Relationships>
</file>

<file path=ppt/slides/_rels/slide45.xml.rels><?xml version="1.0" encoding="UTF-8" standalone="yes"?>
<Relationships xmlns="http://schemas.openxmlformats.org/package/2006/relationships"><Relationship Id="rId8" Type="http://schemas.openxmlformats.org/officeDocument/2006/relationships/image" Target="../media/image138.gif"/><Relationship Id="rId13" Type="http://schemas.openxmlformats.org/officeDocument/2006/relationships/hyperlink" Target="https://www.pref.osaka.lg.jp/toukei/education/index.html" TargetMode="External"/><Relationship Id="rId3" Type="http://schemas.openxmlformats.org/officeDocument/2006/relationships/image" Target="../media/image6.png"/><Relationship Id="rId7" Type="http://schemas.openxmlformats.org/officeDocument/2006/relationships/image" Target="../media/image1.png"/><Relationship Id="rId12"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Layout" Target="../slideLayouts/slideLayout7.xml"/><Relationship Id="rId6" Type="http://schemas.microsoft.com/office/2007/relationships/hdphoto" Target="../media/hdphoto2.wdp"/><Relationship Id="rId11" Type="http://schemas.openxmlformats.org/officeDocument/2006/relationships/slide" Target="slide2.xml"/><Relationship Id="rId5" Type="http://schemas.openxmlformats.org/officeDocument/2006/relationships/image" Target="../media/image7.png"/><Relationship Id="rId10" Type="http://schemas.openxmlformats.org/officeDocument/2006/relationships/image" Target="../media/image24.png"/><Relationship Id="rId4" Type="http://schemas.microsoft.com/office/2007/relationships/hdphoto" Target="../media/hdphoto1.wdp"/><Relationship Id="rId9" Type="http://schemas.openxmlformats.org/officeDocument/2006/relationships/slide" Target="slide42.xml"/><Relationship Id="rId14" Type="http://schemas.openxmlformats.org/officeDocument/2006/relationships/image" Target="../media/image139.png"/></Relationships>
</file>

<file path=ppt/slides/_rels/slide46.xml.rels><?xml version="1.0" encoding="UTF-8" standalone="yes"?>
<Relationships xmlns="http://schemas.openxmlformats.org/package/2006/relationships"><Relationship Id="rId8" Type="http://schemas.openxmlformats.org/officeDocument/2006/relationships/image" Target="../media/image138.gif"/><Relationship Id="rId13" Type="http://schemas.openxmlformats.org/officeDocument/2006/relationships/hyperlink" Target="https://www.pref.osaka.lg.jp/toukei/education/index.html" TargetMode="External"/><Relationship Id="rId3" Type="http://schemas.openxmlformats.org/officeDocument/2006/relationships/image" Target="../media/image6.png"/><Relationship Id="rId7" Type="http://schemas.openxmlformats.org/officeDocument/2006/relationships/image" Target="../media/image1.png"/><Relationship Id="rId12"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Layout" Target="../slideLayouts/slideLayout7.xml"/><Relationship Id="rId6" Type="http://schemas.microsoft.com/office/2007/relationships/hdphoto" Target="../media/hdphoto2.wdp"/><Relationship Id="rId11" Type="http://schemas.openxmlformats.org/officeDocument/2006/relationships/slide" Target="slide2.xml"/><Relationship Id="rId5" Type="http://schemas.openxmlformats.org/officeDocument/2006/relationships/image" Target="../media/image7.png"/><Relationship Id="rId10" Type="http://schemas.openxmlformats.org/officeDocument/2006/relationships/image" Target="../media/image24.png"/><Relationship Id="rId4" Type="http://schemas.microsoft.com/office/2007/relationships/hdphoto" Target="../media/hdphoto1.wdp"/><Relationship Id="rId9" Type="http://schemas.openxmlformats.org/officeDocument/2006/relationships/slide" Target="slide43.xml"/><Relationship Id="rId14" Type="http://schemas.openxmlformats.org/officeDocument/2006/relationships/image" Target="../media/image139.pn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25.png"/><Relationship Id="rId18" Type="http://schemas.openxmlformats.org/officeDocument/2006/relationships/image" Target="../media/image30.png"/><Relationship Id="rId3" Type="http://schemas.openxmlformats.org/officeDocument/2006/relationships/image" Target="../media/image6.png"/><Relationship Id="rId7" Type="http://schemas.openxmlformats.org/officeDocument/2006/relationships/slide" Target="slide6.xml"/><Relationship Id="rId12" Type="http://schemas.openxmlformats.org/officeDocument/2006/relationships/image" Target="../media/image19.png"/><Relationship Id="rId17" Type="http://schemas.openxmlformats.org/officeDocument/2006/relationships/image" Target="../media/image29.png"/><Relationship Id="rId2" Type="http://schemas.openxmlformats.org/officeDocument/2006/relationships/image" Target="../media/image5.png"/><Relationship Id="rId16" Type="http://schemas.openxmlformats.org/officeDocument/2006/relationships/image" Target="../media/image28.png"/><Relationship Id="rId1" Type="http://schemas.openxmlformats.org/officeDocument/2006/relationships/slideLayout" Target="../slideLayouts/slideLayout7.xml"/><Relationship Id="rId6" Type="http://schemas.microsoft.com/office/2007/relationships/hdphoto" Target="../media/hdphoto2.wdp"/><Relationship Id="rId11" Type="http://schemas.openxmlformats.org/officeDocument/2006/relationships/slide" Target="slide2.xml"/><Relationship Id="rId5" Type="http://schemas.openxmlformats.org/officeDocument/2006/relationships/image" Target="../media/image7.png"/><Relationship Id="rId15" Type="http://schemas.openxmlformats.org/officeDocument/2006/relationships/image" Target="../media/image27.png"/><Relationship Id="rId10" Type="http://schemas.openxmlformats.org/officeDocument/2006/relationships/image" Target="../media/image24.png"/><Relationship Id="rId19" Type="http://schemas.openxmlformats.org/officeDocument/2006/relationships/image" Target="../media/image31.png"/><Relationship Id="rId4" Type="http://schemas.microsoft.com/office/2007/relationships/hdphoto" Target="../media/hdphoto1.wdp"/><Relationship Id="rId9" Type="http://schemas.openxmlformats.org/officeDocument/2006/relationships/slide" Target="slide4.xml"/><Relationship Id="rId14" Type="http://schemas.openxmlformats.org/officeDocument/2006/relationships/image" Target="../media/image26.png"/></Relationships>
</file>

<file path=ppt/slides/_rels/slide6.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24.png"/><Relationship Id="rId3" Type="http://schemas.openxmlformats.org/officeDocument/2006/relationships/image" Target="../media/image33.png"/><Relationship Id="rId7" Type="http://schemas.openxmlformats.org/officeDocument/2006/relationships/image" Target="../media/image37.png"/><Relationship Id="rId12" Type="http://schemas.openxmlformats.org/officeDocument/2006/relationships/slide" Target="slide5.xml"/><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36.png"/><Relationship Id="rId11" Type="http://schemas.openxmlformats.org/officeDocument/2006/relationships/image" Target="../media/image12.png"/><Relationship Id="rId5" Type="http://schemas.openxmlformats.org/officeDocument/2006/relationships/image" Target="../media/image35.png"/><Relationship Id="rId15" Type="http://schemas.openxmlformats.org/officeDocument/2006/relationships/image" Target="../media/image19.png"/><Relationship Id="rId10" Type="http://schemas.openxmlformats.org/officeDocument/2006/relationships/slide" Target="slide7.xml"/><Relationship Id="rId4" Type="http://schemas.openxmlformats.org/officeDocument/2006/relationships/image" Target="../media/image34.png"/><Relationship Id="rId9" Type="http://schemas.openxmlformats.org/officeDocument/2006/relationships/image" Target="../media/image39.gif"/><Relationship Id="rId14" Type="http://schemas.openxmlformats.org/officeDocument/2006/relationships/slide" Target="slide2.xml"/></Relationships>
</file>

<file path=ppt/slides/_rels/slide7.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slide" Target="slide28.xml"/><Relationship Id="rId18" Type="http://schemas.openxmlformats.org/officeDocument/2006/relationships/image" Target="../media/image19.png"/><Relationship Id="rId3" Type="http://schemas.openxmlformats.org/officeDocument/2006/relationships/image" Target="../media/image41.png"/><Relationship Id="rId7" Type="http://schemas.openxmlformats.org/officeDocument/2006/relationships/image" Target="../media/image32.png"/><Relationship Id="rId12" Type="http://schemas.openxmlformats.org/officeDocument/2006/relationships/image" Target="../media/image49.gif"/><Relationship Id="rId17" Type="http://schemas.openxmlformats.org/officeDocument/2006/relationships/slide" Target="slide2.xml"/><Relationship Id="rId2" Type="http://schemas.openxmlformats.org/officeDocument/2006/relationships/image" Target="../media/image40.emf"/><Relationship Id="rId16"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44.png"/><Relationship Id="rId11" Type="http://schemas.openxmlformats.org/officeDocument/2006/relationships/image" Target="../media/image48.png"/><Relationship Id="rId5" Type="http://schemas.openxmlformats.org/officeDocument/2006/relationships/image" Target="../media/image43.png"/><Relationship Id="rId15" Type="http://schemas.openxmlformats.org/officeDocument/2006/relationships/slide" Target="slide6.xml"/><Relationship Id="rId10" Type="http://schemas.openxmlformats.org/officeDocument/2006/relationships/image" Target="../media/image47.png"/><Relationship Id="rId4" Type="http://schemas.openxmlformats.org/officeDocument/2006/relationships/image" Target="../media/image42.png"/><Relationship Id="rId9" Type="http://schemas.openxmlformats.org/officeDocument/2006/relationships/image" Target="../media/image46.png"/><Relationship Id="rId14"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image" Target="../media/image19.png"/><Relationship Id="rId3" Type="http://schemas.openxmlformats.org/officeDocument/2006/relationships/image" Target="../media/image51.emf"/><Relationship Id="rId7" Type="http://schemas.openxmlformats.org/officeDocument/2006/relationships/image" Target="../media/image55.png"/><Relationship Id="rId12" Type="http://schemas.openxmlformats.org/officeDocument/2006/relationships/slide" Target="slide2.xml"/><Relationship Id="rId2"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54.png"/><Relationship Id="rId11" Type="http://schemas.openxmlformats.org/officeDocument/2006/relationships/image" Target="../media/image24.png"/><Relationship Id="rId5" Type="http://schemas.openxmlformats.org/officeDocument/2006/relationships/image" Target="../media/image53.emf"/><Relationship Id="rId10" Type="http://schemas.openxmlformats.org/officeDocument/2006/relationships/slide" Target="slide7.xml"/><Relationship Id="rId4" Type="http://schemas.openxmlformats.org/officeDocument/2006/relationships/image" Target="../media/image52.emf"/><Relationship Id="rId9"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24.png"/><Relationship Id="rId3" Type="http://schemas.openxmlformats.org/officeDocument/2006/relationships/image" Target="../media/image56.png"/><Relationship Id="rId7" Type="http://schemas.openxmlformats.org/officeDocument/2006/relationships/image" Target="../media/image60.png"/><Relationship Id="rId12" Type="http://schemas.openxmlformats.org/officeDocument/2006/relationships/slide" Target="slide3.xml"/><Relationship Id="rId2" Type="http://schemas.openxmlformats.org/officeDocument/2006/relationships/image" Target="../media/image32.png"/><Relationship Id="rId16" Type="http://schemas.openxmlformats.org/officeDocument/2006/relationships/slide" Target="slide8.xml"/><Relationship Id="rId1" Type="http://schemas.openxmlformats.org/officeDocument/2006/relationships/slideLayout" Target="../slideLayouts/slideLayout7.xml"/><Relationship Id="rId6" Type="http://schemas.openxmlformats.org/officeDocument/2006/relationships/image" Target="../media/image59.png"/><Relationship Id="rId11" Type="http://schemas.openxmlformats.org/officeDocument/2006/relationships/image" Target="../media/image12.png"/><Relationship Id="rId5" Type="http://schemas.openxmlformats.org/officeDocument/2006/relationships/image" Target="../media/image58.png"/><Relationship Id="rId15" Type="http://schemas.openxmlformats.org/officeDocument/2006/relationships/image" Target="../media/image19.png"/><Relationship Id="rId10" Type="http://schemas.openxmlformats.org/officeDocument/2006/relationships/slide" Target="slide10.xml"/><Relationship Id="rId4" Type="http://schemas.openxmlformats.org/officeDocument/2006/relationships/image" Target="../media/image57.png"/><Relationship Id="rId9" Type="http://schemas.openxmlformats.org/officeDocument/2006/relationships/image" Target="../media/image62.png"/><Relationship Id="rId14" Type="http://schemas.openxmlformats.org/officeDocument/2006/relationships/slide" Target="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5224291" y="642938"/>
            <a:ext cx="4709250" cy="5572125"/>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27" name="正方形/長方形 26"/>
          <p:cNvSpPr/>
          <p:nvPr/>
        </p:nvSpPr>
        <p:spPr>
          <a:xfrm>
            <a:off x="0" y="642938"/>
            <a:ext cx="5177250" cy="5572125"/>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3" name="テキスト ボックス 2"/>
          <p:cNvSpPr txBox="1"/>
          <p:nvPr/>
        </p:nvSpPr>
        <p:spPr>
          <a:xfrm>
            <a:off x="166274" y="1229180"/>
            <a:ext cx="5108377" cy="542456"/>
          </a:xfrm>
          <a:prstGeom prst="rect">
            <a:avLst/>
          </a:prstGeom>
          <a:noFill/>
        </p:spPr>
        <p:txBody>
          <a:bodyPr wrap="square" rtlCol="0">
            <a:spAutoFit/>
          </a:bodyPr>
          <a:lstStyle/>
          <a:p>
            <a:r>
              <a:rPr lang="ja-JP" altLang="en-US" sz="2925" dirty="0">
                <a:latin typeface="HGS創英角ﾎﾟｯﾌﾟ体" panose="040B0A00000000000000" pitchFamily="50" charset="-128"/>
                <a:ea typeface="HGS創英角ﾎﾟｯﾌﾟ体" panose="040B0A00000000000000" pitchFamily="50" charset="-128"/>
              </a:rPr>
              <a:t>パソコンのキーボードにある</a:t>
            </a:r>
            <a:endParaRPr kumimoji="1" lang="ja-JP" altLang="en-US" sz="2925" dirty="0">
              <a:latin typeface="HGS創英角ﾎﾟｯﾌﾟ体" panose="040B0A00000000000000" pitchFamily="50" charset="-128"/>
              <a:ea typeface="HGS創英角ﾎﾟｯﾌﾟ体" panose="040B0A00000000000000" pitchFamily="50" charset="-128"/>
            </a:endParaRPr>
          </a:p>
        </p:txBody>
      </p:sp>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4459" y="3683058"/>
            <a:ext cx="4793183" cy="1895446"/>
          </a:xfrm>
          <a:prstGeom prst="rect">
            <a:avLst/>
          </a:prstGeom>
        </p:spPr>
      </p:pic>
      <p:sp>
        <p:nvSpPr>
          <p:cNvPr id="7" name="角丸四角形 6"/>
          <p:cNvSpPr/>
          <p:nvPr/>
        </p:nvSpPr>
        <p:spPr>
          <a:xfrm>
            <a:off x="1613567" y="3781715"/>
            <a:ext cx="380250" cy="204750"/>
          </a:xfrm>
          <a:prstGeom prst="roundRect">
            <a:avLst>
              <a:gd name="adj" fmla="val 26100"/>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cxnSp>
        <p:nvCxnSpPr>
          <p:cNvPr id="9" name="直線コネクタ 8"/>
          <p:cNvCxnSpPr/>
          <p:nvPr/>
        </p:nvCxnSpPr>
        <p:spPr>
          <a:xfrm>
            <a:off x="219020" y="2570451"/>
            <a:ext cx="1305084" cy="89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直線矢印コネクタ 12"/>
          <p:cNvCxnSpPr/>
          <p:nvPr/>
        </p:nvCxnSpPr>
        <p:spPr>
          <a:xfrm>
            <a:off x="797035" y="2700813"/>
            <a:ext cx="865799" cy="89872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77834" y="1964100"/>
            <a:ext cx="5833833" cy="592470"/>
          </a:xfrm>
          <a:prstGeom prst="rect">
            <a:avLst/>
          </a:prstGeom>
          <a:noFill/>
        </p:spPr>
        <p:txBody>
          <a:bodyPr wrap="square" rtlCol="0">
            <a:spAutoFit/>
          </a:bodyPr>
          <a:lstStyle/>
          <a:p>
            <a:r>
              <a:rPr lang="ja-JP" altLang="en-US" sz="3250" dirty="0">
                <a:latin typeface="HGS創英角ﾎﾟｯﾌﾟ体" panose="040B0A00000000000000" pitchFamily="50" charset="-128"/>
                <a:ea typeface="HGS創英角ﾎﾟｯﾌﾟ体" panose="040B0A00000000000000" pitchFamily="50" charset="-128"/>
              </a:rPr>
              <a:t>「Ｆ５」を押して始めてね</a:t>
            </a:r>
            <a:r>
              <a:rPr lang="en-US" altLang="ja-JP" sz="3250" dirty="0">
                <a:latin typeface="HGS創英角ﾎﾟｯﾌﾟ体" panose="040B0A00000000000000" pitchFamily="50" charset="-128"/>
                <a:ea typeface="HGS創英角ﾎﾟｯﾌﾟ体" panose="040B0A00000000000000" pitchFamily="50" charset="-128"/>
              </a:rPr>
              <a:t>!</a:t>
            </a:r>
            <a:endParaRPr kumimoji="1" lang="ja-JP" altLang="en-US" sz="3250" dirty="0">
              <a:latin typeface="HGS創英角ﾎﾟｯﾌﾟ体" panose="040B0A00000000000000" pitchFamily="50" charset="-128"/>
              <a:ea typeface="HGS創英角ﾎﾟｯﾌﾟ体" panose="040B0A00000000000000" pitchFamily="50" charset="-128"/>
            </a:endParaRPr>
          </a:p>
        </p:txBody>
      </p:sp>
      <p:sp>
        <p:nvSpPr>
          <p:cNvPr id="10" name="テキスト ボックス 9"/>
          <p:cNvSpPr txBox="1"/>
          <p:nvPr/>
        </p:nvSpPr>
        <p:spPr>
          <a:xfrm>
            <a:off x="2062443" y="1837026"/>
            <a:ext cx="432213" cy="267446"/>
          </a:xfrm>
          <a:prstGeom prst="rect">
            <a:avLst/>
          </a:prstGeom>
          <a:noFill/>
        </p:spPr>
        <p:txBody>
          <a:bodyPr wrap="square" rtlCol="0">
            <a:spAutoFit/>
          </a:bodyPr>
          <a:lstStyle/>
          <a:p>
            <a:pPr algn="dist"/>
            <a:r>
              <a:rPr lang="ja-JP" altLang="en-US" sz="1138" dirty="0">
                <a:latin typeface="HGS創英角ﾎﾟｯﾌﾟ体" panose="040B0A00000000000000" pitchFamily="50" charset="-128"/>
                <a:ea typeface="HGS創英角ﾎﾟｯﾌﾟ体" panose="040B0A00000000000000" pitchFamily="50" charset="-128"/>
              </a:rPr>
              <a:t>お</a:t>
            </a:r>
            <a:endParaRPr kumimoji="1" lang="ja-JP" altLang="en-US" sz="1138" dirty="0">
              <a:latin typeface="HGS創英角ﾎﾟｯﾌﾟ体" panose="040B0A00000000000000" pitchFamily="50" charset="-128"/>
              <a:ea typeface="HGS創英角ﾎﾟｯﾌﾟ体" panose="040B0A00000000000000" pitchFamily="50" charset="-128"/>
            </a:endParaRPr>
          </a:p>
        </p:txBody>
      </p:sp>
      <p:sp>
        <p:nvSpPr>
          <p:cNvPr id="11" name="テキスト ボックス 10"/>
          <p:cNvSpPr txBox="1"/>
          <p:nvPr/>
        </p:nvSpPr>
        <p:spPr>
          <a:xfrm>
            <a:off x="3273302" y="1851748"/>
            <a:ext cx="494520" cy="267446"/>
          </a:xfrm>
          <a:prstGeom prst="rect">
            <a:avLst/>
          </a:prstGeom>
          <a:noFill/>
        </p:spPr>
        <p:txBody>
          <a:bodyPr wrap="square" rtlCol="0">
            <a:spAutoFit/>
          </a:bodyPr>
          <a:lstStyle/>
          <a:p>
            <a:pPr algn="dist"/>
            <a:r>
              <a:rPr lang="ja-JP" altLang="en-US" sz="1138" dirty="0">
                <a:latin typeface="HGS創英角ﾎﾟｯﾌﾟ体" panose="040B0A00000000000000" pitchFamily="50" charset="-128"/>
                <a:ea typeface="HGS創英角ﾎﾟｯﾌﾟ体" panose="040B0A00000000000000" pitchFamily="50" charset="-128"/>
              </a:rPr>
              <a:t>はじ</a:t>
            </a:r>
            <a:endParaRPr kumimoji="1" lang="ja-JP" altLang="en-US" sz="1138" dirty="0">
              <a:latin typeface="HGS創英角ﾎﾟｯﾌﾟ体" panose="040B0A00000000000000" pitchFamily="50" charset="-128"/>
              <a:ea typeface="HGS創英角ﾎﾟｯﾌﾟ体" panose="040B0A00000000000000" pitchFamily="50" charset="-128"/>
            </a:endParaRPr>
          </a:p>
        </p:txBody>
      </p:sp>
      <p:cxnSp>
        <p:nvCxnSpPr>
          <p:cNvPr id="16" name="直線コネクタ 15"/>
          <p:cNvCxnSpPr/>
          <p:nvPr/>
        </p:nvCxnSpPr>
        <p:spPr>
          <a:xfrm>
            <a:off x="5221578" y="642938"/>
            <a:ext cx="0" cy="5586750"/>
          </a:xfrm>
          <a:prstGeom prst="line">
            <a:avLst/>
          </a:prstGeom>
          <a:ln w="76200"/>
        </p:spPr>
        <p:style>
          <a:lnRef idx="1">
            <a:schemeClr val="dk1"/>
          </a:lnRef>
          <a:fillRef idx="0">
            <a:schemeClr val="dk1"/>
          </a:fillRef>
          <a:effectRef idx="0">
            <a:schemeClr val="dk1"/>
          </a:effectRef>
          <a:fontRef idx="minor">
            <a:schemeClr val="tx1"/>
          </a:fontRef>
        </p:style>
      </p:cxnSp>
      <p:sp>
        <p:nvSpPr>
          <p:cNvPr id="22" name="テキスト ボックス 21"/>
          <p:cNvSpPr txBox="1"/>
          <p:nvPr/>
        </p:nvSpPr>
        <p:spPr>
          <a:xfrm>
            <a:off x="1928447" y="700326"/>
            <a:ext cx="1545312" cy="442429"/>
          </a:xfrm>
          <a:prstGeom prst="rect">
            <a:avLst/>
          </a:prstGeom>
          <a:noFill/>
        </p:spPr>
        <p:txBody>
          <a:bodyPr wrap="square" rtlCol="0">
            <a:spAutoFit/>
          </a:bodyPr>
          <a:lstStyle/>
          <a:p>
            <a:r>
              <a:rPr lang="ja-JP" altLang="en-US" sz="2275" u="sng">
                <a:latin typeface="HGS創英角ﾎﾟｯﾌﾟ体" panose="040B0A00000000000000" pitchFamily="50" charset="-128"/>
                <a:ea typeface="HGS創英角ﾎﾟｯﾌﾟ体" panose="040B0A00000000000000" pitchFamily="50" charset="-128"/>
              </a:rPr>
              <a:t>パソコン</a:t>
            </a:r>
            <a:endParaRPr kumimoji="1" lang="ja-JP" altLang="en-US" sz="2275" u="sng" dirty="0">
              <a:latin typeface="HGS創英角ﾎﾟｯﾌﾟ体" panose="040B0A00000000000000" pitchFamily="50" charset="-128"/>
              <a:ea typeface="HGS創英角ﾎﾟｯﾌﾟ体" panose="040B0A00000000000000" pitchFamily="50" charset="-128"/>
            </a:endParaRPr>
          </a:p>
        </p:txBody>
      </p:sp>
      <p:sp>
        <p:nvSpPr>
          <p:cNvPr id="23" name="テキスト ボックス 22"/>
          <p:cNvSpPr txBox="1"/>
          <p:nvPr/>
        </p:nvSpPr>
        <p:spPr>
          <a:xfrm>
            <a:off x="5573649" y="739708"/>
            <a:ext cx="4264238" cy="392415"/>
          </a:xfrm>
          <a:prstGeom prst="rect">
            <a:avLst/>
          </a:prstGeom>
          <a:noFill/>
        </p:spPr>
        <p:txBody>
          <a:bodyPr wrap="square" rtlCol="0">
            <a:spAutoFit/>
          </a:bodyPr>
          <a:lstStyle/>
          <a:p>
            <a:pPr algn="ctr"/>
            <a:r>
              <a:rPr lang="ja-JP" altLang="en-US" sz="1950" u="sng">
                <a:latin typeface="HGS創英角ﾎﾟｯﾌﾟ体" panose="040B0A00000000000000" pitchFamily="50" charset="-128"/>
                <a:ea typeface="HGS創英角ﾎﾟｯﾌﾟ体" panose="040B0A00000000000000" pitchFamily="50" charset="-128"/>
              </a:rPr>
              <a:t>スマートフォンまたはタブレット</a:t>
            </a:r>
            <a:endParaRPr kumimoji="1" lang="ja-JP" altLang="en-US" sz="1950" u="sng" dirty="0">
              <a:latin typeface="HGS創英角ﾎﾟｯﾌﾟ体" panose="040B0A00000000000000" pitchFamily="50" charset="-128"/>
              <a:ea typeface="HGS創英角ﾎﾟｯﾌﾟ体" panose="040B0A00000000000000" pitchFamily="50" charset="-128"/>
            </a:endParaRPr>
          </a:p>
        </p:txBody>
      </p:sp>
      <p:grpSp>
        <p:nvGrpSpPr>
          <p:cNvPr id="33" name="グループ化 32"/>
          <p:cNvGrpSpPr/>
          <p:nvPr/>
        </p:nvGrpSpPr>
        <p:grpSpPr>
          <a:xfrm>
            <a:off x="5469843" y="3127488"/>
            <a:ext cx="1756755" cy="2816946"/>
            <a:chOff x="6670480" y="1778297"/>
            <a:chExt cx="2528077" cy="4986701"/>
          </a:xfrm>
        </p:grpSpPr>
        <p:pic>
          <p:nvPicPr>
            <p:cNvPr id="24" name="図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0480" y="1778297"/>
              <a:ext cx="2528077" cy="4986701"/>
            </a:xfrm>
            <a:prstGeom prst="rect">
              <a:avLst/>
            </a:prstGeom>
          </p:spPr>
        </p:pic>
        <p:pic>
          <p:nvPicPr>
            <p:cNvPr id="31" name="図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02034" y="2148151"/>
              <a:ext cx="2233905" cy="4456354"/>
            </a:xfrm>
            <a:prstGeom prst="roundRect">
              <a:avLst>
                <a:gd name="adj" fmla="val 13208"/>
              </a:avLst>
            </a:prstGeom>
          </p:spPr>
        </p:pic>
        <p:sp>
          <p:nvSpPr>
            <p:cNvPr id="26" name="角丸四角形 25"/>
            <p:cNvSpPr/>
            <p:nvPr/>
          </p:nvSpPr>
          <p:spPr>
            <a:xfrm>
              <a:off x="7957863" y="2095365"/>
              <a:ext cx="367049" cy="261770"/>
            </a:xfrm>
            <a:prstGeom prst="roundRect">
              <a:avLst>
                <a:gd name="adj" fmla="val 26100"/>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grpSp>
      <p:cxnSp>
        <p:nvCxnSpPr>
          <p:cNvPr id="36" name="直線矢印コネクタ 35"/>
          <p:cNvCxnSpPr/>
          <p:nvPr/>
        </p:nvCxnSpPr>
        <p:spPr>
          <a:xfrm flipH="1" flipV="1">
            <a:off x="6487560" y="3501067"/>
            <a:ext cx="390766" cy="490384"/>
          </a:xfrm>
          <a:prstGeom prst="straightConnector1">
            <a:avLst/>
          </a:prstGeom>
          <a:ln w="1174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44" name="グループ化 43"/>
          <p:cNvGrpSpPr/>
          <p:nvPr/>
        </p:nvGrpSpPr>
        <p:grpSpPr>
          <a:xfrm>
            <a:off x="7804625" y="3091688"/>
            <a:ext cx="1786350" cy="2895732"/>
            <a:chOff x="9550570" y="2136544"/>
            <a:chExt cx="2099011" cy="3467010"/>
          </a:xfrm>
        </p:grpSpPr>
        <p:pic>
          <p:nvPicPr>
            <p:cNvPr id="34" name="図 3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50570" y="2136544"/>
              <a:ext cx="2099011" cy="3467010"/>
            </a:xfrm>
            <a:prstGeom prst="rect">
              <a:avLst/>
            </a:prstGeom>
          </p:spPr>
        </p:pic>
        <p:pic>
          <p:nvPicPr>
            <p:cNvPr id="40" name="図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66665" y="2401231"/>
              <a:ext cx="1854775" cy="3014087"/>
            </a:xfrm>
            <a:prstGeom prst="roundRect">
              <a:avLst>
                <a:gd name="adj" fmla="val 13978"/>
              </a:avLst>
            </a:prstGeom>
          </p:spPr>
        </p:pic>
        <p:sp>
          <p:nvSpPr>
            <p:cNvPr id="41" name="角丸四角形 40"/>
            <p:cNvSpPr/>
            <p:nvPr/>
          </p:nvSpPr>
          <p:spPr>
            <a:xfrm>
              <a:off x="9686888" y="5069706"/>
              <a:ext cx="404763" cy="345612"/>
            </a:xfrm>
            <a:prstGeom prst="roundRect">
              <a:avLst>
                <a:gd name="adj" fmla="val 26100"/>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cxnSp>
          <p:nvCxnSpPr>
            <p:cNvPr id="42" name="直線矢印コネクタ 41"/>
            <p:cNvCxnSpPr/>
            <p:nvPr/>
          </p:nvCxnSpPr>
          <p:spPr>
            <a:xfrm flipH="1">
              <a:off x="10007543" y="4578921"/>
              <a:ext cx="586509" cy="461093"/>
            </a:xfrm>
            <a:prstGeom prst="straightConnector1">
              <a:avLst/>
            </a:prstGeom>
            <a:ln w="1174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49" name="テキスト ボックス 48"/>
          <p:cNvSpPr txBox="1"/>
          <p:nvPr/>
        </p:nvSpPr>
        <p:spPr>
          <a:xfrm>
            <a:off x="5325641" y="1229313"/>
            <a:ext cx="4512246" cy="1092607"/>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kumimoji="1" lang="ja-JP" altLang="en-US" sz="1625">
                <a:latin typeface="HGS創英角ﾎﾟｯﾌﾟ体" panose="040B0A00000000000000" pitchFamily="50" charset="-128"/>
                <a:ea typeface="HGS創英角ﾎﾟｯﾌﾟ体" panose="040B0A00000000000000" pitchFamily="50" charset="-128"/>
              </a:rPr>
              <a:t>ダウンロードしていただいたおおさかクイズの</a:t>
            </a:r>
            <a:r>
              <a:rPr kumimoji="1" lang="en-US" altLang="ja-JP" sz="1625">
                <a:latin typeface="HGS創英角ﾎﾟｯﾌﾟ体" panose="040B0A00000000000000" pitchFamily="50" charset="-128"/>
                <a:ea typeface="HGS創英角ﾎﾟｯﾌﾟ体" panose="040B0A00000000000000" pitchFamily="50" charset="-128"/>
              </a:rPr>
              <a:t>PowerPoint</a:t>
            </a:r>
            <a:r>
              <a:rPr kumimoji="1" lang="ja-JP" altLang="en-US" sz="1625">
                <a:latin typeface="HGS創英角ﾎﾟｯﾌﾟ体" panose="040B0A00000000000000" pitchFamily="50" charset="-128"/>
                <a:ea typeface="HGS創英角ﾎﾟｯﾌﾟ体" panose="040B0A00000000000000" pitchFamily="50" charset="-128"/>
              </a:rPr>
              <a:t>ファイルを</a:t>
            </a:r>
            <a:endParaRPr kumimoji="1" lang="en-US" altLang="ja-JP" sz="1625">
              <a:latin typeface="HGS創英角ﾎﾟｯﾌﾟ体" panose="040B0A00000000000000" pitchFamily="50" charset="-128"/>
              <a:ea typeface="HGS創英角ﾎﾟｯﾌﾟ体" panose="040B0A00000000000000" pitchFamily="50" charset="-128"/>
            </a:endParaRPr>
          </a:p>
          <a:p>
            <a:pPr algn="ctr"/>
            <a:r>
              <a:rPr lang="en-US" altLang="ja-JP" sz="1625">
                <a:latin typeface="HGS創英角ﾎﾟｯﾌﾟ体" panose="040B0A00000000000000" pitchFamily="50" charset="-128"/>
                <a:ea typeface="HGS創英角ﾎﾟｯﾌﾟ体" panose="040B0A00000000000000" pitchFamily="50" charset="-128"/>
              </a:rPr>
              <a:t>Microsoft</a:t>
            </a:r>
            <a:r>
              <a:rPr lang="ja-JP" altLang="en-US" sz="1625">
                <a:latin typeface="HGS創英角ﾎﾟｯﾌﾟ体" panose="040B0A00000000000000" pitchFamily="50" charset="-128"/>
                <a:ea typeface="HGS創英角ﾎﾟｯﾌﾟ体" panose="040B0A00000000000000" pitchFamily="50" charset="-128"/>
              </a:rPr>
              <a:t> </a:t>
            </a:r>
            <a:r>
              <a:rPr lang="en-US" altLang="ja-JP" sz="1625">
                <a:latin typeface="HGS創英角ﾎﾟｯﾌﾟ体" panose="040B0A00000000000000" pitchFamily="50" charset="-128"/>
                <a:ea typeface="HGS創英角ﾎﾟｯﾌﾟ体" panose="040B0A00000000000000" pitchFamily="50" charset="-128"/>
              </a:rPr>
              <a:t>PowerPoin</a:t>
            </a:r>
            <a:r>
              <a:rPr lang="ja-JP" altLang="en-US" sz="1625">
                <a:latin typeface="HGS創英角ﾎﾟｯﾌﾟ体" panose="040B0A00000000000000" pitchFamily="50" charset="-128"/>
                <a:ea typeface="HGS創英角ﾎﾟｯﾌﾟ体" panose="040B0A00000000000000" pitchFamily="50" charset="-128"/>
              </a:rPr>
              <a:t>のアプリケーションで</a:t>
            </a:r>
            <a:endParaRPr lang="en-US" altLang="ja-JP" sz="1625">
              <a:latin typeface="HGS創英角ﾎﾟｯﾌﾟ体" panose="040B0A00000000000000" pitchFamily="50" charset="-128"/>
              <a:ea typeface="HGS創英角ﾎﾟｯﾌﾟ体" panose="040B0A00000000000000" pitchFamily="50" charset="-128"/>
            </a:endParaRPr>
          </a:p>
          <a:p>
            <a:pPr algn="ctr"/>
            <a:r>
              <a:rPr lang="ja-JP" altLang="en-US" sz="1625">
                <a:latin typeface="HGS創英角ﾎﾟｯﾌﾟ体" panose="040B0A00000000000000" pitchFamily="50" charset="-128"/>
                <a:ea typeface="HGS創英角ﾎﾟｯﾌﾟ体" panose="040B0A00000000000000" pitchFamily="50" charset="-128"/>
              </a:rPr>
              <a:t>表示した場合</a:t>
            </a:r>
            <a:endParaRPr kumimoji="1" lang="ja-JP" altLang="en-US" sz="1463" dirty="0">
              <a:latin typeface="HGS創英角ﾎﾟｯﾌﾟ体" panose="040B0A00000000000000" pitchFamily="50" charset="-128"/>
              <a:ea typeface="HGS創英角ﾎﾟｯﾌﾟ体" panose="040B0A00000000000000" pitchFamily="50" charset="-128"/>
            </a:endParaRPr>
          </a:p>
        </p:txBody>
      </p:sp>
      <p:sp>
        <p:nvSpPr>
          <p:cNvPr id="50" name="テキスト ボックス 49"/>
          <p:cNvSpPr txBox="1"/>
          <p:nvPr/>
        </p:nvSpPr>
        <p:spPr>
          <a:xfrm>
            <a:off x="5322793" y="2322132"/>
            <a:ext cx="4512246" cy="692497"/>
          </a:xfrm>
          <a:prstGeom prst="rect">
            <a:avLst/>
          </a:prstGeom>
          <a:noFill/>
          <a:ln>
            <a:noFill/>
          </a:ln>
        </p:spPr>
        <p:txBody>
          <a:bodyPr wrap="square" rtlCol="0">
            <a:spAutoFit/>
          </a:bodyPr>
          <a:lstStyle/>
          <a:p>
            <a:pPr algn="ctr"/>
            <a:r>
              <a:rPr lang="en-US" altLang="ja-JP" sz="1300">
                <a:latin typeface="HGS創英角ﾎﾟｯﾌﾟ体" panose="040B0A00000000000000" pitchFamily="50" charset="-128"/>
                <a:ea typeface="HGS創英角ﾎﾟｯﾌﾟ体" panose="040B0A00000000000000" pitchFamily="50" charset="-128"/>
              </a:rPr>
              <a:t>※</a:t>
            </a:r>
            <a:r>
              <a:rPr lang="ja-JP" altLang="en-US" sz="1300">
                <a:latin typeface="HGS創英角ﾎﾟｯﾌﾟ体" panose="040B0A00000000000000" pitchFamily="50" charset="-128"/>
                <a:ea typeface="HGS創英角ﾎﾟｯﾌﾟ体" panose="040B0A00000000000000" pitchFamily="50" charset="-128"/>
              </a:rPr>
              <a:t>その他</a:t>
            </a:r>
            <a:r>
              <a:rPr lang="en-US" altLang="ja-JP" sz="1300">
                <a:latin typeface="HGS創英角ﾎﾟｯﾌﾟ体" panose="040B0A00000000000000" pitchFamily="50" charset="-128"/>
                <a:ea typeface="HGS創英角ﾎﾟｯﾌﾟ体" panose="040B0A00000000000000" pitchFamily="50" charset="-128"/>
              </a:rPr>
              <a:t>PowerPoint</a:t>
            </a:r>
            <a:r>
              <a:rPr lang="ja-JP" altLang="en-US" sz="1300">
                <a:latin typeface="HGS創英角ﾎﾟｯﾌﾟ体" panose="040B0A00000000000000" pitchFamily="50" charset="-128"/>
                <a:ea typeface="HGS創英角ﾎﾟｯﾌﾟ体" panose="040B0A00000000000000" pitchFamily="50" charset="-128"/>
              </a:rPr>
              <a:t>ファイルを読むことが出来る</a:t>
            </a:r>
            <a:endParaRPr lang="en-US" altLang="ja-JP" sz="1300">
              <a:latin typeface="HGS創英角ﾎﾟｯﾌﾟ体" panose="040B0A00000000000000" pitchFamily="50" charset="-128"/>
              <a:ea typeface="HGS創英角ﾎﾟｯﾌﾟ体" panose="040B0A00000000000000" pitchFamily="50" charset="-128"/>
            </a:endParaRPr>
          </a:p>
          <a:p>
            <a:pPr algn="ctr"/>
            <a:r>
              <a:rPr lang="ja-JP" altLang="en-US" sz="1300">
                <a:latin typeface="HGS創英角ﾎﾟｯﾌﾟ体" panose="040B0A00000000000000" pitchFamily="50" charset="-128"/>
                <a:ea typeface="HGS創英角ﾎﾟｯﾌﾟ体" panose="040B0A00000000000000" pitchFamily="50" charset="-128"/>
              </a:rPr>
              <a:t>アプリケーションをご利用の場合は、</a:t>
            </a:r>
            <a:endParaRPr lang="en-US" altLang="ja-JP" sz="1300">
              <a:latin typeface="HGS創英角ﾎﾟｯﾌﾟ体" panose="040B0A00000000000000" pitchFamily="50" charset="-128"/>
              <a:ea typeface="HGS創英角ﾎﾟｯﾌﾟ体" panose="040B0A00000000000000" pitchFamily="50" charset="-128"/>
            </a:endParaRPr>
          </a:p>
          <a:p>
            <a:pPr algn="ctr"/>
            <a:r>
              <a:rPr lang="ja-JP" altLang="en-US" sz="1300">
                <a:latin typeface="HGS創英角ﾎﾟｯﾌﾟ体" panose="040B0A00000000000000" pitchFamily="50" charset="-128"/>
                <a:ea typeface="HGS創英角ﾎﾟｯﾌﾟ体" panose="040B0A00000000000000" pitchFamily="50" charset="-128"/>
              </a:rPr>
              <a:t>表示が異なる場合があります。</a:t>
            </a:r>
            <a:endParaRPr kumimoji="1" lang="ja-JP" altLang="en-US" sz="1300" dirty="0">
              <a:latin typeface="HGS創英角ﾎﾟｯﾌﾟ体" panose="040B0A00000000000000" pitchFamily="50" charset="-128"/>
              <a:ea typeface="HGS創英角ﾎﾟｯﾌﾟ体" panose="040B0A00000000000000" pitchFamily="50" charset="-128"/>
            </a:endParaRPr>
          </a:p>
        </p:txBody>
      </p:sp>
      <p:sp>
        <p:nvSpPr>
          <p:cNvPr id="32" name="テキスト ボックス 31"/>
          <p:cNvSpPr txBox="1"/>
          <p:nvPr/>
        </p:nvSpPr>
        <p:spPr>
          <a:xfrm>
            <a:off x="5364706" y="4086382"/>
            <a:ext cx="4470333" cy="1275414"/>
          </a:xfrm>
          <a:prstGeom prst="rect">
            <a:avLst/>
          </a:prstGeom>
          <a:solidFill>
            <a:schemeClr val="bg1"/>
          </a:solidFill>
          <a:ln>
            <a:solidFill>
              <a:schemeClr val="tx1"/>
            </a:solidFill>
          </a:ln>
        </p:spPr>
        <p:txBody>
          <a:bodyPr wrap="square" rtlCol="0">
            <a:spAutoFit/>
          </a:bodyPr>
          <a:lstStyle/>
          <a:p>
            <a:pPr algn="ctr"/>
            <a:r>
              <a:rPr lang="en-US" altLang="ja-JP" sz="1625" u="sng"/>
              <a:t> </a:t>
            </a:r>
            <a:r>
              <a:rPr lang="ja-JP" altLang="en-US" sz="1625" u="sng"/>
              <a:t>■ </a:t>
            </a:r>
            <a:r>
              <a:rPr lang="en-US" altLang="ja-JP" sz="1625" u="sng">
                <a:latin typeface="HGS創英角ﾎﾟｯﾌﾟ体" panose="040B0A00000000000000" pitchFamily="50" charset="-128"/>
                <a:ea typeface="HGS創英角ﾎﾟｯﾌﾟ体" panose="040B0A00000000000000" pitchFamily="50" charset="-128"/>
              </a:rPr>
              <a:t>iOS </a:t>
            </a:r>
            <a:r>
              <a:rPr lang="ja-JP" altLang="en-US" sz="1625" u="sng" smtClean="0">
                <a:latin typeface="HGS創英角ﾎﾟｯﾌﾟ体" panose="040B0A00000000000000" pitchFamily="50" charset="-128"/>
                <a:ea typeface="HGS創英角ﾎﾟｯﾌﾟ体" panose="040B0A00000000000000" pitchFamily="50" charset="-128"/>
              </a:rPr>
              <a:t>デバイス・</a:t>
            </a:r>
            <a:r>
              <a:rPr lang="ja-JP" altLang="en-US" sz="1463" u="sng" smtClean="0"/>
              <a:t> </a:t>
            </a:r>
            <a:r>
              <a:rPr lang="en-US" altLang="ja-JP" sz="1625" u="sng">
                <a:latin typeface="HGS創英角ﾎﾟｯﾌﾟ体" panose="040B0A00000000000000" pitchFamily="50" charset="-128"/>
                <a:ea typeface="HGS創英角ﾎﾟｯﾌﾟ体" panose="040B0A00000000000000" pitchFamily="50" charset="-128"/>
              </a:rPr>
              <a:t>Android</a:t>
            </a:r>
            <a:r>
              <a:rPr lang="en-US" altLang="ja-JP" sz="1463" u="sng">
                <a:latin typeface="HGS創英角ﾎﾟｯﾌﾟ体" panose="040B0A00000000000000" pitchFamily="50" charset="-128"/>
                <a:ea typeface="HGS創英角ﾎﾟｯﾌﾟ体" panose="040B0A00000000000000" pitchFamily="50" charset="-128"/>
              </a:rPr>
              <a:t> </a:t>
            </a:r>
            <a:r>
              <a:rPr lang="ja-JP" altLang="en-US" sz="1463" u="sng" smtClean="0">
                <a:latin typeface="HGS創英角ﾎﾟｯﾌﾟ体" panose="040B0A00000000000000" pitchFamily="50" charset="-128"/>
                <a:ea typeface="HGS創英角ﾎﾟｯﾌﾟ体" panose="040B0A00000000000000" pitchFamily="50" charset="-128"/>
              </a:rPr>
              <a:t>デバイス表示例 ■</a:t>
            </a:r>
            <a:r>
              <a:rPr lang="en-US" altLang="ja-JP" sz="1463" u="sng">
                <a:latin typeface="HGS創英角ﾎﾟｯﾌﾟ体" panose="040B0A00000000000000" pitchFamily="50" charset="-128"/>
                <a:ea typeface="HGS創英角ﾎﾟｯﾌﾟ体" panose="040B0A00000000000000" pitchFamily="50" charset="-128"/>
              </a:rPr>
              <a:t/>
            </a:r>
            <a:br>
              <a:rPr lang="en-US" altLang="ja-JP" sz="1463" u="sng">
                <a:latin typeface="HGS創英角ﾎﾟｯﾌﾟ体" panose="040B0A00000000000000" pitchFamily="50" charset="-128"/>
                <a:ea typeface="HGS創英角ﾎﾟｯﾌﾟ体" panose="040B0A00000000000000" pitchFamily="50" charset="-128"/>
              </a:rPr>
            </a:br>
            <a:r>
              <a:rPr lang="ja-JP" altLang="en-US">
                <a:latin typeface="HGS創英角ﾎﾟｯﾌﾟ体" panose="040B0A00000000000000" pitchFamily="50" charset="-128"/>
                <a:ea typeface="HGS創英角ﾎﾟｯﾌﾟ体" panose="040B0A00000000000000" pitchFamily="50" charset="-128"/>
              </a:rPr>
              <a:t>「▷</a:t>
            </a:r>
            <a:r>
              <a:rPr lang="ja-JP" altLang="en-US" smtClean="0">
                <a:latin typeface="HGS創英角ﾎﾟｯﾌﾟ体" panose="040B0A00000000000000" pitchFamily="50" charset="-128"/>
                <a:ea typeface="HGS創英角ﾎﾟｯﾌﾟ体" panose="040B0A00000000000000" pitchFamily="50" charset="-128"/>
              </a:rPr>
              <a:t>」</a:t>
            </a:r>
            <a:r>
              <a:rPr lang="ja-JP" altLang="en-US" sz="1460" smtClean="0">
                <a:latin typeface="HGS創英角ﾎﾟｯﾌﾟ体" panose="040B0A00000000000000" pitchFamily="50" charset="-128"/>
                <a:ea typeface="HGS創英角ﾎﾟｯﾌﾟ体" panose="040B0A00000000000000" pitchFamily="50" charset="-128"/>
              </a:rPr>
              <a:t>または</a:t>
            </a:r>
            <a:r>
              <a:rPr lang="ja-JP" altLang="en-US" smtClean="0">
                <a:latin typeface="HGS創英角ﾎﾟｯﾌﾟ体" panose="040B0A00000000000000" pitchFamily="50" charset="-128"/>
                <a:ea typeface="HGS創英角ﾎﾟｯﾌﾟ体" panose="040B0A00000000000000" pitchFamily="50" charset="-128"/>
              </a:rPr>
              <a:t>「発表」</a:t>
            </a:r>
            <a:r>
              <a:rPr lang="ja-JP" altLang="en-US" sz="1463" smtClean="0">
                <a:latin typeface="HGS創英角ﾎﾟｯﾌﾟ体" panose="040B0A00000000000000" pitchFamily="50" charset="-128"/>
                <a:ea typeface="HGS創英角ﾎﾟｯﾌﾟ体" panose="040B0A00000000000000" pitchFamily="50" charset="-128"/>
              </a:rPr>
              <a:t>を</a:t>
            </a:r>
            <a:r>
              <a:rPr lang="ja-JP" altLang="en-US" sz="1463">
                <a:latin typeface="HGS創英角ﾎﾟｯﾌﾟ体" panose="040B0A00000000000000" pitchFamily="50" charset="-128"/>
                <a:ea typeface="HGS創英角ﾎﾟｯﾌﾟ体" panose="040B0A00000000000000" pitchFamily="50" charset="-128"/>
              </a:rPr>
              <a:t>押す</a:t>
            </a:r>
            <a:r>
              <a:rPr lang="ja-JP" altLang="en-US" sz="1463" smtClean="0">
                <a:latin typeface="HGS創英角ﾎﾟｯﾌﾟ体" panose="040B0A00000000000000" pitchFamily="50" charset="-128"/>
                <a:ea typeface="HGS創英角ﾎﾟｯﾌﾟ体" panose="040B0A00000000000000" pitchFamily="50" charset="-128"/>
              </a:rPr>
              <a:t>と始まります。</a:t>
            </a:r>
            <a:r>
              <a:rPr lang="en-US" altLang="ja-JP" sz="1463" smtClean="0">
                <a:latin typeface="HGS創英角ﾎﾟｯﾌﾟ体" panose="040B0A00000000000000" pitchFamily="50" charset="-128"/>
                <a:ea typeface="HGS創英角ﾎﾟｯﾌﾟ体" panose="040B0A00000000000000" pitchFamily="50" charset="-128"/>
              </a:rPr>
              <a:t/>
            </a:r>
            <a:br>
              <a:rPr lang="en-US" altLang="ja-JP" sz="1463" smtClean="0">
                <a:latin typeface="HGS創英角ﾎﾟｯﾌﾟ体" panose="040B0A00000000000000" pitchFamily="50" charset="-128"/>
                <a:ea typeface="HGS創英角ﾎﾟｯﾌﾟ体" panose="040B0A00000000000000" pitchFamily="50" charset="-128"/>
              </a:rPr>
            </a:br>
            <a:r>
              <a:rPr lang="en-US" altLang="ja-JP" sz="1463" smtClean="0">
                <a:latin typeface="HGS創英角ﾎﾟｯﾌﾟ体" panose="040B0A00000000000000" pitchFamily="50" charset="-128"/>
                <a:ea typeface="HGS創英角ﾎﾟｯﾌﾟ体" panose="040B0A00000000000000" pitchFamily="50" charset="-128"/>
              </a:rPr>
              <a:t/>
            </a:r>
            <a:br>
              <a:rPr lang="en-US" altLang="ja-JP" sz="1463" smtClean="0">
                <a:latin typeface="HGS創英角ﾎﾟｯﾌﾟ体" panose="040B0A00000000000000" pitchFamily="50" charset="-128"/>
                <a:ea typeface="HGS創英角ﾎﾟｯﾌﾟ体" panose="040B0A00000000000000" pitchFamily="50" charset="-128"/>
              </a:rPr>
            </a:br>
            <a:r>
              <a:rPr lang="en-US" altLang="ja-JP" sz="1400" smtClean="0">
                <a:latin typeface="HGS創英角ﾎﾟｯﾌﾟ体" panose="040B0A00000000000000" pitchFamily="50" charset="-128"/>
                <a:ea typeface="HGS創英角ﾎﾟｯﾌﾟ体" panose="040B0A00000000000000" pitchFamily="50" charset="-128"/>
              </a:rPr>
              <a:t>※</a:t>
            </a:r>
            <a:r>
              <a:rPr lang="ja-JP" altLang="en-US" sz="1400" smtClean="0">
                <a:latin typeface="HGS創英角ﾎﾟｯﾌﾟ体" panose="040B0A00000000000000" pitchFamily="50" charset="-128"/>
                <a:ea typeface="HGS創英角ﾎﾟｯﾌﾟ体" panose="040B0A00000000000000" pitchFamily="50" charset="-128"/>
              </a:rPr>
              <a:t>ご使用の機種によって表現や場所が</a:t>
            </a:r>
            <a:endParaRPr lang="en-US" altLang="ja-JP" sz="1400" smtClean="0">
              <a:latin typeface="HGS創英角ﾎﾟｯﾌﾟ体" panose="040B0A00000000000000" pitchFamily="50" charset="-128"/>
              <a:ea typeface="HGS創英角ﾎﾟｯﾌﾟ体" panose="040B0A00000000000000" pitchFamily="50" charset="-128"/>
            </a:endParaRPr>
          </a:p>
          <a:p>
            <a:pPr algn="ctr"/>
            <a:r>
              <a:rPr lang="ja-JP" altLang="en-US" sz="1400" smtClean="0">
                <a:latin typeface="HGS創英角ﾎﾟｯﾌﾟ体" panose="040B0A00000000000000" pitchFamily="50" charset="-128"/>
                <a:ea typeface="HGS創英角ﾎﾟｯﾌﾟ体" panose="040B0A00000000000000" pitchFamily="50" charset="-128"/>
              </a:rPr>
              <a:t>異なる場合があります。</a:t>
            </a:r>
            <a:endParaRPr kumimoji="1" lang="ja-JP" altLang="en-US" sz="1400" dirty="0">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283699451"/>
      </p:ext>
    </p:extLst>
  </p:cSld>
  <p:clrMapOvr>
    <a:masterClrMapping/>
  </p:clrMapOvr>
  <mc:AlternateContent xmlns:mc="http://schemas.openxmlformats.org/markup-compatibility/2006" xmlns:p14="http://schemas.microsoft.com/office/powerpoint/2010/main">
    <mc:Choice Requires="p14">
      <p:transition p14:dur="10" advClick="0" advTm="10">
        <p:cut/>
      </p:transition>
    </mc:Choice>
    <mc:Fallback xmlns="">
      <p:transition advClick="0" advTm="10">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吹き出し: 角を丸めた四角形 7">
            <a:extLst>
              <a:ext uri="{FF2B5EF4-FFF2-40B4-BE49-F238E27FC236}">
                <a16:creationId xmlns:a16="http://schemas.microsoft.com/office/drawing/2014/main" id="{9684B003-CF2E-49F4-81D1-18354A9D6638}"/>
              </a:ext>
            </a:extLst>
          </p:cNvPr>
          <p:cNvSpPr/>
          <p:nvPr/>
        </p:nvSpPr>
        <p:spPr>
          <a:xfrm>
            <a:off x="2146557" y="1762602"/>
            <a:ext cx="7368442" cy="2927067"/>
          </a:xfrm>
          <a:prstGeom prst="wedgeRoundRectCallout">
            <a:avLst>
              <a:gd name="adj1" fmla="val -56557"/>
              <a:gd name="adj2" fmla="val 16732"/>
              <a:gd name="adj3" fmla="val 16667"/>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endParaRPr lang="en-US" altLang="ja-JP" sz="1625" dirty="0">
              <a:latin typeface="HGS創英角ﾎﾟｯﾌﾟ体" panose="040B0A00000000000000" pitchFamily="50" charset="-128"/>
              <a:ea typeface="HGS創英角ﾎﾟｯﾌﾟ体" panose="040B0A00000000000000" pitchFamily="50" charset="-128"/>
            </a:endParaRPr>
          </a:p>
        </p:txBody>
      </p:sp>
      <p:sp>
        <p:nvSpPr>
          <p:cNvPr id="28" name="吹き出し: 角を丸めた四角形 11">
            <a:extLst>
              <a:ext uri="{FF2B5EF4-FFF2-40B4-BE49-F238E27FC236}">
                <a16:creationId xmlns:a16="http://schemas.microsoft.com/office/drawing/2014/main" id="{77EA6F85-B90E-4CE5-936C-45B72DDBD7A7}"/>
              </a:ext>
            </a:extLst>
          </p:cNvPr>
          <p:cNvSpPr/>
          <p:nvPr/>
        </p:nvSpPr>
        <p:spPr>
          <a:xfrm>
            <a:off x="272454" y="842161"/>
            <a:ext cx="7617933" cy="713718"/>
          </a:xfrm>
          <a:prstGeom prst="wedgeRoundRectCallout">
            <a:avLst>
              <a:gd name="adj1" fmla="val 53485"/>
              <a:gd name="adj2" fmla="val 21239"/>
              <a:gd name="adj3" fmla="val 16667"/>
            </a:avLst>
          </a:prstGeom>
          <a:no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endParaRPr lang="en-US" altLang="ja-JP" sz="1463" dirty="0">
              <a:latin typeface="HGP創英角ﾎﾟｯﾌﾟ体" panose="040B0A00000000000000" pitchFamily="50" charset="-128"/>
              <a:ea typeface="HGP創英角ﾎﾟｯﾌﾟ体" panose="040B0A00000000000000" pitchFamily="50" charset="-128"/>
            </a:endParaRPr>
          </a:p>
        </p:txBody>
      </p:sp>
      <p:sp>
        <p:nvSpPr>
          <p:cNvPr id="32" name="吹き出し: 角を丸めた四角形 11">
            <a:extLst>
              <a:ext uri="{FF2B5EF4-FFF2-40B4-BE49-F238E27FC236}">
                <a16:creationId xmlns:a16="http://schemas.microsoft.com/office/drawing/2014/main" id="{77EA6F85-B90E-4CE5-936C-45B72DDBD7A7}"/>
              </a:ext>
            </a:extLst>
          </p:cNvPr>
          <p:cNvSpPr/>
          <p:nvPr/>
        </p:nvSpPr>
        <p:spPr>
          <a:xfrm>
            <a:off x="4838384" y="4762659"/>
            <a:ext cx="4851305" cy="1380317"/>
          </a:xfrm>
          <a:prstGeom prst="wedgeRoundRectCallout">
            <a:avLst>
              <a:gd name="adj1" fmla="val -7925"/>
              <a:gd name="adj2" fmla="val 70558"/>
              <a:gd name="adj3" fmla="val 16667"/>
            </a:avLst>
          </a:prstGeom>
          <a:no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endParaRPr lang="en-US" altLang="ja-JP" sz="1463" dirty="0">
              <a:latin typeface="HGP創英角ﾎﾟｯﾌﾟ体" panose="040B0A00000000000000" pitchFamily="50" charset="-128"/>
              <a:ea typeface="HGP創英角ﾎﾟｯﾌﾟ体" panose="040B0A00000000000000" pitchFamily="50" charset="-128"/>
            </a:endParaRPr>
          </a:p>
        </p:txBody>
      </p:sp>
      <p:grpSp>
        <p:nvGrpSpPr>
          <p:cNvPr id="34" name="グループ化 33"/>
          <p:cNvGrpSpPr/>
          <p:nvPr/>
        </p:nvGrpSpPr>
        <p:grpSpPr>
          <a:xfrm rot="21382361">
            <a:off x="8028420" y="2546371"/>
            <a:ext cx="1061147" cy="1456223"/>
            <a:chOff x="899848" y="5133765"/>
            <a:chExt cx="1383826" cy="2050246"/>
          </a:xfrm>
        </p:grpSpPr>
        <p:pic>
          <p:nvPicPr>
            <p:cNvPr id="35" name="図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642327">
              <a:off x="899848" y="5384011"/>
              <a:ext cx="1273500" cy="1800000"/>
            </a:xfrm>
            <a:prstGeom prst="rect">
              <a:avLst/>
            </a:prstGeom>
          </p:spPr>
        </p:pic>
        <p:pic>
          <p:nvPicPr>
            <p:cNvPr id="36" name="図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299389">
              <a:off x="1203674" y="5133765"/>
              <a:ext cx="1080000" cy="1080000"/>
            </a:xfrm>
            <a:prstGeom prst="rect">
              <a:avLst/>
            </a:prstGeom>
          </p:spPr>
        </p:pic>
      </p:grpSp>
      <p:pic>
        <p:nvPicPr>
          <p:cNvPr id="27" name="図 26"/>
          <p:cNvPicPr>
            <a:picLocks noChangeAspect="1"/>
          </p:cNvPicPr>
          <p:nvPr/>
        </p:nvPicPr>
        <p:blipFill>
          <a:blip r:embed="rId4"/>
          <a:stretch>
            <a:fillRect/>
          </a:stretch>
        </p:blipFill>
        <p:spPr>
          <a:xfrm>
            <a:off x="1258833" y="4918275"/>
            <a:ext cx="3372159" cy="1800000"/>
          </a:xfrm>
          <a:prstGeom prst="rect">
            <a:avLst/>
          </a:prstGeom>
        </p:spPr>
      </p:pic>
      <p:sp>
        <p:nvSpPr>
          <p:cNvPr id="2" name="フローチャート: 処理 1"/>
          <p:cNvSpPr/>
          <p:nvPr/>
        </p:nvSpPr>
        <p:spPr>
          <a:xfrm>
            <a:off x="128979" y="4775514"/>
            <a:ext cx="4541554" cy="1961581"/>
          </a:xfrm>
          <a:prstGeom prst="flowChartProcess">
            <a:avLst/>
          </a:prstGeom>
          <a:noFill/>
          <a:ln w="38100" cap="sq" cmpd="sng">
            <a:solidFill>
              <a:srgbClr val="EC7728"/>
            </a:solidFill>
            <a:prstDash val="lgDashDotDot"/>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grpSp>
        <p:nvGrpSpPr>
          <p:cNvPr id="6" name="グループ化 5"/>
          <p:cNvGrpSpPr/>
          <p:nvPr/>
        </p:nvGrpSpPr>
        <p:grpSpPr>
          <a:xfrm>
            <a:off x="259176" y="3234160"/>
            <a:ext cx="1345736" cy="732204"/>
            <a:chOff x="331864" y="2583813"/>
            <a:chExt cx="1656291" cy="901174"/>
          </a:xfrm>
        </p:grpSpPr>
        <p:pic>
          <p:nvPicPr>
            <p:cNvPr id="3" name="図 2"/>
            <p:cNvPicPr>
              <a:picLocks noChangeAspect="1"/>
            </p:cNvPicPr>
            <p:nvPr/>
          </p:nvPicPr>
          <p:blipFill>
            <a:blip r:embed="rId5"/>
            <a:stretch>
              <a:fillRect/>
            </a:stretch>
          </p:blipFill>
          <p:spPr>
            <a:xfrm>
              <a:off x="331864" y="2583813"/>
              <a:ext cx="851698" cy="901174"/>
            </a:xfrm>
            <a:prstGeom prst="rect">
              <a:avLst/>
            </a:prstGeom>
          </p:spPr>
        </p:pic>
        <p:pic>
          <p:nvPicPr>
            <p:cNvPr id="18" name="図 17"/>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1091905" y="2607477"/>
              <a:ext cx="896250" cy="877510"/>
            </a:xfrm>
            <a:prstGeom prst="rect">
              <a:avLst/>
            </a:prstGeom>
          </p:spPr>
        </p:pic>
      </p:grpSp>
      <p:grpSp>
        <p:nvGrpSpPr>
          <p:cNvPr id="5" name="グループ化 4"/>
          <p:cNvGrpSpPr/>
          <p:nvPr/>
        </p:nvGrpSpPr>
        <p:grpSpPr>
          <a:xfrm>
            <a:off x="8157003" y="713429"/>
            <a:ext cx="1400601" cy="1043469"/>
            <a:chOff x="7890955" y="183096"/>
            <a:chExt cx="1583187" cy="956244"/>
          </a:xfrm>
        </p:grpSpPr>
        <p:pic>
          <p:nvPicPr>
            <p:cNvPr id="29" name="図 28"/>
            <p:cNvPicPr>
              <a:picLocks noChangeAspect="1"/>
            </p:cNvPicPr>
            <p:nvPr/>
          </p:nvPicPr>
          <p:blipFill>
            <a:blip r:embed="rId7"/>
            <a:stretch>
              <a:fillRect/>
            </a:stretch>
          </p:blipFill>
          <p:spPr>
            <a:xfrm>
              <a:off x="8538142" y="183096"/>
              <a:ext cx="936000" cy="948822"/>
            </a:xfrm>
            <a:prstGeom prst="rect">
              <a:avLst/>
            </a:prstGeom>
          </p:spPr>
        </p:pic>
        <p:pic>
          <p:nvPicPr>
            <p:cNvPr id="19" name="図 18" descr="おもちゃ, 人形, 時計, 食品 が含まれている画像&#10;&#10;自動的に生成された説明">
              <a:extLst>
                <a:ext uri="{FF2B5EF4-FFF2-40B4-BE49-F238E27FC236}">
                  <a16:creationId xmlns:a16="http://schemas.microsoft.com/office/drawing/2014/main" id="{8CE74C01-A633-4DE6-9246-89039A7AE576}"/>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1248"/>
            <a:stretch/>
          </p:blipFill>
          <p:spPr>
            <a:xfrm>
              <a:off x="7890955" y="198895"/>
              <a:ext cx="828000" cy="940445"/>
            </a:xfrm>
            <a:prstGeom prst="rect">
              <a:avLst/>
            </a:prstGeom>
          </p:spPr>
        </p:pic>
      </p:grpSp>
      <p:grpSp>
        <p:nvGrpSpPr>
          <p:cNvPr id="8" name="グループ化 7"/>
          <p:cNvGrpSpPr/>
          <p:nvPr/>
        </p:nvGrpSpPr>
        <p:grpSpPr>
          <a:xfrm>
            <a:off x="7225911" y="6128491"/>
            <a:ext cx="1296489" cy="743724"/>
            <a:chOff x="9842937" y="5820019"/>
            <a:chExt cx="1595679" cy="915352"/>
          </a:xfrm>
        </p:grpSpPr>
        <p:pic>
          <p:nvPicPr>
            <p:cNvPr id="22" name="図 21"/>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9842937" y="5820019"/>
              <a:ext cx="904512" cy="915352"/>
            </a:xfrm>
            <a:prstGeom prst="rect">
              <a:avLst/>
            </a:prstGeom>
          </p:spPr>
        </p:pic>
        <p:pic>
          <p:nvPicPr>
            <p:cNvPr id="23" name="図 22" descr="おもちゃ, 人形, 時計, 食品 が含まれている画像&#10;&#10;自動的に生成された説明">
              <a:extLst>
                <a:ext uri="{FF2B5EF4-FFF2-40B4-BE49-F238E27FC236}">
                  <a16:creationId xmlns:a16="http://schemas.microsoft.com/office/drawing/2014/main" id="{A26D39F1-1971-402A-ADD7-FD436C3D4446}"/>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10656105" y="5881454"/>
              <a:ext cx="782511" cy="830583"/>
            </a:xfrm>
            <a:prstGeom prst="rect">
              <a:avLst/>
            </a:prstGeom>
          </p:spPr>
        </p:pic>
      </p:grpSp>
      <p:grpSp>
        <p:nvGrpSpPr>
          <p:cNvPr id="7" name="グループ化 6"/>
          <p:cNvGrpSpPr/>
          <p:nvPr/>
        </p:nvGrpSpPr>
        <p:grpSpPr>
          <a:xfrm>
            <a:off x="140396" y="5273875"/>
            <a:ext cx="1118436" cy="1400870"/>
            <a:chOff x="199215" y="4883291"/>
            <a:chExt cx="1376536" cy="1842209"/>
          </a:xfrm>
        </p:grpSpPr>
        <p:grpSp>
          <p:nvGrpSpPr>
            <p:cNvPr id="30" name="グループ化 29"/>
            <p:cNvGrpSpPr/>
            <p:nvPr/>
          </p:nvGrpSpPr>
          <p:grpSpPr>
            <a:xfrm>
              <a:off x="199215" y="4883291"/>
              <a:ext cx="1376536" cy="1842209"/>
              <a:chOff x="1079877" y="1289031"/>
              <a:chExt cx="1432572" cy="1842209"/>
            </a:xfrm>
          </p:grpSpPr>
          <p:pic>
            <p:nvPicPr>
              <p:cNvPr id="24" name="図 2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48288" y="1289031"/>
                <a:ext cx="1364161" cy="1364161"/>
              </a:xfrm>
              <a:prstGeom prst="rect">
                <a:avLst/>
              </a:prstGeom>
            </p:spPr>
          </p:pic>
          <p:sp>
            <p:nvSpPr>
              <p:cNvPr id="25" name="Rectangle 2">
                <a:extLst>
                  <a:ext uri="{FF2B5EF4-FFF2-40B4-BE49-F238E27FC236}">
                    <a16:creationId xmlns:a16="http://schemas.microsoft.com/office/drawing/2014/main" id="{D54871DD-2601-41FA-9E16-BAFFC8F5268C}"/>
                  </a:ext>
                </a:extLst>
              </p:cNvPr>
              <p:cNvSpPr>
                <a:spLocks noChangeArrowheads="1"/>
              </p:cNvSpPr>
              <p:nvPr/>
            </p:nvSpPr>
            <p:spPr bwMode="auto">
              <a:xfrm>
                <a:off x="1079877" y="2588464"/>
                <a:ext cx="1349013" cy="542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4295" tIns="37148" rIns="74295" bIns="37148" numCol="1" anchor="ctr" anchorCtr="0" compatLnSpc="1">
                <a:prstTxWarp prst="textNoShape">
                  <a:avLst/>
                </a:prstTxWarp>
                <a:spAutoFit/>
              </a:bodyPr>
              <a:lstStyle/>
              <a:p>
                <a:pPr indent="113506" defTabSz="742950" eaLnBrk="0" fontAlgn="base" hangingPunct="0">
                  <a:lnSpc>
                    <a:spcPct val="150000"/>
                  </a:lnSpc>
                  <a:spcBef>
                    <a:spcPct val="0"/>
                  </a:spcBef>
                  <a:spcAft>
                    <a:spcPct val="0"/>
                  </a:spcAft>
                </a:pPr>
                <a:r>
                  <a:rPr lang="ja-JP" altLang="en-US" sz="1463" dirty="0">
                    <a:latin typeface="HGS創英角ﾎﾟｯﾌﾟ体" panose="040B0A00000000000000" pitchFamily="50" charset="-128"/>
                    <a:ea typeface="HGS創英角ﾎﾟｯﾌﾟ体" panose="040B0A00000000000000" pitchFamily="50" charset="-128"/>
                  </a:rPr>
                  <a:t>ダメな例</a:t>
                </a:r>
                <a:endParaRPr lang="en-US" altLang="ja-JP" sz="1463" dirty="0">
                  <a:latin typeface="HGS創英角ﾎﾟｯﾌﾟ体" panose="040B0A00000000000000" pitchFamily="50" charset="-128"/>
                  <a:ea typeface="HGS創英角ﾎﾟｯﾌﾟ体" panose="040B0A00000000000000" pitchFamily="50" charset="-128"/>
                </a:endParaRPr>
              </a:p>
            </p:txBody>
          </p:sp>
        </p:grpSp>
        <p:sp>
          <p:nvSpPr>
            <p:cNvPr id="61" name="テキスト ボックス 60"/>
            <p:cNvSpPr txBox="1"/>
            <p:nvPr/>
          </p:nvSpPr>
          <p:spPr>
            <a:xfrm>
              <a:off x="989213" y="6051303"/>
              <a:ext cx="528944" cy="294027"/>
            </a:xfrm>
            <a:prstGeom prst="rect">
              <a:avLst/>
            </a:prstGeom>
            <a:noFill/>
          </p:spPr>
          <p:txBody>
            <a:bodyPr wrap="square" rtlCol="0">
              <a:spAutoFit/>
            </a:bodyPr>
            <a:lstStyle/>
            <a:p>
              <a:r>
                <a:rPr lang="ja-JP" altLang="en-US" sz="853" dirty="0">
                  <a:latin typeface="HGS創英角ﾎﾟｯﾌﾟ体" panose="040B0A00000000000000" pitchFamily="50" charset="-128"/>
                  <a:ea typeface="HGS創英角ﾎﾟｯﾌﾟ体" panose="040B0A00000000000000" pitchFamily="50" charset="-128"/>
                </a:rPr>
                <a:t>れい</a:t>
              </a:r>
              <a:endParaRPr kumimoji="1" lang="ja-JP" altLang="en-US" sz="853" dirty="0">
                <a:latin typeface="HGS創英角ﾎﾟｯﾌﾟ体" panose="040B0A00000000000000" pitchFamily="50" charset="-128"/>
                <a:ea typeface="HGS創英角ﾎﾟｯﾌﾟ体" panose="040B0A00000000000000" pitchFamily="50" charset="-128"/>
              </a:endParaRPr>
            </a:p>
          </p:txBody>
        </p:sp>
      </p:grpSp>
      <p:grpSp>
        <p:nvGrpSpPr>
          <p:cNvPr id="64" name="グループ化 63"/>
          <p:cNvGrpSpPr/>
          <p:nvPr/>
        </p:nvGrpSpPr>
        <p:grpSpPr>
          <a:xfrm>
            <a:off x="248203" y="865614"/>
            <a:ext cx="7771717" cy="646567"/>
            <a:chOff x="733114" y="298203"/>
            <a:chExt cx="9565190" cy="795775"/>
          </a:xfrm>
        </p:grpSpPr>
        <p:sp>
          <p:nvSpPr>
            <p:cNvPr id="65" name="テキスト ボックス 64"/>
            <p:cNvSpPr txBox="1"/>
            <p:nvPr/>
          </p:nvSpPr>
          <p:spPr>
            <a:xfrm>
              <a:off x="733114" y="506834"/>
              <a:ext cx="9565190" cy="587144"/>
            </a:xfrm>
            <a:prstGeom prst="rect">
              <a:avLst/>
            </a:prstGeom>
            <a:noFill/>
            <a:ln>
              <a:noFill/>
            </a:ln>
          </p:spPr>
          <p:txBody>
            <a:bodyPr wrap="square" rtlCol="0">
              <a:spAutoFit/>
            </a:bodyPr>
            <a:lstStyle/>
            <a:p>
              <a:pPr algn="dist"/>
              <a:r>
                <a:rPr lang="ja-JP" altLang="en-US" sz="2500" dirty="0">
                  <a:latin typeface="HGP創英角ﾎﾟｯﾌﾟ体" panose="040B0A00000000000000" pitchFamily="50" charset="-128"/>
                  <a:ea typeface="HGP創英角ﾎﾟｯﾌﾟ体" panose="040B0A00000000000000" pitchFamily="50" charset="-128"/>
                </a:rPr>
                <a:t>虫の数を比べたいから、棒グラフで作ってみようかな</a:t>
              </a:r>
              <a:r>
                <a:rPr lang="ja-JP" altLang="en-US" sz="2031" dirty="0">
                  <a:latin typeface="HGP創英角ﾎﾟｯﾌﾟ体" panose="040B0A00000000000000" pitchFamily="50" charset="-128"/>
                  <a:ea typeface="HGP創英角ﾎﾟｯﾌﾟ体" panose="040B0A00000000000000" pitchFamily="50" charset="-128"/>
                </a:rPr>
                <a:t>。</a:t>
              </a:r>
              <a:endParaRPr lang="en-US" altLang="ja-JP" sz="2031" dirty="0">
                <a:latin typeface="HGP創英角ﾎﾟｯﾌﾟ体" panose="040B0A00000000000000" pitchFamily="50" charset="-128"/>
                <a:ea typeface="HGP創英角ﾎﾟｯﾌﾟ体" panose="040B0A00000000000000" pitchFamily="50" charset="-128"/>
              </a:endParaRPr>
            </a:p>
          </p:txBody>
        </p:sp>
        <p:sp>
          <p:nvSpPr>
            <p:cNvPr id="66" name="テキスト ボックス 65"/>
            <p:cNvSpPr txBox="1"/>
            <p:nvPr/>
          </p:nvSpPr>
          <p:spPr>
            <a:xfrm>
              <a:off x="775936" y="298203"/>
              <a:ext cx="1329231" cy="530324"/>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むし　　かず　</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sp>
          <p:nvSpPr>
            <p:cNvPr id="67" name="テキスト ボックス 66"/>
            <p:cNvSpPr txBox="1"/>
            <p:nvPr/>
          </p:nvSpPr>
          <p:spPr>
            <a:xfrm>
              <a:off x="2288443" y="328633"/>
              <a:ext cx="620308" cy="321982"/>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くら</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sp>
          <p:nvSpPr>
            <p:cNvPr id="68" name="テキスト ボックス 67"/>
            <p:cNvSpPr txBox="1"/>
            <p:nvPr/>
          </p:nvSpPr>
          <p:spPr>
            <a:xfrm>
              <a:off x="4966353" y="329033"/>
              <a:ext cx="620308" cy="321982"/>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ぼう</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sp>
          <p:nvSpPr>
            <p:cNvPr id="69" name="テキスト ボックス 68"/>
            <p:cNvSpPr txBox="1"/>
            <p:nvPr/>
          </p:nvSpPr>
          <p:spPr>
            <a:xfrm>
              <a:off x="6897509" y="346577"/>
              <a:ext cx="620308" cy="321982"/>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つく</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grpSp>
      <p:grpSp>
        <p:nvGrpSpPr>
          <p:cNvPr id="71" name="グループ化 70"/>
          <p:cNvGrpSpPr/>
          <p:nvPr/>
        </p:nvGrpSpPr>
        <p:grpSpPr>
          <a:xfrm>
            <a:off x="2310979" y="1822610"/>
            <a:ext cx="7034920" cy="624527"/>
            <a:chOff x="2741177" y="1097655"/>
            <a:chExt cx="8658363" cy="768649"/>
          </a:xfrm>
        </p:grpSpPr>
        <p:sp>
          <p:nvSpPr>
            <p:cNvPr id="72" name="テキスト ボックス 71"/>
            <p:cNvSpPr txBox="1"/>
            <p:nvPr/>
          </p:nvSpPr>
          <p:spPr>
            <a:xfrm>
              <a:off x="2741177" y="1129454"/>
              <a:ext cx="8658363" cy="736850"/>
            </a:xfrm>
            <a:prstGeom prst="rect">
              <a:avLst/>
            </a:prstGeom>
            <a:noFill/>
            <a:ln>
              <a:noFill/>
            </a:ln>
          </p:spPr>
          <p:txBody>
            <a:bodyPr wrap="square" rtlCol="0">
              <a:spAutoFit/>
            </a:bodyPr>
            <a:lstStyle/>
            <a:p>
              <a:pPr algn="dist">
                <a:lnSpc>
                  <a:spcPct val="150000"/>
                </a:lnSpc>
              </a:pPr>
              <a:r>
                <a:rPr lang="ja-JP" altLang="en-US" sz="2600" u="sng" dirty="0">
                  <a:latin typeface="HGS創英角ﾎﾟｯﾌﾟ体" panose="040B0A00000000000000" pitchFamily="50" charset="-128"/>
                  <a:ea typeface="HGS創英角ﾎﾟｯﾌﾟ体" panose="040B0A00000000000000" pitchFamily="50" charset="-128"/>
                </a:rPr>
                <a:t>棒グラフにする時の</a:t>
              </a:r>
              <a:r>
                <a:rPr lang="ja-JP" altLang="en-US" sz="2600" u="sng" dirty="0">
                  <a:solidFill>
                    <a:srgbClr val="FF5947"/>
                  </a:solidFill>
                  <a:latin typeface="HGP創英角ﾎﾟｯﾌﾟ体" panose="040B0A00000000000000" pitchFamily="50" charset="-128"/>
                  <a:ea typeface="HGP創英角ﾎﾟｯﾌﾟ体" panose="040B0A00000000000000" pitchFamily="50" charset="-128"/>
                </a:rPr>
                <a:t>ポイント</a:t>
              </a:r>
              <a:r>
                <a:rPr lang="ja-JP" altLang="en-US" sz="2600" u="sng" dirty="0">
                  <a:latin typeface="HGS創英角ﾎﾟｯﾌﾟ体" panose="040B0A00000000000000" pitchFamily="50" charset="-128"/>
                  <a:ea typeface="HGS創英角ﾎﾟｯﾌﾟ体" panose="040B0A00000000000000" pitchFamily="50" charset="-128"/>
                </a:rPr>
                <a:t>は４つだよ！</a:t>
              </a:r>
              <a:endParaRPr lang="en-US" altLang="ja-JP" sz="2600" u="sng" dirty="0">
                <a:latin typeface="HGS創英角ﾎﾟｯﾌﾟ体" panose="040B0A00000000000000" pitchFamily="50" charset="-128"/>
                <a:ea typeface="HGS創英角ﾎﾟｯﾌﾟ体" panose="040B0A00000000000000" pitchFamily="50" charset="-128"/>
              </a:endParaRPr>
            </a:p>
          </p:txBody>
        </p:sp>
        <p:sp>
          <p:nvSpPr>
            <p:cNvPr id="73" name="テキスト ボックス 72"/>
            <p:cNvSpPr txBox="1"/>
            <p:nvPr/>
          </p:nvSpPr>
          <p:spPr>
            <a:xfrm>
              <a:off x="2765906" y="1097655"/>
              <a:ext cx="620308" cy="321982"/>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ぼう</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sp>
          <p:nvSpPr>
            <p:cNvPr id="74" name="テキスト ボックス 73"/>
            <p:cNvSpPr txBox="1"/>
            <p:nvPr/>
          </p:nvSpPr>
          <p:spPr>
            <a:xfrm>
              <a:off x="5942736" y="1110373"/>
              <a:ext cx="620308" cy="321982"/>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とき</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grpSp>
      <p:grpSp>
        <p:nvGrpSpPr>
          <p:cNvPr id="75" name="グループ化 74"/>
          <p:cNvGrpSpPr/>
          <p:nvPr/>
        </p:nvGrpSpPr>
        <p:grpSpPr>
          <a:xfrm>
            <a:off x="2222849" y="2369880"/>
            <a:ext cx="5739550" cy="686092"/>
            <a:chOff x="1604648" y="1544391"/>
            <a:chExt cx="7064062" cy="844420"/>
          </a:xfrm>
        </p:grpSpPr>
        <p:sp>
          <p:nvSpPr>
            <p:cNvPr id="76" name="テキスト ボックス 75"/>
            <p:cNvSpPr txBox="1"/>
            <p:nvPr/>
          </p:nvSpPr>
          <p:spPr>
            <a:xfrm>
              <a:off x="1604648" y="1593328"/>
              <a:ext cx="7064062" cy="795483"/>
            </a:xfrm>
            <a:prstGeom prst="rect">
              <a:avLst/>
            </a:prstGeom>
            <a:noFill/>
            <a:ln>
              <a:noFill/>
            </a:ln>
          </p:spPr>
          <p:txBody>
            <a:bodyPr wrap="square" rtlCol="0">
              <a:spAutoFit/>
            </a:bodyPr>
            <a:lstStyle/>
            <a:p>
              <a:pPr algn="dist">
                <a:lnSpc>
                  <a:spcPct val="150000"/>
                </a:lnSpc>
              </a:pPr>
              <a:r>
                <a:rPr lang="ja-JP" altLang="en-US" sz="2400" dirty="0">
                  <a:latin typeface="HGS創英角ﾎﾟｯﾌﾟ体" panose="040B0A00000000000000" pitchFamily="50" charset="-128"/>
                  <a:ea typeface="HGS創英角ﾎﾟｯﾌﾟ体" panose="040B0A00000000000000" pitchFamily="50" charset="-128"/>
                </a:rPr>
                <a:t>①棒は必ず０</a:t>
              </a:r>
              <a:r>
                <a:rPr lang="en-US" altLang="ja-JP" sz="2400" dirty="0">
                  <a:latin typeface="HGS創英角ﾎﾟｯﾌﾟ体" panose="040B0A00000000000000" pitchFamily="50" charset="-128"/>
                  <a:ea typeface="HGS創英角ﾎﾟｯﾌﾟ体" panose="040B0A00000000000000" pitchFamily="50" charset="-128"/>
                </a:rPr>
                <a:t>(</a:t>
              </a:r>
              <a:r>
                <a:rPr lang="ja-JP" altLang="en-US" sz="2400" dirty="0">
                  <a:latin typeface="HGS創英角ﾎﾟｯﾌﾟ体" panose="040B0A00000000000000" pitchFamily="50" charset="-128"/>
                  <a:ea typeface="HGS創英角ﾎﾟｯﾌﾟ体" panose="040B0A00000000000000" pitchFamily="50" charset="-128"/>
                </a:rPr>
                <a:t>ゼロ</a:t>
              </a:r>
              <a:r>
                <a:rPr lang="en-US" altLang="ja-JP" sz="2400" dirty="0">
                  <a:latin typeface="HGS創英角ﾎﾟｯﾌﾟ体" panose="040B0A00000000000000" pitchFamily="50" charset="-128"/>
                  <a:ea typeface="HGS創英角ﾎﾟｯﾌﾟ体" panose="040B0A00000000000000" pitchFamily="50" charset="-128"/>
                </a:rPr>
                <a:t>)</a:t>
              </a:r>
              <a:r>
                <a:rPr lang="ja-JP" altLang="en-US" sz="2400" dirty="0">
                  <a:latin typeface="HGS創英角ﾎﾟｯﾌﾟ体" panose="040B0A00000000000000" pitchFamily="50" charset="-128"/>
                  <a:ea typeface="HGS創英角ﾎﾟｯﾌﾟ体" panose="040B0A00000000000000" pitchFamily="50" charset="-128"/>
                </a:rPr>
                <a:t>から書き始めよう</a:t>
              </a:r>
              <a:endParaRPr lang="en-US" altLang="ja-JP" sz="2400" dirty="0">
                <a:latin typeface="HGS創英角ﾎﾟｯﾌﾟ体" panose="040B0A00000000000000" pitchFamily="50" charset="-128"/>
                <a:ea typeface="HGS創英角ﾎﾟｯﾌﾟ体" panose="040B0A00000000000000" pitchFamily="50" charset="-128"/>
              </a:endParaRPr>
            </a:p>
          </p:txBody>
        </p:sp>
        <p:sp>
          <p:nvSpPr>
            <p:cNvPr id="77" name="テキスト ボックス 76"/>
            <p:cNvSpPr txBox="1"/>
            <p:nvPr/>
          </p:nvSpPr>
          <p:spPr>
            <a:xfrm>
              <a:off x="2019406" y="1546775"/>
              <a:ext cx="620308" cy="321981"/>
            </a:xfrm>
            <a:prstGeom prst="rect">
              <a:avLst/>
            </a:prstGeom>
            <a:noFill/>
          </p:spPr>
          <p:txBody>
            <a:bodyPr wrap="square" rtlCol="0">
              <a:spAutoFit/>
            </a:bodyPr>
            <a:lstStyle/>
            <a:p>
              <a:pPr algn="dist"/>
              <a:r>
                <a:rPr kumimoji="1" lang="ja-JP" altLang="en-US" sz="1100" dirty="0">
                  <a:latin typeface="HGS創英角ﾎﾟｯﾌﾟ体" panose="040B0A00000000000000" pitchFamily="50" charset="-128"/>
                  <a:ea typeface="HGS創英角ﾎﾟｯﾌﾟ体" panose="040B0A00000000000000" pitchFamily="50" charset="-128"/>
                </a:rPr>
                <a:t>ぼう</a:t>
              </a:r>
            </a:p>
          </p:txBody>
        </p:sp>
        <p:sp>
          <p:nvSpPr>
            <p:cNvPr id="78" name="テキスト ボックス 77"/>
            <p:cNvSpPr txBox="1"/>
            <p:nvPr/>
          </p:nvSpPr>
          <p:spPr>
            <a:xfrm>
              <a:off x="2776412" y="1545196"/>
              <a:ext cx="841846" cy="530323"/>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かなら</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sp>
          <p:nvSpPr>
            <p:cNvPr id="79" name="テキスト ボックス 78"/>
            <p:cNvSpPr txBox="1"/>
            <p:nvPr/>
          </p:nvSpPr>
          <p:spPr>
            <a:xfrm>
              <a:off x="6088757" y="1544391"/>
              <a:ext cx="438719" cy="321981"/>
            </a:xfrm>
            <a:prstGeom prst="rect">
              <a:avLst/>
            </a:prstGeom>
            <a:noFill/>
          </p:spPr>
          <p:txBody>
            <a:bodyPr wrap="square" rtlCol="0">
              <a:spAutoFit/>
            </a:bodyPr>
            <a:lstStyle/>
            <a:p>
              <a:r>
                <a:rPr lang="ja-JP" altLang="en-US" sz="1100" dirty="0">
                  <a:latin typeface="HGS創英角ﾎﾟｯﾌﾟ体" panose="040B0A00000000000000" pitchFamily="50" charset="-128"/>
                  <a:ea typeface="HGS創英角ﾎﾟｯﾌﾟ体" panose="040B0A00000000000000" pitchFamily="50" charset="-128"/>
                </a:rPr>
                <a:t>か</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sp>
          <p:nvSpPr>
            <p:cNvPr id="80" name="テキスト ボックス 79"/>
            <p:cNvSpPr txBox="1"/>
            <p:nvPr/>
          </p:nvSpPr>
          <p:spPr>
            <a:xfrm>
              <a:off x="6817262" y="1549646"/>
              <a:ext cx="620308" cy="530323"/>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はじ</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grpSp>
      <p:grpSp>
        <p:nvGrpSpPr>
          <p:cNvPr id="81" name="グループ化 80"/>
          <p:cNvGrpSpPr/>
          <p:nvPr/>
        </p:nvGrpSpPr>
        <p:grpSpPr>
          <a:xfrm>
            <a:off x="2219855" y="2920693"/>
            <a:ext cx="4871070" cy="596599"/>
            <a:chOff x="349407" y="862726"/>
            <a:chExt cx="5995163" cy="734274"/>
          </a:xfrm>
        </p:grpSpPr>
        <p:sp>
          <p:nvSpPr>
            <p:cNvPr id="82" name="テキスト ボックス 81"/>
            <p:cNvSpPr txBox="1"/>
            <p:nvPr/>
          </p:nvSpPr>
          <p:spPr>
            <a:xfrm>
              <a:off x="349407" y="908055"/>
              <a:ext cx="5995163" cy="688945"/>
            </a:xfrm>
            <a:prstGeom prst="rect">
              <a:avLst/>
            </a:prstGeom>
            <a:noFill/>
            <a:ln>
              <a:noFill/>
            </a:ln>
          </p:spPr>
          <p:txBody>
            <a:bodyPr wrap="square" rtlCol="0">
              <a:spAutoFit/>
            </a:bodyPr>
            <a:lstStyle/>
            <a:p>
              <a:pPr algn="dist">
                <a:lnSpc>
                  <a:spcPct val="150000"/>
                </a:lnSpc>
              </a:pPr>
              <a:r>
                <a:rPr lang="ja-JP" altLang="en-US" sz="2400" dirty="0">
                  <a:latin typeface="HGS創英角ﾎﾟｯﾌﾟ体" panose="040B0A00000000000000" pitchFamily="50" charset="-128"/>
                  <a:ea typeface="HGS創英角ﾎﾟｯﾌﾟ体" panose="040B0A00000000000000" pitchFamily="50" charset="-128"/>
                </a:rPr>
                <a:t>②棒の幅はみんな同じにしよう</a:t>
              </a:r>
              <a:endParaRPr lang="en-US" altLang="ja-JP" sz="2400" dirty="0">
                <a:latin typeface="HGS創英角ﾎﾟｯﾌﾟ体" panose="040B0A00000000000000" pitchFamily="50" charset="-128"/>
                <a:ea typeface="HGS創英角ﾎﾟｯﾌﾟ体" panose="040B0A00000000000000" pitchFamily="50" charset="-128"/>
              </a:endParaRPr>
            </a:p>
          </p:txBody>
        </p:sp>
        <p:sp>
          <p:nvSpPr>
            <p:cNvPr id="83" name="テキスト ボックス 82"/>
            <p:cNvSpPr txBox="1"/>
            <p:nvPr/>
          </p:nvSpPr>
          <p:spPr>
            <a:xfrm>
              <a:off x="766517" y="868645"/>
              <a:ext cx="620308" cy="530322"/>
            </a:xfrm>
            <a:prstGeom prst="rect">
              <a:avLst/>
            </a:prstGeom>
            <a:noFill/>
          </p:spPr>
          <p:txBody>
            <a:bodyPr wrap="square" rtlCol="0">
              <a:spAutoFit/>
            </a:bodyPr>
            <a:lstStyle/>
            <a:p>
              <a:pPr algn="dist"/>
              <a:r>
                <a:rPr kumimoji="1" lang="ja-JP" altLang="en-US" sz="1100" dirty="0">
                  <a:latin typeface="HGS創英角ﾎﾟｯﾌﾟ体" panose="040B0A00000000000000" pitchFamily="50" charset="-128"/>
                  <a:ea typeface="HGS創英角ﾎﾟｯﾌﾟ体" panose="040B0A00000000000000" pitchFamily="50" charset="-128"/>
                </a:rPr>
                <a:t>ぼう</a:t>
              </a:r>
            </a:p>
          </p:txBody>
        </p:sp>
        <p:sp>
          <p:nvSpPr>
            <p:cNvPr id="84" name="テキスト ボックス 83"/>
            <p:cNvSpPr txBox="1"/>
            <p:nvPr/>
          </p:nvSpPr>
          <p:spPr>
            <a:xfrm>
              <a:off x="1607776" y="868566"/>
              <a:ext cx="620308" cy="321981"/>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はば</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sp>
          <p:nvSpPr>
            <p:cNvPr id="85" name="テキスト ボックス 84"/>
            <p:cNvSpPr txBox="1"/>
            <p:nvPr/>
          </p:nvSpPr>
          <p:spPr>
            <a:xfrm>
              <a:off x="3642492" y="862726"/>
              <a:ext cx="620308" cy="321981"/>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おな</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grpSp>
      <p:grpSp>
        <p:nvGrpSpPr>
          <p:cNvPr id="91" name="グループ化 90"/>
          <p:cNvGrpSpPr/>
          <p:nvPr/>
        </p:nvGrpSpPr>
        <p:grpSpPr>
          <a:xfrm>
            <a:off x="2227860" y="3436963"/>
            <a:ext cx="5753990" cy="613088"/>
            <a:chOff x="1993910" y="913801"/>
            <a:chExt cx="7081834" cy="754570"/>
          </a:xfrm>
        </p:grpSpPr>
        <p:sp>
          <p:nvSpPr>
            <p:cNvPr id="92" name="テキスト ボックス 91"/>
            <p:cNvSpPr txBox="1"/>
            <p:nvPr/>
          </p:nvSpPr>
          <p:spPr>
            <a:xfrm>
              <a:off x="1993910" y="979424"/>
              <a:ext cx="7081834" cy="688947"/>
            </a:xfrm>
            <a:prstGeom prst="rect">
              <a:avLst/>
            </a:prstGeom>
            <a:noFill/>
            <a:ln>
              <a:noFill/>
            </a:ln>
          </p:spPr>
          <p:txBody>
            <a:bodyPr wrap="square" rtlCol="0">
              <a:spAutoFit/>
            </a:bodyPr>
            <a:lstStyle/>
            <a:p>
              <a:pPr algn="dist">
                <a:lnSpc>
                  <a:spcPct val="150000"/>
                </a:lnSpc>
              </a:pPr>
              <a:r>
                <a:rPr lang="ja-JP" altLang="en-US" sz="2400" dirty="0">
                  <a:latin typeface="HGS創英角ﾎﾟｯﾌﾟ体" panose="040B0A00000000000000" pitchFamily="50" charset="-128"/>
                  <a:ea typeface="HGS創英角ﾎﾟｯﾌﾟ体" panose="040B0A00000000000000" pitchFamily="50" charset="-128"/>
                </a:rPr>
                <a:t>③棒と棒の間隔はみんな同じにしよう</a:t>
              </a:r>
              <a:endParaRPr lang="en-US" altLang="ja-JP" sz="2400" dirty="0">
                <a:latin typeface="HGS創英角ﾎﾟｯﾌﾟ体" panose="040B0A00000000000000" pitchFamily="50" charset="-128"/>
                <a:ea typeface="HGS創英角ﾎﾟｯﾌﾟ体" panose="040B0A00000000000000" pitchFamily="50" charset="-128"/>
              </a:endParaRPr>
            </a:p>
          </p:txBody>
        </p:sp>
        <p:sp>
          <p:nvSpPr>
            <p:cNvPr id="93" name="テキスト ボックス 92"/>
            <p:cNvSpPr txBox="1"/>
            <p:nvPr/>
          </p:nvSpPr>
          <p:spPr>
            <a:xfrm>
              <a:off x="2422090" y="927103"/>
              <a:ext cx="620308" cy="321982"/>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ぼう</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sp>
          <p:nvSpPr>
            <p:cNvPr id="94" name="テキスト ボックス 93"/>
            <p:cNvSpPr txBox="1"/>
            <p:nvPr/>
          </p:nvSpPr>
          <p:spPr>
            <a:xfrm>
              <a:off x="4060002" y="913801"/>
              <a:ext cx="1063385" cy="530323"/>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かんかく</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sp>
          <p:nvSpPr>
            <p:cNvPr id="95" name="テキスト ボックス 94"/>
            <p:cNvSpPr txBox="1"/>
            <p:nvPr/>
          </p:nvSpPr>
          <p:spPr>
            <a:xfrm>
              <a:off x="3253414" y="927101"/>
              <a:ext cx="620308" cy="321982"/>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ぼう</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sp>
          <p:nvSpPr>
            <p:cNvPr id="96" name="テキスト ボックス 95"/>
            <p:cNvSpPr txBox="1"/>
            <p:nvPr/>
          </p:nvSpPr>
          <p:spPr>
            <a:xfrm>
              <a:off x="6463502" y="914432"/>
              <a:ext cx="620308" cy="321982"/>
            </a:xfrm>
            <a:prstGeom prst="rect">
              <a:avLst/>
            </a:prstGeom>
            <a:noFill/>
          </p:spPr>
          <p:txBody>
            <a:bodyPr wrap="square" rtlCol="0">
              <a:spAutoFit/>
            </a:bodyPr>
            <a:lstStyle/>
            <a:p>
              <a:pPr algn="dist"/>
              <a:r>
                <a:rPr lang="ja-JP" altLang="en-US" sz="1100" dirty="0" err="1">
                  <a:latin typeface="HGS創英角ﾎﾟｯﾌﾟ体" panose="040B0A00000000000000" pitchFamily="50" charset="-128"/>
                  <a:ea typeface="HGS創英角ﾎﾟｯﾌﾟ体" panose="040B0A00000000000000" pitchFamily="50" charset="-128"/>
                </a:rPr>
                <a:t>おな</a:t>
              </a:r>
              <a:endParaRPr lang="en-US" altLang="ja-JP" sz="1100" dirty="0">
                <a:latin typeface="HGS創英角ﾎﾟｯﾌﾟ体" panose="040B0A00000000000000" pitchFamily="50" charset="-128"/>
                <a:ea typeface="HGS創英角ﾎﾟｯﾌﾟ体" panose="040B0A00000000000000" pitchFamily="50" charset="-128"/>
              </a:endParaRPr>
            </a:p>
          </p:txBody>
        </p:sp>
      </p:grpSp>
      <p:grpSp>
        <p:nvGrpSpPr>
          <p:cNvPr id="97" name="グループ化 96"/>
          <p:cNvGrpSpPr/>
          <p:nvPr/>
        </p:nvGrpSpPr>
        <p:grpSpPr>
          <a:xfrm>
            <a:off x="2232652" y="3965060"/>
            <a:ext cx="5936167" cy="610611"/>
            <a:chOff x="860590" y="1360636"/>
            <a:chExt cx="7306051" cy="751520"/>
          </a:xfrm>
        </p:grpSpPr>
        <p:sp>
          <p:nvSpPr>
            <p:cNvPr id="98" name="テキスト ボックス 97"/>
            <p:cNvSpPr txBox="1"/>
            <p:nvPr/>
          </p:nvSpPr>
          <p:spPr>
            <a:xfrm>
              <a:off x="860590" y="1423210"/>
              <a:ext cx="7306051" cy="688946"/>
            </a:xfrm>
            <a:prstGeom prst="rect">
              <a:avLst/>
            </a:prstGeom>
            <a:noFill/>
            <a:ln>
              <a:noFill/>
            </a:ln>
          </p:spPr>
          <p:txBody>
            <a:bodyPr wrap="square" rtlCol="0">
              <a:spAutoFit/>
            </a:bodyPr>
            <a:lstStyle/>
            <a:p>
              <a:pPr algn="dist">
                <a:lnSpc>
                  <a:spcPct val="150000"/>
                </a:lnSpc>
              </a:pPr>
              <a:r>
                <a:rPr lang="ja-JP" altLang="en-US" sz="2400" dirty="0">
                  <a:latin typeface="HGS創英角ﾎﾟｯﾌﾟ体" panose="040B0A00000000000000" pitchFamily="50" charset="-128"/>
                  <a:ea typeface="HGS創英角ﾎﾟｯﾌﾟ体" panose="040B0A00000000000000" pitchFamily="50" charset="-128"/>
                </a:rPr>
                <a:t>④目盛りの間隔はみんな同じにしよう</a:t>
              </a:r>
              <a:endParaRPr lang="en-US" altLang="ja-JP" sz="2400" dirty="0">
                <a:latin typeface="HGS創英角ﾎﾟｯﾌﾟ体" panose="040B0A00000000000000" pitchFamily="50" charset="-128"/>
                <a:ea typeface="HGS創英角ﾎﾟｯﾌﾟ体" panose="040B0A00000000000000" pitchFamily="50" charset="-128"/>
              </a:endParaRPr>
            </a:p>
          </p:txBody>
        </p:sp>
        <p:sp>
          <p:nvSpPr>
            <p:cNvPr id="99" name="テキスト ボックス 98"/>
            <p:cNvSpPr txBox="1"/>
            <p:nvPr/>
          </p:nvSpPr>
          <p:spPr>
            <a:xfrm>
              <a:off x="1346215" y="1360636"/>
              <a:ext cx="841846" cy="321981"/>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めも</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sp>
          <p:nvSpPr>
            <p:cNvPr id="100" name="テキスト ボックス 99"/>
            <p:cNvSpPr txBox="1"/>
            <p:nvPr/>
          </p:nvSpPr>
          <p:spPr>
            <a:xfrm>
              <a:off x="2990296" y="1361787"/>
              <a:ext cx="974769" cy="530322"/>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かんかく</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sp>
          <p:nvSpPr>
            <p:cNvPr id="101" name="テキスト ボックス 100"/>
            <p:cNvSpPr txBox="1"/>
            <p:nvPr/>
          </p:nvSpPr>
          <p:spPr>
            <a:xfrm>
              <a:off x="5455702" y="1365197"/>
              <a:ext cx="620308" cy="321981"/>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おな</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grpSp>
      <p:grpSp>
        <p:nvGrpSpPr>
          <p:cNvPr id="102" name="グループ化 101"/>
          <p:cNvGrpSpPr/>
          <p:nvPr/>
        </p:nvGrpSpPr>
        <p:grpSpPr>
          <a:xfrm>
            <a:off x="4931419" y="4781644"/>
            <a:ext cx="3237400" cy="583606"/>
            <a:chOff x="3079256" y="1184840"/>
            <a:chExt cx="3984492" cy="718285"/>
          </a:xfrm>
        </p:grpSpPr>
        <p:sp>
          <p:nvSpPr>
            <p:cNvPr id="103" name="テキスト ボックス 102"/>
            <p:cNvSpPr txBox="1"/>
            <p:nvPr/>
          </p:nvSpPr>
          <p:spPr>
            <a:xfrm>
              <a:off x="3079256" y="1221281"/>
              <a:ext cx="3984492" cy="681844"/>
            </a:xfrm>
            <a:prstGeom prst="rect">
              <a:avLst/>
            </a:prstGeom>
            <a:noFill/>
            <a:ln>
              <a:noFill/>
            </a:ln>
          </p:spPr>
          <p:txBody>
            <a:bodyPr wrap="square" rtlCol="0">
              <a:spAutoFit/>
            </a:bodyPr>
            <a:lstStyle/>
            <a:p>
              <a:pPr algn="dist">
                <a:lnSpc>
                  <a:spcPct val="150000"/>
                </a:lnSpc>
              </a:pPr>
              <a:r>
                <a:rPr lang="ja-JP" altLang="en-US" sz="2000" dirty="0">
                  <a:latin typeface="HGP創英角ﾎﾟｯﾌﾟ体" panose="040B0A00000000000000" pitchFamily="50" charset="-128"/>
                  <a:ea typeface="HGP創英角ﾎﾟｯﾌﾟ体" panose="040B0A00000000000000" pitchFamily="50" charset="-128"/>
                </a:rPr>
                <a:t>ダメな例にならないように</a:t>
              </a:r>
              <a:endParaRPr lang="en-US" altLang="ja-JP" sz="2000" dirty="0">
                <a:latin typeface="HGP創英角ﾎﾟｯﾌﾟ体" panose="040B0A00000000000000" pitchFamily="50" charset="-128"/>
                <a:ea typeface="HGP創英角ﾎﾟｯﾌﾟ体" panose="040B0A00000000000000" pitchFamily="50" charset="-128"/>
              </a:endParaRPr>
            </a:p>
          </p:txBody>
        </p:sp>
        <p:sp>
          <p:nvSpPr>
            <p:cNvPr id="104" name="テキスト ボックス 103"/>
            <p:cNvSpPr txBox="1"/>
            <p:nvPr/>
          </p:nvSpPr>
          <p:spPr>
            <a:xfrm>
              <a:off x="4006676" y="1184840"/>
              <a:ext cx="577095" cy="284101"/>
            </a:xfrm>
            <a:prstGeom prst="rect">
              <a:avLst/>
            </a:prstGeom>
            <a:noFill/>
          </p:spPr>
          <p:txBody>
            <a:bodyPr wrap="square" rtlCol="0">
              <a:spAutoFit/>
            </a:bodyPr>
            <a:lstStyle/>
            <a:p>
              <a:pPr algn="dist"/>
              <a:r>
                <a:rPr lang="ja-JP" altLang="en-US" sz="900" dirty="0">
                  <a:latin typeface="HGS創英角ﾎﾟｯﾌﾟ体" panose="040B0A00000000000000" pitchFamily="50" charset="-128"/>
                  <a:ea typeface="HGS創英角ﾎﾟｯﾌﾟ体" panose="040B0A00000000000000" pitchFamily="50" charset="-128"/>
                </a:rPr>
                <a:t>れい</a:t>
              </a:r>
              <a:endParaRPr kumimoji="1" lang="ja-JP" altLang="en-US" sz="900" dirty="0">
                <a:latin typeface="HGS創英角ﾎﾟｯﾌﾟ体" panose="040B0A00000000000000" pitchFamily="50" charset="-128"/>
                <a:ea typeface="HGS創英角ﾎﾟｯﾌﾟ体" panose="040B0A00000000000000" pitchFamily="50" charset="-128"/>
              </a:endParaRPr>
            </a:p>
          </p:txBody>
        </p:sp>
      </p:grpSp>
      <p:grpSp>
        <p:nvGrpSpPr>
          <p:cNvPr id="105" name="グループ化 104"/>
          <p:cNvGrpSpPr/>
          <p:nvPr/>
        </p:nvGrpSpPr>
        <p:grpSpPr>
          <a:xfrm>
            <a:off x="4943173" y="5176811"/>
            <a:ext cx="2804802" cy="580703"/>
            <a:chOff x="661586" y="3426927"/>
            <a:chExt cx="3452064" cy="714711"/>
          </a:xfrm>
        </p:grpSpPr>
        <p:sp>
          <p:nvSpPr>
            <p:cNvPr id="106" name="テキスト ボックス 105"/>
            <p:cNvSpPr txBox="1"/>
            <p:nvPr/>
          </p:nvSpPr>
          <p:spPr>
            <a:xfrm>
              <a:off x="661586" y="3459795"/>
              <a:ext cx="3452064" cy="681843"/>
            </a:xfrm>
            <a:prstGeom prst="rect">
              <a:avLst/>
            </a:prstGeom>
            <a:noFill/>
            <a:ln>
              <a:noFill/>
            </a:ln>
          </p:spPr>
          <p:txBody>
            <a:bodyPr wrap="square" rtlCol="0">
              <a:spAutoFit/>
            </a:bodyPr>
            <a:lstStyle/>
            <a:p>
              <a:pPr algn="dist">
                <a:lnSpc>
                  <a:spcPct val="150000"/>
                </a:lnSpc>
              </a:pPr>
              <a:r>
                <a:rPr lang="ja-JP" altLang="en-US" sz="2000" dirty="0">
                  <a:latin typeface="HGP創英角ﾎﾟｯﾌﾟ体" panose="040B0A00000000000000" pitchFamily="50" charset="-128"/>
                  <a:ea typeface="HGP創英角ﾎﾟｯﾌﾟ体" panose="040B0A00000000000000" pitchFamily="50" charset="-128"/>
                </a:rPr>
                <a:t>グラフを書くときは、</a:t>
              </a:r>
              <a:endParaRPr lang="en-US" altLang="ja-JP" sz="2000" dirty="0">
                <a:latin typeface="HGP創英角ﾎﾟｯﾌﾟ体" panose="040B0A00000000000000" pitchFamily="50" charset="-128"/>
                <a:ea typeface="HGP創英角ﾎﾟｯﾌﾟ体" panose="040B0A00000000000000" pitchFamily="50" charset="-128"/>
              </a:endParaRPr>
            </a:p>
          </p:txBody>
        </p:sp>
        <p:sp>
          <p:nvSpPr>
            <p:cNvPr id="107" name="テキスト ボックス 106"/>
            <p:cNvSpPr txBox="1"/>
            <p:nvPr/>
          </p:nvSpPr>
          <p:spPr>
            <a:xfrm>
              <a:off x="2059520" y="3426927"/>
              <a:ext cx="325893" cy="284101"/>
            </a:xfrm>
            <a:prstGeom prst="rect">
              <a:avLst/>
            </a:prstGeom>
            <a:noFill/>
          </p:spPr>
          <p:txBody>
            <a:bodyPr wrap="square" rtlCol="0">
              <a:spAutoFit/>
            </a:bodyPr>
            <a:lstStyle/>
            <a:p>
              <a:r>
                <a:rPr lang="ja-JP" altLang="en-US" sz="900" dirty="0">
                  <a:latin typeface="HGS創英角ﾎﾟｯﾌﾟ体" panose="040B0A00000000000000" pitchFamily="50" charset="-128"/>
                  <a:ea typeface="HGS創英角ﾎﾟｯﾌﾟ体" panose="040B0A00000000000000" pitchFamily="50" charset="-128"/>
                </a:rPr>
                <a:t>か</a:t>
              </a:r>
              <a:endParaRPr kumimoji="1" lang="ja-JP" altLang="en-US" sz="900" dirty="0">
                <a:latin typeface="HGS創英角ﾎﾟｯﾌﾟ体" panose="040B0A00000000000000" pitchFamily="50" charset="-128"/>
                <a:ea typeface="HGS創英角ﾎﾟｯﾌﾟ体" panose="040B0A00000000000000" pitchFamily="50" charset="-128"/>
              </a:endParaRPr>
            </a:p>
          </p:txBody>
        </p:sp>
      </p:grpSp>
      <p:grpSp>
        <p:nvGrpSpPr>
          <p:cNvPr id="108" name="グループ化 107"/>
          <p:cNvGrpSpPr/>
          <p:nvPr/>
        </p:nvGrpSpPr>
        <p:grpSpPr>
          <a:xfrm>
            <a:off x="4943173" y="5587796"/>
            <a:ext cx="4229881" cy="594443"/>
            <a:chOff x="1474360" y="4776268"/>
            <a:chExt cx="5206007" cy="731623"/>
          </a:xfrm>
        </p:grpSpPr>
        <p:sp>
          <p:nvSpPr>
            <p:cNvPr id="109" name="テキスト ボックス 108"/>
            <p:cNvSpPr txBox="1"/>
            <p:nvPr/>
          </p:nvSpPr>
          <p:spPr>
            <a:xfrm>
              <a:off x="1474360" y="4826047"/>
              <a:ext cx="5206007" cy="681844"/>
            </a:xfrm>
            <a:prstGeom prst="rect">
              <a:avLst/>
            </a:prstGeom>
            <a:noFill/>
            <a:ln>
              <a:noFill/>
            </a:ln>
          </p:spPr>
          <p:txBody>
            <a:bodyPr wrap="square" rtlCol="0">
              <a:spAutoFit/>
            </a:bodyPr>
            <a:lstStyle/>
            <a:p>
              <a:pPr algn="dist">
                <a:lnSpc>
                  <a:spcPct val="150000"/>
                </a:lnSpc>
              </a:pPr>
              <a:r>
                <a:rPr lang="ja-JP" altLang="en-US" sz="2000" dirty="0">
                  <a:latin typeface="HGP創英角ﾎﾟｯﾌﾟ体" panose="040B0A00000000000000" pitchFamily="50" charset="-128"/>
                  <a:ea typeface="HGP創英角ﾎﾟｯﾌﾟ体" panose="040B0A00000000000000" pitchFamily="50" charset="-128"/>
                </a:rPr>
                <a:t>定規を使ったほうがよさそうだね。</a:t>
              </a:r>
              <a:endParaRPr lang="en-US" altLang="ja-JP" sz="2000" dirty="0">
                <a:latin typeface="HGP創英角ﾎﾟｯﾌﾟ体" panose="040B0A00000000000000" pitchFamily="50" charset="-128"/>
                <a:ea typeface="HGP創英角ﾎﾟｯﾌﾟ体" panose="040B0A00000000000000" pitchFamily="50" charset="-128"/>
              </a:endParaRPr>
            </a:p>
          </p:txBody>
        </p:sp>
        <p:sp>
          <p:nvSpPr>
            <p:cNvPr id="110" name="テキスト ボックス 109"/>
            <p:cNvSpPr txBox="1"/>
            <p:nvPr/>
          </p:nvSpPr>
          <p:spPr>
            <a:xfrm>
              <a:off x="1542461" y="4776268"/>
              <a:ext cx="841846" cy="284101"/>
            </a:xfrm>
            <a:prstGeom prst="rect">
              <a:avLst/>
            </a:prstGeom>
            <a:noFill/>
          </p:spPr>
          <p:txBody>
            <a:bodyPr wrap="square" rtlCol="0">
              <a:spAutoFit/>
            </a:bodyPr>
            <a:lstStyle/>
            <a:p>
              <a:pPr algn="dist"/>
              <a:r>
                <a:rPr lang="ja-JP" altLang="en-US" sz="900" dirty="0">
                  <a:latin typeface="HGS創英角ﾎﾟｯﾌﾟ体" panose="040B0A00000000000000" pitchFamily="50" charset="-128"/>
                  <a:ea typeface="HGS創英角ﾎﾟｯﾌﾟ体" panose="040B0A00000000000000" pitchFamily="50" charset="-128"/>
                </a:rPr>
                <a:t>じょうぎ</a:t>
              </a:r>
              <a:endParaRPr kumimoji="1" lang="ja-JP" altLang="en-US" sz="900" dirty="0">
                <a:latin typeface="HGS創英角ﾎﾟｯﾌﾟ体" panose="040B0A00000000000000" pitchFamily="50" charset="-128"/>
                <a:ea typeface="HGS創英角ﾎﾟｯﾌﾟ体" panose="040B0A00000000000000" pitchFamily="50" charset="-128"/>
              </a:endParaRPr>
            </a:p>
          </p:txBody>
        </p:sp>
        <p:sp>
          <p:nvSpPr>
            <p:cNvPr id="111" name="テキスト ボックス 110"/>
            <p:cNvSpPr txBox="1"/>
            <p:nvPr/>
          </p:nvSpPr>
          <p:spPr>
            <a:xfrm>
              <a:off x="2460791" y="4790945"/>
              <a:ext cx="531692" cy="454563"/>
            </a:xfrm>
            <a:prstGeom prst="rect">
              <a:avLst/>
            </a:prstGeom>
            <a:noFill/>
          </p:spPr>
          <p:txBody>
            <a:bodyPr wrap="square" rtlCol="0">
              <a:spAutoFit/>
            </a:bodyPr>
            <a:lstStyle/>
            <a:p>
              <a:pPr algn="dist"/>
              <a:r>
                <a:rPr lang="ja-JP" altLang="en-US" sz="900" dirty="0">
                  <a:latin typeface="HGS創英角ﾎﾟｯﾌﾟ体" panose="040B0A00000000000000" pitchFamily="50" charset="-128"/>
                  <a:ea typeface="HGS創英角ﾎﾟｯﾌﾟ体" panose="040B0A00000000000000" pitchFamily="50" charset="-128"/>
                </a:rPr>
                <a:t>つか</a:t>
              </a:r>
              <a:endParaRPr kumimoji="1" lang="ja-JP" altLang="en-US" sz="900" dirty="0">
                <a:latin typeface="HGS創英角ﾎﾟｯﾌﾟ体" panose="040B0A00000000000000" pitchFamily="50" charset="-128"/>
                <a:ea typeface="HGS創英角ﾎﾟｯﾌﾟ体" panose="040B0A00000000000000" pitchFamily="50" charset="-128"/>
              </a:endParaRPr>
            </a:p>
          </p:txBody>
        </p:sp>
      </p:grpSp>
      <p:pic>
        <p:nvPicPr>
          <p:cNvPr id="88" name="図 87">
            <a:hlinkClick r:id="rId12" action="ppaction://hlinksldjump"/>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210271" y="120615"/>
            <a:ext cx="1347333" cy="566977"/>
          </a:xfrm>
          <a:prstGeom prst="rect">
            <a:avLst/>
          </a:prstGeom>
        </p:spPr>
      </p:pic>
      <p:pic>
        <p:nvPicPr>
          <p:cNvPr id="89" name="図 88">
            <a:hlinkClick r:id="rId14" action="ppaction://hlinksldjump"/>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707881" y="138904"/>
            <a:ext cx="1347333" cy="548688"/>
          </a:xfrm>
          <a:prstGeom prst="rect">
            <a:avLst/>
          </a:prstGeom>
        </p:spPr>
      </p:pic>
      <p:pic>
        <p:nvPicPr>
          <p:cNvPr id="90" name="図 89">
            <a:hlinkClick r:id="rId16" action="ppaction://hlinksldjump"/>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943173" y="130108"/>
            <a:ext cx="1572904" cy="548688"/>
          </a:xfrm>
          <a:prstGeom prst="rect">
            <a:avLst/>
          </a:prstGeom>
        </p:spPr>
      </p:pic>
      <p:sp>
        <p:nvSpPr>
          <p:cNvPr id="70" name="正方形/長方形 69"/>
          <p:cNvSpPr/>
          <p:nvPr/>
        </p:nvSpPr>
        <p:spPr>
          <a:xfrm>
            <a:off x="0" y="0"/>
            <a:ext cx="990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497581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10"/>
                                        <p:tgtEl>
                                          <p:spTgt spid="70"/>
                                        </p:tgtEl>
                                      </p:cBhvr>
                                    </p:animEffect>
                                    <p:set>
                                      <p:cBhvr>
                                        <p:cTn id="7" dur="1" fill="hold">
                                          <p:stCondLst>
                                            <p:cond delay="9"/>
                                          </p:stCondLst>
                                        </p:cTn>
                                        <p:tgtEl>
                                          <p:spTgt spid="70"/>
                                        </p:tgtEl>
                                        <p:attrNameLst>
                                          <p:attrName>style.visibility</p:attrName>
                                        </p:attrNameLst>
                                      </p:cBhvr>
                                      <p:to>
                                        <p:strVal val="hidden"/>
                                      </p:to>
                                    </p:set>
                                  </p:childTnLst>
                                </p:cTn>
                              </p:par>
                              <p:par>
                                <p:cTn id="8" presetID="31"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1000" fill="hold"/>
                                        <p:tgtEl>
                                          <p:spTgt spid="5"/>
                                        </p:tgtEl>
                                        <p:attrNameLst>
                                          <p:attrName>ppt_w</p:attrName>
                                        </p:attrNameLst>
                                      </p:cBhvr>
                                      <p:tavLst>
                                        <p:tav tm="0">
                                          <p:val>
                                            <p:fltVal val="0"/>
                                          </p:val>
                                        </p:tav>
                                        <p:tav tm="100000">
                                          <p:val>
                                            <p:strVal val="#ppt_w"/>
                                          </p:val>
                                        </p:tav>
                                      </p:tavLst>
                                    </p:anim>
                                    <p:anim calcmode="lin" valueType="num">
                                      <p:cBhvr>
                                        <p:cTn id="11" dur="1000" fill="hold"/>
                                        <p:tgtEl>
                                          <p:spTgt spid="5"/>
                                        </p:tgtEl>
                                        <p:attrNameLst>
                                          <p:attrName>ppt_h</p:attrName>
                                        </p:attrNameLst>
                                      </p:cBhvr>
                                      <p:tavLst>
                                        <p:tav tm="0">
                                          <p:val>
                                            <p:fltVal val="0"/>
                                          </p:val>
                                        </p:tav>
                                        <p:tav tm="100000">
                                          <p:val>
                                            <p:strVal val="#ppt_h"/>
                                          </p:val>
                                        </p:tav>
                                      </p:tavLst>
                                    </p:anim>
                                    <p:anim calcmode="lin" valueType="num">
                                      <p:cBhvr>
                                        <p:cTn id="12" dur="1000" fill="hold"/>
                                        <p:tgtEl>
                                          <p:spTgt spid="5"/>
                                        </p:tgtEl>
                                        <p:attrNameLst>
                                          <p:attrName>style.rotation</p:attrName>
                                        </p:attrNameLst>
                                      </p:cBhvr>
                                      <p:tavLst>
                                        <p:tav tm="0">
                                          <p:val>
                                            <p:fltVal val="90"/>
                                          </p:val>
                                        </p:tav>
                                        <p:tav tm="100000">
                                          <p:val>
                                            <p:fltVal val="0"/>
                                          </p:val>
                                        </p:tav>
                                      </p:tavLst>
                                    </p:anim>
                                    <p:animEffect transition="in" filter="fade">
                                      <p:cBhvr>
                                        <p:cTn id="13" dur="1000"/>
                                        <p:tgtEl>
                                          <p:spTgt spid="5"/>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500"/>
                                        <p:tgtEl>
                                          <p:spTgt spid="28"/>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left)">
                                      <p:cBhvr>
                                        <p:cTn id="21" dur="1000"/>
                                        <p:tgtEl>
                                          <p:spTgt spid="64"/>
                                        </p:tgtEl>
                                      </p:cBhvr>
                                    </p:animEffect>
                                  </p:childTnLst>
                                </p:cTn>
                              </p:par>
                            </p:childTnLst>
                          </p:cTn>
                        </p:par>
                        <p:par>
                          <p:cTn id="22" fill="hold">
                            <p:stCondLst>
                              <p:cond delay="2500"/>
                            </p:stCondLst>
                            <p:childTnLst>
                              <p:par>
                                <p:cTn id="23" presetID="31" presetClass="entr" presetSubtype="0"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1000" fill="hold"/>
                                        <p:tgtEl>
                                          <p:spTgt spid="6"/>
                                        </p:tgtEl>
                                        <p:attrNameLst>
                                          <p:attrName>ppt_w</p:attrName>
                                        </p:attrNameLst>
                                      </p:cBhvr>
                                      <p:tavLst>
                                        <p:tav tm="0">
                                          <p:val>
                                            <p:fltVal val="0"/>
                                          </p:val>
                                        </p:tav>
                                        <p:tav tm="100000">
                                          <p:val>
                                            <p:strVal val="#ppt_w"/>
                                          </p:val>
                                        </p:tav>
                                      </p:tavLst>
                                    </p:anim>
                                    <p:anim calcmode="lin" valueType="num">
                                      <p:cBhvr>
                                        <p:cTn id="26" dur="1000" fill="hold"/>
                                        <p:tgtEl>
                                          <p:spTgt spid="6"/>
                                        </p:tgtEl>
                                        <p:attrNameLst>
                                          <p:attrName>ppt_h</p:attrName>
                                        </p:attrNameLst>
                                      </p:cBhvr>
                                      <p:tavLst>
                                        <p:tav tm="0">
                                          <p:val>
                                            <p:fltVal val="0"/>
                                          </p:val>
                                        </p:tav>
                                        <p:tav tm="100000">
                                          <p:val>
                                            <p:strVal val="#ppt_h"/>
                                          </p:val>
                                        </p:tav>
                                      </p:tavLst>
                                    </p:anim>
                                    <p:anim calcmode="lin" valueType="num">
                                      <p:cBhvr>
                                        <p:cTn id="27" dur="1000" fill="hold"/>
                                        <p:tgtEl>
                                          <p:spTgt spid="6"/>
                                        </p:tgtEl>
                                        <p:attrNameLst>
                                          <p:attrName>style.rotation</p:attrName>
                                        </p:attrNameLst>
                                      </p:cBhvr>
                                      <p:tavLst>
                                        <p:tav tm="0">
                                          <p:val>
                                            <p:fltVal val="90"/>
                                          </p:val>
                                        </p:tav>
                                        <p:tav tm="100000">
                                          <p:val>
                                            <p:fltVal val="0"/>
                                          </p:val>
                                        </p:tav>
                                      </p:tavLst>
                                    </p:anim>
                                    <p:animEffect transition="in" filter="fade">
                                      <p:cBhvr>
                                        <p:cTn id="28" dur="1000"/>
                                        <p:tgtEl>
                                          <p:spTgt spid="6"/>
                                        </p:tgtEl>
                                      </p:cBhvr>
                                    </p:animEffect>
                                  </p:childTnLst>
                                </p:cTn>
                              </p:par>
                            </p:childTnLst>
                          </p:cTn>
                        </p:par>
                        <p:par>
                          <p:cTn id="29" fill="hold">
                            <p:stCondLst>
                              <p:cond delay="3500"/>
                            </p:stCondLst>
                            <p:childTnLst>
                              <p:par>
                                <p:cTn id="30" presetID="10"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par>
                          <p:cTn id="33" fill="hold">
                            <p:stCondLst>
                              <p:cond delay="4000"/>
                            </p:stCondLst>
                            <p:childTnLst>
                              <p:par>
                                <p:cTn id="34" presetID="53" presetClass="entr" presetSubtype="16" fill="hold" nodeType="after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750" fill="hold"/>
                                        <p:tgtEl>
                                          <p:spTgt spid="71"/>
                                        </p:tgtEl>
                                        <p:attrNameLst>
                                          <p:attrName>ppt_w</p:attrName>
                                        </p:attrNameLst>
                                      </p:cBhvr>
                                      <p:tavLst>
                                        <p:tav tm="0">
                                          <p:val>
                                            <p:fltVal val="0"/>
                                          </p:val>
                                        </p:tav>
                                        <p:tav tm="100000">
                                          <p:val>
                                            <p:strVal val="#ppt_w"/>
                                          </p:val>
                                        </p:tav>
                                      </p:tavLst>
                                    </p:anim>
                                    <p:anim calcmode="lin" valueType="num">
                                      <p:cBhvr>
                                        <p:cTn id="37" dur="750" fill="hold"/>
                                        <p:tgtEl>
                                          <p:spTgt spid="71"/>
                                        </p:tgtEl>
                                        <p:attrNameLst>
                                          <p:attrName>ppt_h</p:attrName>
                                        </p:attrNameLst>
                                      </p:cBhvr>
                                      <p:tavLst>
                                        <p:tav tm="0">
                                          <p:val>
                                            <p:fltVal val="0"/>
                                          </p:val>
                                        </p:tav>
                                        <p:tav tm="100000">
                                          <p:val>
                                            <p:strVal val="#ppt_h"/>
                                          </p:val>
                                        </p:tav>
                                      </p:tavLst>
                                    </p:anim>
                                    <p:animEffect transition="in" filter="fade">
                                      <p:cBhvr>
                                        <p:cTn id="38" dur="750"/>
                                        <p:tgtEl>
                                          <p:spTgt spid="71"/>
                                        </p:tgtEl>
                                      </p:cBhvr>
                                    </p:animEffect>
                                  </p:childTnLst>
                                </p:cTn>
                              </p:par>
                            </p:childTnLst>
                          </p:cTn>
                        </p:par>
                        <p:par>
                          <p:cTn id="39" fill="hold">
                            <p:stCondLst>
                              <p:cond delay="4750"/>
                            </p:stCondLst>
                            <p:childTnLst>
                              <p:par>
                                <p:cTn id="40" presetID="22" presetClass="entr" presetSubtype="8" fill="hold" nodeType="afterEffect">
                                  <p:stCondLst>
                                    <p:cond delay="250"/>
                                  </p:stCondLst>
                                  <p:childTnLst>
                                    <p:set>
                                      <p:cBhvr>
                                        <p:cTn id="41" dur="1" fill="hold">
                                          <p:stCondLst>
                                            <p:cond delay="0"/>
                                          </p:stCondLst>
                                        </p:cTn>
                                        <p:tgtEl>
                                          <p:spTgt spid="75"/>
                                        </p:tgtEl>
                                        <p:attrNameLst>
                                          <p:attrName>style.visibility</p:attrName>
                                        </p:attrNameLst>
                                      </p:cBhvr>
                                      <p:to>
                                        <p:strVal val="visible"/>
                                      </p:to>
                                    </p:set>
                                    <p:animEffect transition="in" filter="wipe(left)">
                                      <p:cBhvr>
                                        <p:cTn id="42" dur="1000"/>
                                        <p:tgtEl>
                                          <p:spTgt spid="75"/>
                                        </p:tgtEl>
                                      </p:cBhvr>
                                    </p:animEffect>
                                  </p:childTnLst>
                                </p:cTn>
                              </p:par>
                            </p:childTnLst>
                          </p:cTn>
                        </p:par>
                        <p:par>
                          <p:cTn id="43" fill="hold">
                            <p:stCondLst>
                              <p:cond delay="6000"/>
                            </p:stCondLst>
                            <p:childTnLst>
                              <p:par>
                                <p:cTn id="44" presetID="22" presetClass="entr" presetSubtype="8" fill="hold" nodeType="afterEffect">
                                  <p:stCondLst>
                                    <p:cond delay="250"/>
                                  </p:stCondLst>
                                  <p:childTnLst>
                                    <p:set>
                                      <p:cBhvr>
                                        <p:cTn id="45" dur="1" fill="hold">
                                          <p:stCondLst>
                                            <p:cond delay="0"/>
                                          </p:stCondLst>
                                        </p:cTn>
                                        <p:tgtEl>
                                          <p:spTgt spid="81"/>
                                        </p:tgtEl>
                                        <p:attrNameLst>
                                          <p:attrName>style.visibility</p:attrName>
                                        </p:attrNameLst>
                                      </p:cBhvr>
                                      <p:to>
                                        <p:strVal val="visible"/>
                                      </p:to>
                                    </p:set>
                                    <p:animEffect transition="in" filter="wipe(left)">
                                      <p:cBhvr>
                                        <p:cTn id="46" dur="1000"/>
                                        <p:tgtEl>
                                          <p:spTgt spid="81"/>
                                        </p:tgtEl>
                                      </p:cBhvr>
                                    </p:animEffect>
                                  </p:childTnLst>
                                </p:cTn>
                              </p:par>
                            </p:childTnLst>
                          </p:cTn>
                        </p:par>
                        <p:par>
                          <p:cTn id="47" fill="hold">
                            <p:stCondLst>
                              <p:cond delay="7250"/>
                            </p:stCondLst>
                            <p:childTnLst>
                              <p:par>
                                <p:cTn id="48" presetID="22" presetClass="entr" presetSubtype="8" fill="hold" nodeType="afterEffect">
                                  <p:stCondLst>
                                    <p:cond delay="250"/>
                                  </p:stCondLst>
                                  <p:childTnLst>
                                    <p:set>
                                      <p:cBhvr>
                                        <p:cTn id="49" dur="1" fill="hold">
                                          <p:stCondLst>
                                            <p:cond delay="0"/>
                                          </p:stCondLst>
                                        </p:cTn>
                                        <p:tgtEl>
                                          <p:spTgt spid="91"/>
                                        </p:tgtEl>
                                        <p:attrNameLst>
                                          <p:attrName>style.visibility</p:attrName>
                                        </p:attrNameLst>
                                      </p:cBhvr>
                                      <p:to>
                                        <p:strVal val="visible"/>
                                      </p:to>
                                    </p:set>
                                    <p:animEffect transition="in" filter="wipe(left)">
                                      <p:cBhvr>
                                        <p:cTn id="50" dur="1000"/>
                                        <p:tgtEl>
                                          <p:spTgt spid="91"/>
                                        </p:tgtEl>
                                      </p:cBhvr>
                                    </p:animEffect>
                                  </p:childTnLst>
                                </p:cTn>
                              </p:par>
                            </p:childTnLst>
                          </p:cTn>
                        </p:par>
                        <p:par>
                          <p:cTn id="51" fill="hold">
                            <p:stCondLst>
                              <p:cond delay="8500"/>
                            </p:stCondLst>
                            <p:childTnLst>
                              <p:par>
                                <p:cTn id="52" presetID="22" presetClass="entr" presetSubtype="8" fill="hold" nodeType="afterEffect">
                                  <p:stCondLst>
                                    <p:cond delay="250"/>
                                  </p:stCondLst>
                                  <p:childTnLst>
                                    <p:set>
                                      <p:cBhvr>
                                        <p:cTn id="53" dur="1" fill="hold">
                                          <p:stCondLst>
                                            <p:cond delay="0"/>
                                          </p:stCondLst>
                                        </p:cTn>
                                        <p:tgtEl>
                                          <p:spTgt spid="97"/>
                                        </p:tgtEl>
                                        <p:attrNameLst>
                                          <p:attrName>style.visibility</p:attrName>
                                        </p:attrNameLst>
                                      </p:cBhvr>
                                      <p:to>
                                        <p:strVal val="visible"/>
                                      </p:to>
                                    </p:set>
                                    <p:animEffect transition="in" filter="wipe(left)">
                                      <p:cBhvr>
                                        <p:cTn id="54" dur="1000"/>
                                        <p:tgtEl>
                                          <p:spTgt spid="97"/>
                                        </p:tgtEl>
                                      </p:cBhvr>
                                    </p:animEffect>
                                  </p:childTnLst>
                                </p:cTn>
                              </p:par>
                            </p:childTnLst>
                          </p:cTn>
                        </p:par>
                        <p:par>
                          <p:cTn id="55" fill="hold">
                            <p:stCondLst>
                              <p:cond delay="9750"/>
                            </p:stCondLst>
                            <p:childTnLst>
                              <p:par>
                                <p:cTn id="56" presetID="10" presetClass="entr" presetSubtype="0" fill="hold"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fade">
                                      <p:cBhvr>
                                        <p:cTn id="58" dur="500"/>
                                        <p:tgtEl>
                                          <p:spTgt spid="34"/>
                                        </p:tgtEl>
                                      </p:cBhvr>
                                    </p:animEffect>
                                  </p:childTnLst>
                                </p:cTn>
                              </p:par>
                            </p:childTnLst>
                          </p:cTn>
                        </p:par>
                        <p:par>
                          <p:cTn id="59" fill="hold">
                            <p:stCondLst>
                              <p:cond delay="10250"/>
                            </p:stCondLst>
                            <p:childTnLst>
                              <p:par>
                                <p:cTn id="60" presetID="10" presetClass="entr" presetSubtype="0" fill="hold" grpId="0"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500"/>
                                        <p:tgtEl>
                                          <p:spTgt spid="2"/>
                                        </p:tgtEl>
                                      </p:cBhvr>
                                    </p:animEffect>
                                  </p:childTnLst>
                                </p:cTn>
                              </p:par>
                            </p:childTnLst>
                          </p:cTn>
                        </p:par>
                        <p:par>
                          <p:cTn id="63" fill="hold">
                            <p:stCondLst>
                              <p:cond delay="10750"/>
                            </p:stCondLst>
                            <p:childTnLst>
                              <p:par>
                                <p:cTn id="64" presetID="53" presetClass="entr" presetSubtype="16"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500" fill="hold"/>
                                        <p:tgtEl>
                                          <p:spTgt spid="7"/>
                                        </p:tgtEl>
                                        <p:attrNameLst>
                                          <p:attrName>ppt_w</p:attrName>
                                        </p:attrNameLst>
                                      </p:cBhvr>
                                      <p:tavLst>
                                        <p:tav tm="0">
                                          <p:val>
                                            <p:fltVal val="0"/>
                                          </p:val>
                                        </p:tav>
                                        <p:tav tm="100000">
                                          <p:val>
                                            <p:strVal val="#ppt_w"/>
                                          </p:val>
                                        </p:tav>
                                      </p:tavLst>
                                    </p:anim>
                                    <p:anim calcmode="lin" valueType="num">
                                      <p:cBhvr>
                                        <p:cTn id="67" dur="500" fill="hold"/>
                                        <p:tgtEl>
                                          <p:spTgt spid="7"/>
                                        </p:tgtEl>
                                        <p:attrNameLst>
                                          <p:attrName>ppt_h</p:attrName>
                                        </p:attrNameLst>
                                      </p:cBhvr>
                                      <p:tavLst>
                                        <p:tav tm="0">
                                          <p:val>
                                            <p:fltVal val="0"/>
                                          </p:val>
                                        </p:tav>
                                        <p:tav tm="100000">
                                          <p:val>
                                            <p:strVal val="#ppt_h"/>
                                          </p:val>
                                        </p:tav>
                                      </p:tavLst>
                                    </p:anim>
                                    <p:animEffect transition="in" filter="fade">
                                      <p:cBhvr>
                                        <p:cTn id="68" dur="500"/>
                                        <p:tgtEl>
                                          <p:spTgt spid="7"/>
                                        </p:tgtEl>
                                      </p:cBhvr>
                                    </p:animEffect>
                                  </p:childTnLst>
                                </p:cTn>
                              </p:par>
                            </p:childTnLst>
                          </p:cTn>
                        </p:par>
                        <p:par>
                          <p:cTn id="69" fill="hold">
                            <p:stCondLst>
                              <p:cond delay="11250"/>
                            </p:stCondLst>
                            <p:childTnLst>
                              <p:par>
                                <p:cTn id="70" presetID="32" presetClass="emph" presetSubtype="0" fill="hold" nodeType="afterEffect">
                                  <p:stCondLst>
                                    <p:cond delay="0"/>
                                  </p:stCondLst>
                                  <p:childTnLst>
                                    <p:animRot by="120000">
                                      <p:cBhvr>
                                        <p:cTn id="71" dur="100" fill="hold">
                                          <p:stCondLst>
                                            <p:cond delay="0"/>
                                          </p:stCondLst>
                                        </p:cTn>
                                        <p:tgtEl>
                                          <p:spTgt spid="7"/>
                                        </p:tgtEl>
                                        <p:attrNameLst>
                                          <p:attrName>r</p:attrName>
                                        </p:attrNameLst>
                                      </p:cBhvr>
                                    </p:animRot>
                                    <p:animRot by="-240000">
                                      <p:cBhvr>
                                        <p:cTn id="72" dur="200" fill="hold">
                                          <p:stCondLst>
                                            <p:cond delay="200"/>
                                          </p:stCondLst>
                                        </p:cTn>
                                        <p:tgtEl>
                                          <p:spTgt spid="7"/>
                                        </p:tgtEl>
                                        <p:attrNameLst>
                                          <p:attrName>r</p:attrName>
                                        </p:attrNameLst>
                                      </p:cBhvr>
                                    </p:animRot>
                                    <p:animRot by="240000">
                                      <p:cBhvr>
                                        <p:cTn id="73" dur="200" fill="hold">
                                          <p:stCondLst>
                                            <p:cond delay="400"/>
                                          </p:stCondLst>
                                        </p:cTn>
                                        <p:tgtEl>
                                          <p:spTgt spid="7"/>
                                        </p:tgtEl>
                                        <p:attrNameLst>
                                          <p:attrName>r</p:attrName>
                                        </p:attrNameLst>
                                      </p:cBhvr>
                                    </p:animRot>
                                    <p:animRot by="-240000">
                                      <p:cBhvr>
                                        <p:cTn id="74" dur="200" fill="hold">
                                          <p:stCondLst>
                                            <p:cond delay="600"/>
                                          </p:stCondLst>
                                        </p:cTn>
                                        <p:tgtEl>
                                          <p:spTgt spid="7"/>
                                        </p:tgtEl>
                                        <p:attrNameLst>
                                          <p:attrName>r</p:attrName>
                                        </p:attrNameLst>
                                      </p:cBhvr>
                                    </p:animRot>
                                    <p:animRot by="120000">
                                      <p:cBhvr>
                                        <p:cTn id="75" dur="200" fill="hold">
                                          <p:stCondLst>
                                            <p:cond delay="800"/>
                                          </p:stCondLst>
                                        </p:cTn>
                                        <p:tgtEl>
                                          <p:spTgt spid="7"/>
                                        </p:tgtEl>
                                        <p:attrNameLst>
                                          <p:attrName>r</p:attrName>
                                        </p:attrNameLst>
                                      </p:cBhvr>
                                    </p:animRot>
                                  </p:childTnLst>
                                </p:cTn>
                              </p:par>
                            </p:childTnLst>
                          </p:cTn>
                        </p:par>
                        <p:par>
                          <p:cTn id="76" fill="hold">
                            <p:stCondLst>
                              <p:cond delay="12250"/>
                            </p:stCondLst>
                            <p:childTnLst>
                              <p:par>
                                <p:cTn id="77" presetID="6"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circle(in)">
                                      <p:cBhvr>
                                        <p:cTn id="79" dur="1250"/>
                                        <p:tgtEl>
                                          <p:spTgt spid="27"/>
                                        </p:tgtEl>
                                      </p:cBhvr>
                                    </p:animEffect>
                                  </p:childTnLst>
                                </p:cTn>
                              </p:par>
                            </p:childTnLst>
                          </p:cTn>
                        </p:par>
                        <p:par>
                          <p:cTn id="80" fill="hold">
                            <p:stCondLst>
                              <p:cond delay="13500"/>
                            </p:stCondLst>
                            <p:childTnLst>
                              <p:par>
                                <p:cTn id="81" presetID="31" presetClass="entr" presetSubtype="0" fill="hold" nodeType="afterEffect">
                                  <p:stCondLst>
                                    <p:cond delay="0"/>
                                  </p:stCondLst>
                                  <p:childTnLst>
                                    <p:set>
                                      <p:cBhvr>
                                        <p:cTn id="82" dur="1" fill="hold">
                                          <p:stCondLst>
                                            <p:cond delay="0"/>
                                          </p:stCondLst>
                                        </p:cTn>
                                        <p:tgtEl>
                                          <p:spTgt spid="8"/>
                                        </p:tgtEl>
                                        <p:attrNameLst>
                                          <p:attrName>style.visibility</p:attrName>
                                        </p:attrNameLst>
                                      </p:cBhvr>
                                      <p:to>
                                        <p:strVal val="visible"/>
                                      </p:to>
                                    </p:set>
                                    <p:anim calcmode="lin" valueType="num">
                                      <p:cBhvr>
                                        <p:cTn id="83" dur="1000" fill="hold"/>
                                        <p:tgtEl>
                                          <p:spTgt spid="8"/>
                                        </p:tgtEl>
                                        <p:attrNameLst>
                                          <p:attrName>ppt_w</p:attrName>
                                        </p:attrNameLst>
                                      </p:cBhvr>
                                      <p:tavLst>
                                        <p:tav tm="0">
                                          <p:val>
                                            <p:fltVal val="0"/>
                                          </p:val>
                                        </p:tav>
                                        <p:tav tm="100000">
                                          <p:val>
                                            <p:strVal val="#ppt_w"/>
                                          </p:val>
                                        </p:tav>
                                      </p:tavLst>
                                    </p:anim>
                                    <p:anim calcmode="lin" valueType="num">
                                      <p:cBhvr>
                                        <p:cTn id="84" dur="1000" fill="hold"/>
                                        <p:tgtEl>
                                          <p:spTgt spid="8"/>
                                        </p:tgtEl>
                                        <p:attrNameLst>
                                          <p:attrName>ppt_h</p:attrName>
                                        </p:attrNameLst>
                                      </p:cBhvr>
                                      <p:tavLst>
                                        <p:tav tm="0">
                                          <p:val>
                                            <p:fltVal val="0"/>
                                          </p:val>
                                        </p:tav>
                                        <p:tav tm="100000">
                                          <p:val>
                                            <p:strVal val="#ppt_h"/>
                                          </p:val>
                                        </p:tav>
                                      </p:tavLst>
                                    </p:anim>
                                    <p:anim calcmode="lin" valueType="num">
                                      <p:cBhvr>
                                        <p:cTn id="85" dur="1000" fill="hold"/>
                                        <p:tgtEl>
                                          <p:spTgt spid="8"/>
                                        </p:tgtEl>
                                        <p:attrNameLst>
                                          <p:attrName>style.rotation</p:attrName>
                                        </p:attrNameLst>
                                      </p:cBhvr>
                                      <p:tavLst>
                                        <p:tav tm="0">
                                          <p:val>
                                            <p:fltVal val="90"/>
                                          </p:val>
                                        </p:tav>
                                        <p:tav tm="100000">
                                          <p:val>
                                            <p:fltVal val="0"/>
                                          </p:val>
                                        </p:tav>
                                      </p:tavLst>
                                    </p:anim>
                                    <p:animEffect transition="in" filter="fade">
                                      <p:cBhvr>
                                        <p:cTn id="86" dur="1000"/>
                                        <p:tgtEl>
                                          <p:spTgt spid="8"/>
                                        </p:tgtEl>
                                      </p:cBhvr>
                                    </p:animEffect>
                                  </p:childTnLst>
                                </p:cTn>
                              </p:par>
                            </p:childTnLst>
                          </p:cTn>
                        </p:par>
                        <p:par>
                          <p:cTn id="87" fill="hold">
                            <p:stCondLst>
                              <p:cond delay="14500"/>
                            </p:stCondLst>
                            <p:childTnLst>
                              <p:par>
                                <p:cTn id="88" presetID="10" presetClass="entr" presetSubtype="0" fill="hold" grpId="0" nodeType="afterEffect">
                                  <p:stCondLst>
                                    <p:cond delay="0"/>
                                  </p:stCondLst>
                                  <p:childTnLst>
                                    <p:set>
                                      <p:cBhvr>
                                        <p:cTn id="89" dur="1" fill="hold">
                                          <p:stCondLst>
                                            <p:cond delay="0"/>
                                          </p:stCondLst>
                                        </p:cTn>
                                        <p:tgtEl>
                                          <p:spTgt spid="32"/>
                                        </p:tgtEl>
                                        <p:attrNameLst>
                                          <p:attrName>style.visibility</p:attrName>
                                        </p:attrNameLst>
                                      </p:cBhvr>
                                      <p:to>
                                        <p:strVal val="visible"/>
                                      </p:to>
                                    </p:set>
                                    <p:animEffect transition="in" filter="fade">
                                      <p:cBhvr>
                                        <p:cTn id="90" dur="500"/>
                                        <p:tgtEl>
                                          <p:spTgt spid="32"/>
                                        </p:tgtEl>
                                      </p:cBhvr>
                                    </p:animEffect>
                                  </p:childTnLst>
                                </p:cTn>
                              </p:par>
                            </p:childTnLst>
                          </p:cTn>
                        </p:par>
                        <p:par>
                          <p:cTn id="91" fill="hold">
                            <p:stCondLst>
                              <p:cond delay="15000"/>
                            </p:stCondLst>
                            <p:childTnLst>
                              <p:par>
                                <p:cTn id="92" presetID="22" presetClass="entr" presetSubtype="8" fill="hold" nodeType="afterEffect">
                                  <p:stCondLst>
                                    <p:cond delay="0"/>
                                  </p:stCondLst>
                                  <p:childTnLst>
                                    <p:set>
                                      <p:cBhvr>
                                        <p:cTn id="93" dur="1" fill="hold">
                                          <p:stCondLst>
                                            <p:cond delay="0"/>
                                          </p:stCondLst>
                                        </p:cTn>
                                        <p:tgtEl>
                                          <p:spTgt spid="102"/>
                                        </p:tgtEl>
                                        <p:attrNameLst>
                                          <p:attrName>style.visibility</p:attrName>
                                        </p:attrNameLst>
                                      </p:cBhvr>
                                      <p:to>
                                        <p:strVal val="visible"/>
                                      </p:to>
                                    </p:set>
                                    <p:animEffect transition="in" filter="wipe(left)">
                                      <p:cBhvr>
                                        <p:cTn id="94" dur="1000"/>
                                        <p:tgtEl>
                                          <p:spTgt spid="102"/>
                                        </p:tgtEl>
                                      </p:cBhvr>
                                    </p:animEffect>
                                  </p:childTnLst>
                                </p:cTn>
                              </p:par>
                            </p:childTnLst>
                          </p:cTn>
                        </p:par>
                        <p:par>
                          <p:cTn id="95" fill="hold">
                            <p:stCondLst>
                              <p:cond delay="16000"/>
                            </p:stCondLst>
                            <p:childTnLst>
                              <p:par>
                                <p:cTn id="96" presetID="22" presetClass="entr" presetSubtype="8" fill="hold" nodeType="afterEffect">
                                  <p:stCondLst>
                                    <p:cond delay="0"/>
                                  </p:stCondLst>
                                  <p:childTnLst>
                                    <p:set>
                                      <p:cBhvr>
                                        <p:cTn id="97" dur="1" fill="hold">
                                          <p:stCondLst>
                                            <p:cond delay="0"/>
                                          </p:stCondLst>
                                        </p:cTn>
                                        <p:tgtEl>
                                          <p:spTgt spid="105"/>
                                        </p:tgtEl>
                                        <p:attrNameLst>
                                          <p:attrName>style.visibility</p:attrName>
                                        </p:attrNameLst>
                                      </p:cBhvr>
                                      <p:to>
                                        <p:strVal val="visible"/>
                                      </p:to>
                                    </p:set>
                                    <p:animEffect transition="in" filter="wipe(left)">
                                      <p:cBhvr>
                                        <p:cTn id="98" dur="1000"/>
                                        <p:tgtEl>
                                          <p:spTgt spid="105"/>
                                        </p:tgtEl>
                                      </p:cBhvr>
                                    </p:animEffect>
                                  </p:childTnLst>
                                </p:cTn>
                              </p:par>
                            </p:childTnLst>
                          </p:cTn>
                        </p:par>
                        <p:par>
                          <p:cTn id="99" fill="hold">
                            <p:stCondLst>
                              <p:cond delay="17000"/>
                            </p:stCondLst>
                            <p:childTnLst>
                              <p:par>
                                <p:cTn id="100" presetID="22" presetClass="entr" presetSubtype="8" fill="hold" nodeType="afterEffect">
                                  <p:stCondLst>
                                    <p:cond delay="0"/>
                                  </p:stCondLst>
                                  <p:childTnLst>
                                    <p:set>
                                      <p:cBhvr>
                                        <p:cTn id="101" dur="1" fill="hold">
                                          <p:stCondLst>
                                            <p:cond delay="0"/>
                                          </p:stCondLst>
                                        </p:cTn>
                                        <p:tgtEl>
                                          <p:spTgt spid="108"/>
                                        </p:tgtEl>
                                        <p:attrNameLst>
                                          <p:attrName>style.visibility</p:attrName>
                                        </p:attrNameLst>
                                      </p:cBhvr>
                                      <p:to>
                                        <p:strVal val="visible"/>
                                      </p:to>
                                    </p:set>
                                    <p:animEffect transition="in" filter="wipe(left)">
                                      <p:cBhvr>
                                        <p:cTn id="102" dur="10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8" grpId="0" animBg="1"/>
      <p:bldP spid="32" grpId="0" animBg="1"/>
      <p:bldP spid="2" grpId="0" animBg="1"/>
      <p:bldP spid="7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p:cNvGrpSpPr/>
          <p:nvPr/>
        </p:nvGrpSpPr>
        <p:grpSpPr>
          <a:xfrm>
            <a:off x="288033" y="605486"/>
            <a:ext cx="4864443" cy="1014006"/>
            <a:chOff x="-418232" y="1118791"/>
            <a:chExt cx="5987008" cy="1248005"/>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8232" y="1118791"/>
              <a:ext cx="5987008" cy="1248005"/>
            </a:xfrm>
            <a:prstGeom prst="rect">
              <a:avLst/>
            </a:prstGeom>
          </p:spPr>
        </p:pic>
        <p:sp>
          <p:nvSpPr>
            <p:cNvPr id="17" name="テキスト ボックス 16"/>
            <p:cNvSpPr txBox="1"/>
            <p:nvPr/>
          </p:nvSpPr>
          <p:spPr>
            <a:xfrm>
              <a:off x="568391" y="1369728"/>
              <a:ext cx="4964083" cy="852303"/>
            </a:xfrm>
            <a:prstGeom prst="rect">
              <a:avLst/>
            </a:prstGeom>
            <a:noFill/>
          </p:spPr>
          <p:txBody>
            <a:bodyPr wrap="square" rtlCol="0">
              <a:spAutoFit/>
            </a:bodyPr>
            <a:lstStyle/>
            <a:p>
              <a:r>
                <a:rPr lang="ja-JP" altLang="en-US" sz="894" dirty="0">
                  <a:latin typeface="HGP創英角ﾎﾟｯﾌﾟ体" panose="040B0A00000000000000" pitchFamily="50" charset="-128"/>
                  <a:ea typeface="HGP創英角ﾎﾟｯﾌﾟ体" panose="040B0A00000000000000" pitchFamily="50" charset="-128"/>
                </a:rPr>
                <a:t> </a:t>
              </a:r>
              <a:r>
                <a:rPr lang="ja-JP" altLang="en-US" sz="1100" dirty="0">
                  <a:latin typeface="HGP創英角ﾎﾟｯﾌﾟ体" panose="040B0A00000000000000" pitchFamily="50" charset="-128"/>
                  <a:ea typeface="HGP創英角ﾎﾟｯﾌﾟ体" panose="040B0A00000000000000" pitchFamily="50" charset="-128"/>
                </a:rPr>
                <a:t>ぼう</a:t>
              </a:r>
              <a:r>
                <a:rPr lang="ja-JP" altLang="en-US" sz="894" dirty="0">
                  <a:latin typeface="HGP創英角ﾎﾟｯﾌﾟ体" panose="040B0A00000000000000" pitchFamily="50" charset="-128"/>
                  <a:ea typeface="HGP創英角ﾎﾟｯﾌﾟ体" panose="040B0A00000000000000" pitchFamily="50" charset="-128"/>
                </a:rPr>
                <a:t>　　　　　　　　　　　  </a:t>
              </a:r>
              <a:r>
                <a:rPr lang="ja-JP" altLang="en-US" sz="894" dirty="0" smtClean="0">
                  <a:latin typeface="HGP創英角ﾎﾟｯﾌﾟ体" panose="040B0A00000000000000" pitchFamily="50" charset="-128"/>
                  <a:ea typeface="HGP創英角ﾎﾟｯﾌﾟ体" panose="040B0A00000000000000" pitchFamily="50" charset="-128"/>
                </a:rPr>
                <a:t>              </a:t>
              </a:r>
              <a:r>
                <a:rPr lang="ja-JP" altLang="en-US" sz="1100" dirty="0" err="1">
                  <a:latin typeface="HGP創英角ﾎﾟｯﾌﾟ体" panose="040B0A00000000000000" pitchFamily="50" charset="-128"/>
                  <a:ea typeface="HGP創英角ﾎﾟｯﾌﾟ体" panose="040B0A00000000000000" pitchFamily="50" charset="-128"/>
                </a:rPr>
                <a:t>か</a:t>
              </a:r>
              <a:endParaRPr kumimoji="1" lang="en-US" altLang="ja-JP" sz="894" dirty="0">
                <a:latin typeface="HGP創英角ﾎﾟｯﾌﾟ体" panose="040B0A00000000000000" pitchFamily="50" charset="-128"/>
                <a:ea typeface="HGP創英角ﾎﾟｯﾌﾟ体" panose="040B0A00000000000000" pitchFamily="50" charset="-128"/>
              </a:endParaRPr>
            </a:p>
            <a:p>
              <a:r>
                <a:rPr lang="ja-JP" altLang="en-US" sz="2800" dirty="0">
                  <a:latin typeface="HGP創英角ﾎﾟｯﾌﾟ体" panose="040B0A00000000000000" pitchFamily="50" charset="-128"/>
                  <a:ea typeface="HGP創英角ﾎﾟｯﾌﾟ体" panose="040B0A00000000000000" pitchFamily="50" charset="-128"/>
                </a:rPr>
                <a:t>棒</a:t>
              </a:r>
              <a:r>
                <a:rPr kumimoji="1" lang="ja-JP" altLang="en-US" sz="2800" dirty="0">
                  <a:latin typeface="HGP創英角ﾎﾟｯﾌﾟ体" panose="040B0A00000000000000" pitchFamily="50" charset="-128"/>
                  <a:ea typeface="HGP創英角ﾎﾟｯﾌﾟ体" panose="040B0A00000000000000" pitchFamily="50" charset="-128"/>
                </a:rPr>
                <a:t>グラフを書いてみたよ</a:t>
              </a:r>
            </a:p>
          </p:txBody>
        </p:sp>
      </p:grpSp>
      <p:grpSp>
        <p:nvGrpSpPr>
          <p:cNvPr id="30" name="グループ化 29">
            <a:extLst>
              <a:ext uri="{FF2B5EF4-FFF2-40B4-BE49-F238E27FC236}">
                <a16:creationId xmlns:a16="http://schemas.microsoft.com/office/drawing/2014/main" id="{CDC2F332-F553-C99C-546B-AFAC0F6150B9}"/>
              </a:ext>
            </a:extLst>
          </p:cNvPr>
          <p:cNvGrpSpPr/>
          <p:nvPr/>
        </p:nvGrpSpPr>
        <p:grpSpPr>
          <a:xfrm>
            <a:off x="1211121" y="1754849"/>
            <a:ext cx="8124607" cy="3828766"/>
            <a:chOff x="1490611" y="1573331"/>
            <a:chExt cx="9210777" cy="4291447"/>
          </a:xfrm>
        </p:grpSpPr>
        <p:grpSp>
          <p:nvGrpSpPr>
            <p:cNvPr id="7" name="グループ化 6">
              <a:extLst>
                <a:ext uri="{FF2B5EF4-FFF2-40B4-BE49-F238E27FC236}">
                  <a16:creationId xmlns:a16="http://schemas.microsoft.com/office/drawing/2014/main" id="{EE222FC0-84A2-4457-EC1D-B494A6726447}"/>
                </a:ext>
              </a:extLst>
            </p:cNvPr>
            <p:cNvGrpSpPr/>
            <p:nvPr/>
          </p:nvGrpSpPr>
          <p:grpSpPr>
            <a:xfrm>
              <a:off x="1490611" y="1573331"/>
              <a:ext cx="9210777" cy="4291447"/>
              <a:chOff x="1345733" y="2099803"/>
              <a:chExt cx="9210777" cy="4291447"/>
            </a:xfrm>
          </p:grpSpPr>
          <p:pic>
            <p:nvPicPr>
              <p:cNvPr id="2" name="図 1"/>
              <p:cNvPicPr>
                <a:picLocks noChangeAspect="1"/>
              </p:cNvPicPr>
              <p:nvPr/>
            </p:nvPicPr>
            <p:blipFill>
              <a:blip r:embed="rId3"/>
              <a:stretch>
                <a:fillRect/>
              </a:stretch>
            </p:blipFill>
            <p:spPr>
              <a:xfrm>
                <a:off x="1367848" y="2161555"/>
                <a:ext cx="8198423" cy="4020995"/>
              </a:xfrm>
              <a:prstGeom prst="rect">
                <a:avLst/>
              </a:prstGeom>
            </p:spPr>
          </p:pic>
          <p:sp>
            <p:nvSpPr>
              <p:cNvPr id="15" name="正方形/長方形 14"/>
              <p:cNvSpPr/>
              <p:nvPr/>
            </p:nvSpPr>
            <p:spPr>
              <a:xfrm>
                <a:off x="1345733" y="2099803"/>
                <a:ext cx="8442211" cy="429144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pic>
            <p:nvPicPr>
              <p:cNvPr id="19" name="図 18" descr="図形 が含まれている画像&#10;&#10;自動的に生成された説明">
                <a:extLst>
                  <a:ext uri="{FF2B5EF4-FFF2-40B4-BE49-F238E27FC236}">
                    <a16:creationId xmlns:a16="http://schemas.microsoft.com/office/drawing/2014/main" id="{A5D007BE-D296-490F-8708-EBA2591BEA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66271" y="5654961"/>
                <a:ext cx="990239" cy="620375"/>
              </a:xfrm>
              <a:prstGeom prst="rect">
                <a:avLst/>
              </a:prstGeom>
            </p:spPr>
          </p:pic>
        </p:grpSp>
        <p:cxnSp>
          <p:nvCxnSpPr>
            <p:cNvPr id="11" name="直線コネクタ 10">
              <a:extLst>
                <a:ext uri="{FF2B5EF4-FFF2-40B4-BE49-F238E27FC236}">
                  <a16:creationId xmlns:a16="http://schemas.microsoft.com/office/drawing/2014/main" id="{5C8B28DD-335C-EB7B-9602-F0D412EE5348}"/>
                </a:ext>
              </a:extLst>
            </p:cNvPr>
            <p:cNvCxnSpPr/>
            <p:nvPr/>
          </p:nvCxnSpPr>
          <p:spPr>
            <a:xfrm>
              <a:off x="2202873" y="5128489"/>
              <a:ext cx="0" cy="413329"/>
            </a:xfrm>
            <a:prstGeom prst="line">
              <a:avLst/>
            </a:prstGeom>
          </p:spPr>
          <p:style>
            <a:lnRef idx="1">
              <a:schemeClr val="dk1"/>
            </a:lnRef>
            <a:fillRef idx="0">
              <a:schemeClr val="dk1"/>
            </a:fillRef>
            <a:effectRef idx="0">
              <a:schemeClr val="dk1"/>
            </a:effectRef>
            <a:fontRef idx="minor">
              <a:schemeClr val="tx1"/>
            </a:fontRef>
          </p:style>
        </p:cxnSp>
        <p:cxnSp>
          <p:nvCxnSpPr>
            <p:cNvPr id="14" name="直線コネクタ 13">
              <a:extLst>
                <a:ext uri="{FF2B5EF4-FFF2-40B4-BE49-F238E27FC236}">
                  <a16:creationId xmlns:a16="http://schemas.microsoft.com/office/drawing/2014/main" id="{3EBE7DE4-5BEF-BC63-250C-AC4B55215485}"/>
                </a:ext>
              </a:extLst>
            </p:cNvPr>
            <p:cNvCxnSpPr/>
            <p:nvPr/>
          </p:nvCxnSpPr>
          <p:spPr>
            <a:xfrm>
              <a:off x="2202873" y="5541818"/>
              <a:ext cx="886691" cy="0"/>
            </a:xfrm>
            <a:prstGeom prst="line">
              <a:avLst/>
            </a:prstGeom>
          </p:spPr>
          <p:style>
            <a:lnRef idx="1">
              <a:schemeClr val="dk1"/>
            </a:lnRef>
            <a:fillRef idx="0">
              <a:schemeClr val="dk1"/>
            </a:fillRef>
            <a:effectRef idx="0">
              <a:schemeClr val="dk1"/>
            </a:effectRef>
            <a:fontRef idx="minor">
              <a:schemeClr val="tx1"/>
            </a:fontRef>
          </p:style>
        </p:cxnSp>
        <p:cxnSp>
          <p:nvCxnSpPr>
            <p:cNvPr id="18" name="直線コネクタ 17">
              <a:extLst>
                <a:ext uri="{FF2B5EF4-FFF2-40B4-BE49-F238E27FC236}">
                  <a16:creationId xmlns:a16="http://schemas.microsoft.com/office/drawing/2014/main" id="{8AD7D14C-FFED-D6CE-7930-EF7E46FAEC0F}"/>
                </a:ext>
              </a:extLst>
            </p:cNvPr>
            <p:cNvCxnSpPr/>
            <p:nvPr/>
          </p:nvCxnSpPr>
          <p:spPr>
            <a:xfrm>
              <a:off x="4696691" y="5128488"/>
              <a:ext cx="0" cy="414000"/>
            </a:xfrm>
            <a:prstGeom prst="line">
              <a:avLst/>
            </a:prstGeom>
          </p:spPr>
          <p:style>
            <a:lnRef idx="1">
              <a:schemeClr val="dk1"/>
            </a:lnRef>
            <a:fillRef idx="0">
              <a:schemeClr val="dk1"/>
            </a:fillRef>
            <a:effectRef idx="0">
              <a:schemeClr val="dk1"/>
            </a:effectRef>
            <a:fontRef idx="minor">
              <a:schemeClr val="tx1"/>
            </a:fontRef>
          </p:style>
        </p:cxnSp>
        <p:cxnSp>
          <p:nvCxnSpPr>
            <p:cNvPr id="20" name="直線コネクタ 19">
              <a:extLst>
                <a:ext uri="{FF2B5EF4-FFF2-40B4-BE49-F238E27FC236}">
                  <a16:creationId xmlns:a16="http://schemas.microsoft.com/office/drawing/2014/main" id="{58A1F9C6-A5B6-A1AD-255D-800BD99370DE}"/>
                </a:ext>
              </a:extLst>
            </p:cNvPr>
            <p:cNvCxnSpPr/>
            <p:nvPr/>
          </p:nvCxnSpPr>
          <p:spPr>
            <a:xfrm>
              <a:off x="3810000" y="5541818"/>
              <a:ext cx="886691" cy="0"/>
            </a:xfrm>
            <a:prstGeom prst="line">
              <a:avLst/>
            </a:prstGeom>
          </p:spPr>
          <p:style>
            <a:lnRef idx="1">
              <a:schemeClr val="dk1"/>
            </a:lnRef>
            <a:fillRef idx="0">
              <a:schemeClr val="dk1"/>
            </a:fillRef>
            <a:effectRef idx="0">
              <a:schemeClr val="dk1"/>
            </a:effectRef>
            <a:fontRef idx="minor">
              <a:schemeClr val="tx1"/>
            </a:fontRef>
          </p:style>
        </p:cxnSp>
        <p:cxnSp>
          <p:nvCxnSpPr>
            <p:cNvPr id="21" name="直線コネクタ 20">
              <a:extLst>
                <a:ext uri="{FF2B5EF4-FFF2-40B4-BE49-F238E27FC236}">
                  <a16:creationId xmlns:a16="http://schemas.microsoft.com/office/drawing/2014/main" id="{31B8C933-D7B4-CE41-9AD0-6D8CF9DDBAD9}"/>
                </a:ext>
              </a:extLst>
            </p:cNvPr>
            <p:cNvCxnSpPr/>
            <p:nvPr/>
          </p:nvCxnSpPr>
          <p:spPr>
            <a:xfrm>
              <a:off x="4779818" y="5128489"/>
              <a:ext cx="0" cy="413329"/>
            </a:xfrm>
            <a:prstGeom prst="line">
              <a:avLst/>
            </a:prstGeom>
          </p:spPr>
          <p:style>
            <a:lnRef idx="1">
              <a:schemeClr val="dk1"/>
            </a:lnRef>
            <a:fillRef idx="0">
              <a:schemeClr val="dk1"/>
            </a:fillRef>
            <a:effectRef idx="0">
              <a:schemeClr val="dk1"/>
            </a:effectRef>
            <a:fontRef idx="minor">
              <a:schemeClr val="tx1"/>
            </a:fontRef>
          </p:style>
        </p:cxnSp>
        <p:cxnSp>
          <p:nvCxnSpPr>
            <p:cNvPr id="22" name="直線コネクタ 21">
              <a:extLst>
                <a:ext uri="{FF2B5EF4-FFF2-40B4-BE49-F238E27FC236}">
                  <a16:creationId xmlns:a16="http://schemas.microsoft.com/office/drawing/2014/main" id="{6C1735E2-9F16-7DDF-BE01-DF325179CCD3}"/>
                </a:ext>
              </a:extLst>
            </p:cNvPr>
            <p:cNvCxnSpPr/>
            <p:nvPr/>
          </p:nvCxnSpPr>
          <p:spPr>
            <a:xfrm>
              <a:off x="4779818" y="5541818"/>
              <a:ext cx="886691" cy="0"/>
            </a:xfrm>
            <a:prstGeom prst="line">
              <a:avLst/>
            </a:prstGeom>
          </p:spPr>
          <p:style>
            <a:lnRef idx="1">
              <a:schemeClr val="dk1"/>
            </a:lnRef>
            <a:fillRef idx="0">
              <a:schemeClr val="dk1"/>
            </a:fillRef>
            <a:effectRef idx="0">
              <a:schemeClr val="dk1"/>
            </a:effectRef>
            <a:fontRef idx="minor">
              <a:schemeClr val="tx1"/>
            </a:fontRef>
          </p:style>
        </p:cxnSp>
        <p:cxnSp>
          <p:nvCxnSpPr>
            <p:cNvPr id="23" name="直線コネクタ 22">
              <a:extLst>
                <a:ext uri="{FF2B5EF4-FFF2-40B4-BE49-F238E27FC236}">
                  <a16:creationId xmlns:a16="http://schemas.microsoft.com/office/drawing/2014/main" id="{41C37D27-E30E-5D86-815A-FCFFC50CFA06}"/>
                </a:ext>
              </a:extLst>
            </p:cNvPr>
            <p:cNvCxnSpPr/>
            <p:nvPr/>
          </p:nvCxnSpPr>
          <p:spPr>
            <a:xfrm>
              <a:off x="7966363" y="5128488"/>
              <a:ext cx="0" cy="414000"/>
            </a:xfrm>
            <a:prstGeom prst="line">
              <a:avLst/>
            </a:prstGeom>
          </p:spPr>
          <p:style>
            <a:lnRef idx="1">
              <a:schemeClr val="dk1"/>
            </a:lnRef>
            <a:fillRef idx="0">
              <a:schemeClr val="dk1"/>
            </a:fillRef>
            <a:effectRef idx="0">
              <a:schemeClr val="dk1"/>
            </a:effectRef>
            <a:fontRef idx="minor">
              <a:schemeClr val="tx1"/>
            </a:fontRef>
          </p:style>
        </p:cxnSp>
        <p:cxnSp>
          <p:nvCxnSpPr>
            <p:cNvPr id="24" name="直線コネクタ 23">
              <a:extLst>
                <a:ext uri="{FF2B5EF4-FFF2-40B4-BE49-F238E27FC236}">
                  <a16:creationId xmlns:a16="http://schemas.microsoft.com/office/drawing/2014/main" id="{9DFB46F8-68C7-01CE-DE99-D738F2A7FEF9}"/>
                </a:ext>
              </a:extLst>
            </p:cNvPr>
            <p:cNvCxnSpPr/>
            <p:nvPr/>
          </p:nvCxnSpPr>
          <p:spPr>
            <a:xfrm>
              <a:off x="7079672" y="5541818"/>
              <a:ext cx="886691" cy="0"/>
            </a:xfrm>
            <a:prstGeom prst="line">
              <a:avLst/>
            </a:prstGeom>
          </p:spPr>
          <p:style>
            <a:lnRef idx="1">
              <a:schemeClr val="dk1"/>
            </a:lnRef>
            <a:fillRef idx="0">
              <a:schemeClr val="dk1"/>
            </a:fillRef>
            <a:effectRef idx="0">
              <a:schemeClr val="dk1"/>
            </a:effectRef>
            <a:fontRef idx="minor">
              <a:schemeClr val="tx1"/>
            </a:fontRef>
          </p:style>
        </p:cxnSp>
        <p:cxnSp>
          <p:nvCxnSpPr>
            <p:cNvPr id="25" name="直線コネクタ 24">
              <a:extLst>
                <a:ext uri="{FF2B5EF4-FFF2-40B4-BE49-F238E27FC236}">
                  <a16:creationId xmlns:a16="http://schemas.microsoft.com/office/drawing/2014/main" id="{309ADD2B-43DA-BC55-B6FF-9F076C44DDFC}"/>
                </a:ext>
              </a:extLst>
            </p:cNvPr>
            <p:cNvCxnSpPr/>
            <p:nvPr/>
          </p:nvCxnSpPr>
          <p:spPr>
            <a:xfrm>
              <a:off x="8063345" y="5128489"/>
              <a:ext cx="0" cy="413329"/>
            </a:xfrm>
            <a:prstGeom prst="line">
              <a:avLst/>
            </a:prstGeom>
          </p:spPr>
          <p:style>
            <a:lnRef idx="1">
              <a:schemeClr val="dk1"/>
            </a:lnRef>
            <a:fillRef idx="0">
              <a:schemeClr val="dk1"/>
            </a:fillRef>
            <a:effectRef idx="0">
              <a:schemeClr val="dk1"/>
            </a:effectRef>
            <a:fontRef idx="minor">
              <a:schemeClr val="tx1"/>
            </a:fontRef>
          </p:style>
        </p:cxnSp>
        <p:cxnSp>
          <p:nvCxnSpPr>
            <p:cNvPr id="26" name="直線コネクタ 25">
              <a:extLst>
                <a:ext uri="{FF2B5EF4-FFF2-40B4-BE49-F238E27FC236}">
                  <a16:creationId xmlns:a16="http://schemas.microsoft.com/office/drawing/2014/main" id="{B7F78155-2B41-1F4D-B8E4-BF1D778F7390}"/>
                </a:ext>
              </a:extLst>
            </p:cNvPr>
            <p:cNvCxnSpPr/>
            <p:nvPr/>
          </p:nvCxnSpPr>
          <p:spPr>
            <a:xfrm>
              <a:off x="8063345" y="5541818"/>
              <a:ext cx="324000" cy="0"/>
            </a:xfrm>
            <a:prstGeom prst="line">
              <a:avLst/>
            </a:prstGeom>
          </p:spPr>
          <p:style>
            <a:lnRef idx="1">
              <a:schemeClr val="dk1"/>
            </a:lnRef>
            <a:fillRef idx="0">
              <a:schemeClr val="dk1"/>
            </a:fillRef>
            <a:effectRef idx="0">
              <a:schemeClr val="dk1"/>
            </a:effectRef>
            <a:fontRef idx="minor">
              <a:schemeClr val="tx1"/>
            </a:fontRef>
          </p:style>
        </p:cxnSp>
        <p:cxnSp>
          <p:nvCxnSpPr>
            <p:cNvPr id="27" name="直線コネクタ 26">
              <a:extLst>
                <a:ext uri="{FF2B5EF4-FFF2-40B4-BE49-F238E27FC236}">
                  <a16:creationId xmlns:a16="http://schemas.microsoft.com/office/drawing/2014/main" id="{8087136F-31C9-C2A8-98B7-C8377F7B298C}"/>
                </a:ext>
              </a:extLst>
            </p:cNvPr>
            <p:cNvCxnSpPr/>
            <p:nvPr/>
          </p:nvCxnSpPr>
          <p:spPr>
            <a:xfrm>
              <a:off x="9711149" y="5127818"/>
              <a:ext cx="0" cy="414000"/>
            </a:xfrm>
            <a:prstGeom prst="line">
              <a:avLst/>
            </a:prstGeom>
          </p:spPr>
          <p:style>
            <a:lnRef idx="1">
              <a:schemeClr val="dk1"/>
            </a:lnRef>
            <a:fillRef idx="0">
              <a:schemeClr val="dk1"/>
            </a:fillRef>
            <a:effectRef idx="0">
              <a:schemeClr val="dk1"/>
            </a:effectRef>
            <a:fontRef idx="minor">
              <a:schemeClr val="tx1"/>
            </a:fontRef>
          </p:style>
        </p:cxnSp>
        <p:cxnSp>
          <p:nvCxnSpPr>
            <p:cNvPr id="29" name="直線コネクタ 28">
              <a:extLst>
                <a:ext uri="{FF2B5EF4-FFF2-40B4-BE49-F238E27FC236}">
                  <a16:creationId xmlns:a16="http://schemas.microsoft.com/office/drawing/2014/main" id="{EAB3A288-37A4-8DA9-2BAF-1A5C9B7AE652}"/>
                </a:ext>
              </a:extLst>
            </p:cNvPr>
            <p:cNvCxnSpPr/>
            <p:nvPr/>
          </p:nvCxnSpPr>
          <p:spPr>
            <a:xfrm>
              <a:off x="9387149" y="5541818"/>
              <a:ext cx="324000" cy="0"/>
            </a:xfrm>
            <a:prstGeom prst="line">
              <a:avLst/>
            </a:prstGeom>
          </p:spPr>
          <p:style>
            <a:lnRef idx="1">
              <a:schemeClr val="dk1"/>
            </a:lnRef>
            <a:fillRef idx="0">
              <a:schemeClr val="dk1"/>
            </a:fillRef>
            <a:effectRef idx="0">
              <a:schemeClr val="dk1"/>
            </a:effectRef>
            <a:fontRef idx="minor">
              <a:schemeClr val="tx1"/>
            </a:fontRef>
          </p:style>
        </p:cxnSp>
      </p:grpSp>
      <p:sp>
        <p:nvSpPr>
          <p:cNvPr id="31" name="吹き出し: 角を丸めた四角形 11">
            <a:extLst>
              <a:ext uri="{FF2B5EF4-FFF2-40B4-BE49-F238E27FC236}">
                <a16:creationId xmlns:a16="http://schemas.microsoft.com/office/drawing/2014/main" id="{1EC41A34-640F-EADD-297D-F30EA0081208}"/>
              </a:ext>
            </a:extLst>
          </p:cNvPr>
          <p:cNvSpPr/>
          <p:nvPr/>
        </p:nvSpPr>
        <p:spPr>
          <a:xfrm>
            <a:off x="3785507" y="5903234"/>
            <a:ext cx="3942647" cy="747638"/>
          </a:xfrm>
          <a:prstGeom prst="wedgeRoundRectCallout">
            <a:avLst>
              <a:gd name="adj1" fmla="val 58788"/>
              <a:gd name="adj2" fmla="val 22516"/>
              <a:gd name="adj3" fmla="val 16667"/>
            </a:avLst>
          </a:prstGeom>
          <a:no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endParaRPr kumimoji="1" lang="ja-JP" altLang="en-US" sz="1463" dirty="0">
              <a:latin typeface="HGP創英角ﾎﾟｯﾌﾟ体" panose="040B0A00000000000000" pitchFamily="50" charset="-128"/>
              <a:ea typeface="HGP創英角ﾎﾟｯﾌﾟ体" panose="040B0A00000000000000" pitchFamily="50" charset="-128"/>
            </a:endParaRPr>
          </a:p>
        </p:txBody>
      </p:sp>
      <p:grpSp>
        <p:nvGrpSpPr>
          <p:cNvPr id="32" name="グループ化 31">
            <a:extLst>
              <a:ext uri="{FF2B5EF4-FFF2-40B4-BE49-F238E27FC236}">
                <a16:creationId xmlns:a16="http://schemas.microsoft.com/office/drawing/2014/main" id="{A70CDF50-C416-0496-05D9-D69B56A8D8BB}"/>
              </a:ext>
            </a:extLst>
          </p:cNvPr>
          <p:cNvGrpSpPr/>
          <p:nvPr/>
        </p:nvGrpSpPr>
        <p:grpSpPr>
          <a:xfrm>
            <a:off x="8055214" y="5664241"/>
            <a:ext cx="1502390" cy="1127233"/>
            <a:chOff x="9869880" y="5703386"/>
            <a:chExt cx="1815200" cy="1093218"/>
          </a:xfrm>
        </p:grpSpPr>
        <p:pic>
          <p:nvPicPr>
            <p:cNvPr id="33" name="図 32">
              <a:extLst>
                <a:ext uri="{FF2B5EF4-FFF2-40B4-BE49-F238E27FC236}">
                  <a16:creationId xmlns:a16="http://schemas.microsoft.com/office/drawing/2014/main" id="{8307D793-050B-A65C-3090-EFD00A485BC0}"/>
                </a:ext>
              </a:extLst>
            </p:cNvPr>
            <p:cNvPicPr>
              <a:picLocks noChangeAspect="1"/>
            </p:cNvPicPr>
            <p:nvPr/>
          </p:nvPicPr>
          <p:blipFill>
            <a:blip r:embed="rId5"/>
            <a:stretch>
              <a:fillRect/>
            </a:stretch>
          </p:blipFill>
          <p:spPr>
            <a:xfrm>
              <a:off x="9869880" y="5703386"/>
              <a:ext cx="1062761" cy="1077369"/>
            </a:xfrm>
            <a:prstGeom prst="rect">
              <a:avLst/>
            </a:prstGeom>
          </p:spPr>
        </p:pic>
        <p:pic>
          <p:nvPicPr>
            <p:cNvPr id="34" name="図 33" descr="おもちゃ, 人形, 時計, 食品 が含まれている画像&#10;&#10;自動的に生成された説明">
              <a:extLst>
                <a:ext uri="{FF2B5EF4-FFF2-40B4-BE49-F238E27FC236}">
                  <a16:creationId xmlns:a16="http://schemas.microsoft.com/office/drawing/2014/main" id="{5195C3FA-0A30-B47E-0DAD-B91C42E26A1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10722573" y="5703386"/>
              <a:ext cx="962507" cy="1093218"/>
            </a:xfrm>
            <a:prstGeom prst="rect">
              <a:avLst/>
            </a:prstGeom>
          </p:spPr>
        </p:pic>
      </p:grpSp>
      <p:grpSp>
        <p:nvGrpSpPr>
          <p:cNvPr id="35" name="グループ化 34">
            <a:extLst>
              <a:ext uri="{FF2B5EF4-FFF2-40B4-BE49-F238E27FC236}">
                <a16:creationId xmlns:a16="http://schemas.microsoft.com/office/drawing/2014/main" id="{B5B930EF-02E9-F056-939A-0A1E09EEC05B}"/>
              </a:ext>
            </a:extLst>
          </p:cNvPr>
          <p:cNvGrpSpPr/>
          <p:nvPr/>
        </p:nvGrpSpPr>
        <p:grpSpPr>
          <a:xfrm>
            <a:off x="3948921" y="5952381"/>
            <a:ext cx="3615817" cy="592021"/>
            <a:chOff x="3203536" y="2368571"/>
            <a:chExt cx="4450236" cy="728641"/>
          </a:xfrm>
        </p:grpSpPr>
        <p:sp>
          <p:nvSpPr>
            <p:cNvPr id="36" name="テキスト ボックス 35">
              <a:extLst>
                <a:ext uri="{FF2B5EF4-FFF2-40B4-BE49-F238E27FC236}">
                  <a16:creationId xmlns:a16="http://schemas.microsoft.com/office/drawing/2014/main" id="{1FDA6F28-DF46-1961-6FCC-B98FD76711F4}"/>
                </a:ext>
              </a:extLst>
            </p:cNvPr>
            <p:cNvSpPr txBox="1"/>
            <p:nvPr/>
          </p:nvSpPr>
          <p:spPr>
            <a:xfrm>
              <a:off x="3203536" y="2510069"/>
              <a:ext cx="4450236" cy="587143"/>
            </a:xfrm>
            <a:prstGeom prst="rect">
              <a:avLst/>
            </a:prstGeom>
            <a:noFill/>
            <a:ln>
              <a:noFill/>
            </a:ln>
          </p:spPr>
          <p:txBody>
            <a:bodyPr wrap="square" rtlCol="0">
              <a:spAutoFit/>
            </a:bodyPr>
            <a:lstStyle/>
            <a:p>
              <a:pPr algn="dist"/>
              <a:r>
                <a:rPr lang="ja-JP" altLang="en-US" sz="2500" dirty="0">
                  <a:latin typeface="HGP創英角ﾎﾟｯﾌﾟ体" panose="040B0A00000000000000" pitchFamily="50" charset="-128"/>
                  <a:ea typeface="HGP創英角ﾎﾟｯﾌﾟ体" panose="040B0A00000000000000" pitchFamily="50" charset="-128"/>
                </a:rPr>
                <a:t>こんな感じかなぁ</a:t>
              </a:r>
              <a:r>
                <a:rPr lang="en-US" altLang="ja-JP" sz="2500" dirty="0">
                  <a:latin typeface="HGP創英角ﾎﾟｯﾌﾟ体" panose="040B0A00000000000000" pitchFamily="50" charset="-128"/>
                  <a:ea typeface="HGP創英角ﾎﾟｯﾌﾟ体" panose="040B0A00000000000000" pitchFamily="50" charset="-128"/>
                </a:rPr>
                <a:t>…</a:t>
              </a:r>
              <a:r>
                <a:rPr lang="ja-JP" altLang="en-US" sz="2500" dirty="0">
                  <a:latin typeface="HGP創英角ﾎﾟｯﾌﾟ体" panose="040B0A00000000000000" pitchFamily="50" charset="-128"/>
                  <a:ea typeface="HGP創英角ﾎﾟｯﾌﾟ体" panose="040B0A00000000000000" pitchFamily="50" charset="-128"/>
                </a:rPr>
                <a:t>？</a:t>
              </a:r>
            </a:p>
          </p:txBody>
        </p:sp>
        <p:sp>
          <p:nvSpPr>
            <p:cNvPr id="37" name="テキスト ボックス 36">
              <a:extLst>
                <a:ext uri="{FF2B5EF4-FFF2-40B4-BE49-F238E27FC236}">
                  <a16:creationId xmlns:a16="http://schemas.microsoft.com/office/drawing/2014/main" id="{E5EFA49D-3AF9-7F47-69BC-61FD3D231536}"/>
                </a:ext>
              </a:extLst>
            </p:cNvPr>
            <p:cNvSpPr txBox="1"/>
            <p:nvPr/>
          </p:nvSpPr>
          <p:spPr>
            <a:xfrm>
              <a:off x="4485386" y="2368571"/>
              <a:ext cx="620308" cy="530322"/>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かん</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grpSp>
      <p:pic>
        <p:nvPicPr>
          <p:cNvPr id="41" name="図 40">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10271" y="120615"/>
            <a:ext cx="1347333" cy="566977"/>
          </a:xfrm>
          <a:prstGeom prst="rect">
            <a:avLst/>
          </a:prstGeom>
        </p:spPr>
      </p:pic>
      <p:pic>
        <p:nvPicPr>
          <p:cNvPr id="42" name="図 41">
            <a:hlinkClick r:id="rId9" action="ppaction://hlinksldjump"/>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707881" y="138904"/>
            <a:ext cx="1347333" cy="548688"/>
          </a:xfrm>
          <a:prstGeom prst="rect">
            <a:avLst/>
          </a:prstGeom>
        </p:spPr>
      </p:pic>
      <p:pic>
        <p:nvPicPr>
          <p:cNvPr id="43" name="図 42">
            <a:hlinkClick r:id="rId11" action="ppaction://hlinksldjump"/>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943173" y="130108"/>
            <a:ext cx="1572904" cy="548688"/>
          </a:xfrm>
          <a:prstGeom prst="rect">
            <a:avLst/>
          </a:prstGeom>
        </p:spPr>
      </p:pic>
      <p:sp>
        <p:nvSpPr>
          <p:cNvPr id="38" name="正方形/長方形 37"/>
          <p:cNvSpPr/>
          <p:nvPr/>
        </p:nvSpPr>
        <p:spPr>
          <a:xfrm>
            <a:off x="0" y="0"/>
            <a:ext cx="990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410686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10"/>
                                        <p:tgtEl>
                                          <p:spTgt spid="38"/>
                                        </p:tgtEl>
                                      </p:cBhvr>
                                    </p:animEffect>
                                    <p:set>
                                      <p:cBhvr>
                                        <p:cTn id="7" dur="1" fill="hold">
                                          <p:stCondLst>
                                            <p:cond delay="9"/>
                                          </p:stCondLst>
                                        </p:cTn>
                                        <p:tgtEl>
                                          <p:spTgt spid="38"/>
                                        </p:tgtEl>
                                        <p:attrNameLst>
                                          <p:attrName>style.visibility</p:attrName>
                                        </p:attrNameLst>
                                      </p:cBhvr>
                                      <p:to>
                                        <p:strVal val="hidden"/>
                                      </p:to>
                                    </p:set>
                                  </p:childTnLst>
                                </p:cTn>
                              </p:par>
                              <p:par>
                                <p:cTn id="8" presetID="53" presetClass="entr" presetSubtype="1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p:cTn id="10" dur="1000" fill="hold"/>
                                        <p:tgtEl>
                                          <p:spTgt spid="6"/>
                                        </p:tgtEl>
                                        <p:attrNameLst>
                                          <p:attrName>ppt_w</p:attrName>
                                        </p:attrNameLst>
                                      </p:cBhvr>
                                      <p:tavLst>
                                        <p:tav tm="0">
                                          <p:val>
                                            <p:fltVal val="0"/>
                                          </p:val>
                                        </p:tav>
                                        <p:tav tm="100000">
                                          <p:val>
                                            <p:strVal val="#ppt_w"/>
                                          </p:val>
                                        </p:tav>
                                      </p:tavLst>
                                    </p:anim>
                                    <p:anim calcmode="lin" valueType="num">
                                      <p:cBhvr>
                                        <p:cTn id="11" dur="1000" fill="hold"/>
                                        <p:tgtEl>
                                          <p:spTgt spid="6"/>
                                        </p:tgtEl>
                                        <p:attrNameLst>
                                          <p:attrName>ppt_h</p:attrName>
                                        </p:attrNameLst>
                                      </p:cBhvr>
                                      <p:tavLst>
                                        <p:tav tm="0">
                                          <p:val>
                                            <p:fltVal val="0"/>
                                          </p:val>
                                        </p:tav>
                                        <p:tav tm="100000">
                                          <p:val>
                                            <p:strVal val="#ppt_h"/>
                                          </p:val>
                                        </p:tav>
                                      </p:tavLst>
                                    </p:anim>
                                    <p:animEffect transition="in" filter="fade">
                                      <p:cBhvr>
                                        <p:cTn id="12" dur="1000"/>
                                        <p:tgtEl>
                                          <p:spTgt spid="6"/>
                                        </p:tgtEl>
                                      </p:cBhvr>
                                    </p:animEffect>
                                  </p:childTnLst>
                                </p:cTn>
                              </p:par>
                            </p:childTnLst>
                          </p:cTn>
                        </p:par>
                        <p:par>
                          <p:cTn id="13" fill="hold">
                            <p:stCondLst>
                              <p:cond delay="1000"/>
                            </p:stCondLst>
                            <p:childTnLst>
                              <p:par>
                                <p:cTn id="14" presetID="10" presetClass="entr" presetSubtype="0" fill="hold" nodeType="afterEffect">
                                  <p:stCondLst>
                                    <p:cond delay="50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childTnLst>
                                </p:cTn>
                              </p:par>
                            </p:childTnLst>
                          </p:cTn>
                        </p:par>
                        <p:par>
                          <p:cTn id="17" fill="hold">
                            <p:stCondLst>
                              <p:cond delay="2500"/>
                            </p:stCondLst>
                            <p:childTnLst>
                              <p:par>
                                <p:cTn id="18" presetID="31" presetClass="entr" presetSubtype="0" fill="hold" nodeType="afterEffect">
                                  <p:stCondLst>
                                    <p:cond delay="0"/>
                                  </p:stCondLst>
                                  <p:childTnLst>
                                    <p:set>
                                      <p:cBhvr>
                                        <p:cTn id="19" dur="1" fill="hold">
                                          <p:stCondLst>
                                            <p:cond delay="0"/>
                                          </p:stCondLst>
                                        </p:cTn>
                                        <p:tgtEl>
                                          <p:spTgt spid="32"/>
                                        </p:tgtEl>
                                        <p:attrNameLst>
                                          <p:attrName>style.visibility</p:attrName>
                                        </p:attrNameLst>
                                      </p:cBhvr>
                                      <p:to>
                                        <p:strVal val="visible"/>
                                      </p:to>
                                    </p:set>
                                    <p:anim calcmode="lin" valueType="num">
                                      <p:cBhvr>
                                        <p:cTn id="20" dur="1000" fill="hold"/>
                                        <p:tgtEl>
                                          <p:spTgt spid="32"/>
                                        </p:tgtEl>
                                        <p:attrNameLst>
                                          <p:attrName>ppt_w</p:attrName>
                                        </p:attrNameLst>
                                      </p:cBhvr>
                                      <p:tavLst>
                                        <p:tav tm="0">
                                          <p:val>
                                            <p:fltVal val="0"/>
                                          </p:val>
                                        </p:tav>
                                        <p:tav tm="100000">
                                          <p:val>
                                            <p:strVal val="#ppt_w"/>
                                          </p:val>
                                        </p:tav>
                                      </p:tavLst>
                                    </p:anim>
                                    <p:anim calcmode="lin" valueType="num">
                                      <p:cBhvr>
                                        <p:cTn id="21" dur="1000" fill="hold"/>
                                        <p:tgtEl>
                                          <p:spTgt spid="32"/>
                                        </p:tgtEl>
                                        <p:attrNameLst>
                                          <p:attrName>ppt_h</p:attrName>
                                        </p:attrNameLst>
                                      </p:cBhvr>
                                      <p:tavLst>
                                        <p:tav tm="0">
                                          <p:val>
                                            <p:fltVal val="0"/>
                                          </p:val>
                                        </p:tav>
                                        <p:tav tm="100000">
                                          <p:val>
                                            <p:strVal val="#ppt_h"/>
                                          </p:val>
                                        </p:tav>
                                      </p:tavLst>
                                    </p:anim>
                                    <p:anim calcmode="lin" valueType="num">
                                      <p:cBhvr>
                                        <p:cTn id="22" dur="1000" fill="hold"/>
                                        <p:tgtEl>
                                          <p:spTgt spid="32"/>
                                        </p:tgtEl>
                                        <p:attrNameLst>
                                          <p:attrName>style.rotation</p:attrName>
                                        </p:attrNameLst>
                                      </p:cBhvr>
                                      <p:tavLst>
                                        <p:tav tm="0">
                                          <p:val>
                                            <p:fltVal val="90"/>
                                          </p:val>
                                        </p:tav>
                                        <p:tav tm="100000">
                                          <p:val>
                                            <p:fltVal val="0"/>
                                          </p:val>
                                        </p:tav>
                                      </p:tavLst>
                                    </p:anim>
                                    <p:animEffect transition="in" filter="fade">
                                      <p:cBhvr>
                                        <p:cTn id="23" dur="1000"/>
                                        <p:tgtEl>
                                          <p:spTgt spid="32"/>
                                        </p:tgtEl>
                                      </p:cBhvr>
                                    </p:animEffect>
                                  </p:childTnLst>
                                </p:cTn>
                              </p:par>
                            </p:childTnLst>
                          </p:cTn>
                        </p:par>
                        <p:par>
                          <p:cTn id="24" fill="hold">
                            <p:stCondLst>
                              <p:cond delay="3500"/>
                            </p:stCondLst>
                            <p:childTnLst>
                              <p:par>
                                <p:cTn id="25" presetID="10" presetClass="entr" presetSubtype="0" fill="hold" grpId="0"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500"/>
                                        <p:tgtEl>
                                          <p:spTgt spid="31"/>
                                        </p:tgtEl>
                                      </p:cBhvr>
                                    </p:animEffect>
                                  </p:childTnLst>
                                </p:cTn>
                              </p:par>
                            </p:childTnLst>
                          </p:cTn>
                        </p:par>
                        <p:par>
                          <p:cTn id="28" fill="hold">
                            <p:stCondLst>
                              <p:cond delay="4000"/>
                            </p:stCondLst>
                            <p:childTnLst>
                              <p:par>
                                <p:cTn id="29" presetID="22" presetClass="entr" presetSubtype="8" fill="hold"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吹き出し: 角を丸めた四角形 7">
            <a:extLst>
              <a:ext uri="{FF2B5EF4-FFF2-40B4-BE49-F238E27FC236}">
                <a16:creationId xmlns:a16="http://schemas.microsoft.com/office/drawing/2014/main" id="{9684B003-CF2E-49F4-81D1-18354A9D6638}"/>
              </a:ext>
            </a:extLst>
          </p:cNvPr>
          <p:cNvSpPr/>
          <p:nvPr/>
        </p:nvSpPr>
        <p:spPr>
          <a:xfrm>
            <a:off x="1769575" y="806418"/>
            <a:ext cx="7987361" cy="1811842"/>
          </a:xfrm>
          <a:prstGeom prst="wedgeRoundRectCallout">
            <a:avLst>
              <a:gd name="adj1" fmla="val -55244"/>
              <a:gd name="adj2" fmla="val -21996"/>
              <a:gd name="adj3" fmla="val 16667"/>
            </a:avLst>
          </a:prstGeom>
          <a:no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endParaRPr kumimoji="1" lang="en-US" altLang="ja-JP" sz="1625" dirty="0">
              <a:latin typeface="HGS創英角ﾎﾟｯﾌﾟ体" panose="040B0A00000000000000" pitchFamily="50" charset="-128"/>
              <a:ea typeface="HGS創英角ﾎﾟｯﾌﾟ体" panose="040B0A00000000000000" pitchFamily="50" charset="-128"/>
            </a:endParaRPr>
          </a:p>
        </p:txBody>
      </p:sp>
      <p:grpSp>
        <p:nvGrpSpPr>
          <p:cNvPr id="9" name="グループ化 8"/>
          <p:cNvGrpSpPr/>
          <p:nvPr/>
        </p:nvGrpSpPr>
        <p:grpSpPr>
          <a:xfrm>
            <a:off x="272893" y="2693418"/>
            <a:ext cx="2635829" cy="730477"/>
            <a:chOff x="606385" y="457200"/>
            <a:chExt cx="4884262" cy="977960"/>
          </a:xfrm>
        </p:grpSpPr>
        <p:pic>
          <p:nvPicPr>
            <p:cNvPr id="10" name="図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6385" y="604166"/>
              <a:ext cx="4884262" cy="830994"/>
            </a:xfrm>
            <a:prstGeom prst="rect">
              <a:avLst/>
            </a:prstGeom>
          </p:spPr>
        </p:pic>
        <p:sp>
          <p:nvSpPr>
            <p:cNvPr id="11" name="テキスト ボックス 10"/>
            <p:cNvSpPr txBox="1"/>
            <p:nvPr/>
          </p:nvSpPr>
          <p:spPr>
            <a:xfrm>
              <a:off x="1797533" y="457200"/>
              <a:ext cx="3518839" cy="927113"/>
            </a:xfrm>
            <a:prstGeom prst="rect">
              <a:avLst/>
            </a:prstGeom>
            <a:noFill/>
          </p:spPr>
          <p:txBody>
            <a:bodyPr wrap="square" rtlCol="0">
              <a:spAutoFit/>
            </a:bodyPr>
            <a:lstStyle/>
            <a:p>
              <a:r>
                <a:rPr lang="ja-JP" altLang="en-US" sz="894" dirty="0">
                  <a:latin typeface="HGP創英角ﾎﾟｯﾌﾟ体" panose="040B0A00000000000000" pitchFamily="50" charset="-128"/>
                  <a:ea typeface="HGP創英角ﾎﾟｯﾌﾟ体" panose="040B0A00000000000000" pitchFamily="50" charset="-128"/>
                </a:rPr>
                <a:t>　</a:t>
              </a:r>
              <a:r>
                <a:rPr lang="ja-JP" altLang="en-US" sz="1100" dirty="0">
                  <a:latin typeface="HGP創英角ﾎﾟｯﾌﾟ体" panose="040B0A00000000000000" pitchFamily="50" charset="-128"/>
                  <a:ea typeface="HGP創英角ﾎﾟｯﾌﾟ体" panose="040B0A00000000000000" pitchFamily="50" charset="-128"/>
                </a:rPr>
                <a:t>え</a:t>
              </a:r>
              <a:r>
                <a:rPr lang="ja-JP" altLang="en-US" sz="894" dirty="0">
                  <a:latin typeface="HGP創英角ﾎﾟｯﾌﾟ体" panose="040B0A00000000000000" pitchFamily="50" charset="-128"/>
                  <a:ea typeface="HGP創英角ﾎﾟｯﾌﾟ体" panose="040B0A00000000000000" pitchFamily="50" charset="-128"/>
                </a:rPr>
                <a:t>　</a:t>
              </a:r>
              <a:endParaRPr kumimoji="1" lang="en-US" altLang="ja-JP" sz="894" dirty="0">
                <a:latin typeface="HGP創英角ﾎﾟｯﾌﾟ体" panose="040B0A00000000000000" pitchFamily="50" charset="-128"/>
                <a:ea typeface="HGP創英角ﾎﾟｯﾌﾟ体" panose="040B0A00000000000000" pitchFamily="50" charset="-128"/>
              </a:endParaRPr>
            </a:p>
            <a:p>
              <a:r>
                <a:rPr lang="ja-JP" altLang="en-US" sz="2800" dirty="0">
                  <a:latin typeface="HGP創英角ﾎﾟｯﾌﾟ体" panose="040B0A00000000000000" pitchFamily="50" charset="-128"/>
                  <a:ea typeface="HGP創英角ﾎﾟｯﾌﾟ体" panose="040B0A00000000000000" pitchFamily="50" charset="-128"/>
                </a:rPr>
                <a:t>絵</a:t>
              </a:r>
              <a:r>
                <a:rPr kumimoji="1" lang="ja-JP" altLang="en-US" sz="2800" dirty="0">
                  <a:latin typeface="HGP創英角ﾎﾟｯﾌﾟ体" panose="040B0A00000000000000" pitchFamily="50" charset="-128"/>
                  <a:ea typeface="HGP創英角ﾎﾟｯﾌﾟ体" panose="040B0A00000000000000" pitchFamily="50" charset="-128"/>
                </a:rPr>
                <a:t>グラフ</a:t>
              </a:r>
            </a:p>
          </p:txBody>
        </p:sp>
      </p:grpSp>
      <p:grpSp>
        <p:nvGrpSpPr>
          <p:cNvPr id="2" name="グループ化 1">
            <a:extLst>
              <a:ext uri="{FF2B5EF4-FFF2-40B4-BE49-F238E27FC236}">
                <a16:creationId xmlns:a16="http://schemas.microsoft.com/office/drawing/2014/main" id="{8D7BE978-633D-B3BF-4FC7-C24709607FBA}"/>
              </a:ext>
            </a:extLst>
          </p:cNvPr>
          <p:cNvGrpSpPr/>
          <p:nvPr/>
        </p:nvGrpSpPr>
        <p:grpSpPr>
          <a:xfrm>
            <a:off x="32745" y="733166"/>
            <a:ext cx="1402447" cy="1092236"/>
            <a:chOff x="181190" y="371184"/>
            <a:chExt cx="1721089" cy="1022804"/>
          </a:xfrm>
        </p:grpSpPr>
        <p:pic>
          <p:nvPicPr>
            <p:cNvPr id="12" name="図 11"/>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81190" y="371184"/>
              <a:ext cx="945963" cy="999261"/>
            </a:xfrm>
            <a:prstGeom prst="rect">
              <a:avLst/>
            </a:prstGeom>
          </p:spPr>
        </p:pic>
        <p:pic>
          <p:nvPicPr>
            <p:cNvPr id="13" name="図 12" descr="建物, ウィンドウ, 部屋 が含まれている画像&#10;&#10;自動的に生成された説明">
              <a:extLst>
                <a:ext uri="{FF2B5EF4-FFF2-40B4-BE49-F238E27FC236}">
                  <a16:creationId xmlns:a16="http://schemas.microsoft.com/office/drawing/2014/main" id="{26A87F99-E83D-4C61-B24C-FCB04F7EBBE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007815" y="446003"/>
              <a:ext cx="894464" cy="947985"/>
            </a:xfrm>
            <a:prstGeom prst="rect">
              <a:avLst/>
            </a:prstGeom>
          </p:spPr>
        </p:pic>
      </p:grpSp>
      <p:grpSp>
        <p:nvGrpSpPr>
          <p:cNvPr id="55" name="グループ化 54">
            <a:extLst>
              <a:ext uri="{FF2B5EF4-FFF2-40B4-BE49-F238E27FC236}">
                <a16:creationId xmlns:a16="http://schemas.microsoft.com/office/drawing/2014/main" id="{4F7C1E04-099B-7CF8-40D1-CDD62B8005C0}"/>
              </a:ext>
            </a:extLst>
          </p:cNvPr>
          <p:cNvGrpSpPr/>
          <p:nvPr/>
        </p:nvGrpSpPr>
        <p:grpSpPr>
          <a:xfrm>
            <a:off x="8268400" y="5786490"/>
            <a:ext cx="1412797" cy="926945"/>
            <a:chOff x="10187189" y="5700059"/>
            <a:chExt cx="1425653" cy="956695"/>
          </a:xfrm>
        </p:grpSpPr>
        <p:pic>
          <p:nvPicPr>
            <p:cNvPr id="17" name="図 16"/>
            <p:cNvPicPr>
              <a:picLocks noChangeAspect="1"/>
            </p:cNvPicPr>
            <p:nvPr/>
          </p:nvPicPr>
          <p:blipFill rotWithShape="1">
            <a:blip r:embed="rId5" cstate="print">
              <a:extLst>
                <a:ext uri="{28A0092B-C50C-407E-A947-70E740481C1C}">
                  <a14:useLocalDpi xmlns:a14="http://schemas.microsoft.com/office/drawing/2010/main" val="0"/>
                </a:ext>
              </a:extLst>
            </a:blip>
            <a:srcRect l="-4614"/>
            <a:stretch/>
          </p:blipFill>
          <p:spPr>
            <a:xfrm>
              <a:off x="10187189" y="5712938"/>
              <a:ext cx="892317" cy="903011"/>
            </a:xfrm>
            <a:prstGeom prst="rect">
              <a:avLst/>
            </a:prstGeom>
          </p:spPr>
        </p:pic>
        <p:pic>
          <p:nvPicPr>
            <p:cNvPr id="18" name="図 17" descr="おもちゃ, 人形, 時計, 食品 が含まれている画像&#10;&#10;自動的に生成された説明">
              <a:extLst>
                <a:ext uri="{FF2B5EF4-FFF2-40B4-BE49-F238E27FC236}">
                  <a16:creationId xmlns:a16="http://schemas.microsoft.com/office/drawing/2014/main" id="{C015FF01-14A5-46F2-B942-9BDBA5CB6CC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10814848" y="5700059"/>
              <a:ext cx="797994" cy="956695"/>
            </a:xfrm>
            <a:prstGeom prst="rect">
              <a:avLst/>
            </a:prstGeom>
          </p:spPr>
        </p:pic>
      </p:grpSp>
      <p:sp>
        <p:nvSpPr>
          <p:cNvPr id="19" name="吹き出し: 角を丸めた四角形 11">
            <a:extLst>
              <a:ext uri="{FF2B5EF4-FFF2-40B4-BE49-F238E27FC236}">
                <a16:creationId xmlns:a16="http://schemas.microsoft.com/office/drawing/2014/main" id="{77EA6F85-B90E-4CE5-936C-45B72DDBD7A7}"/>
              </a:ext>
            </a:extLst>
          </p:cNvPr>
          <p:cNvSpPr/>
          <p:nvPr/>
        </p:nvSpPr>
        <p:spPr>
          <a:xfrm>
            <a:off x="5911262" y="3418083"/>
            <a:ext cx="3733542" cy="1919132"/>
          </a:xfrm>
          <a:prstGeom prst="wedgeRoundRectCallout">
            <a:avLst>
              <a:gd name="adj1" fmla="val 21536"/>
              <a:gd name="adj2" fmla="val 62917"/>
              <a:gd name="adj3" fmla="val 16667"/>
            </a:avLst>
          </a:prstGeom>
          <a:no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endParaRPr lang="en-US" altLang="ja-JP" sz="1463" dirty="0">
              <a:solidFill>
                <a:schemeClr val="tx1"/>
              </a:solidFill>
              <a:latin typeface="HGS創英角ﾎﾟｯﾌﾟ体" panose="040B0A00000000000000" pitchFamily="50" charset="-128"/>
              <a:ea typeface="HGS創英角ﾎﾟｯﾌﾟ体" panose="040B0A00000000000000" pitchFamily="50" charset="-128"/>
            </a:endParaRPr>
          </a:p>
        </p:txBody>
      </p:sp>
      <p:grpSp>
        <p:nvGrpSpPr>
          <p:cNvPr id="3" name="グループ化 2">
            <a:extLst>
              <a:ext uri="{FF2B5EF4-FFF2-40B4-BE49-F238E27FC236}">
                <a16:creationId xmlns:a16="http://schemas.microsoft.com/office/drawing/2014/main" id="{B20DB899-03EF-12F6-D8CC-634634DB2D37}"/>
              </a:ext>
            </a:extLst>
          </p:cNvPr>
          <p:cNvGrpSpPr/>
          <p:nvPr/>
        </p:nvGrpSpPr>
        <p:grpSpPr>
          <a:xfrm>
            <a:off x="1838876" y="847194"/>
            <a:ext cx="7722895" cy="717369"/>
            <a:chOff x="1945939" y="2414530"/>
            <a:chExt cx="9505102" cy="882915"/>
          </a:xfrm>
        </p:grpSpPr>
        <p:sp>
          <p:nvSpPr>
            <p:cNvPr id="5" name="テキスト ボックス 4">
              <a:extLst>
                <a:ext uri="{FF2B5EF4-FFF2-40B4-BE49-F238E27FC236}">
                  <a16:creationId xmlns:a16="http://schemas.microsoft.com/office/drawing/2014/main" id="{39C9A05E-7DF3-EB2F-90F5-E97C6DC1B310}"/>
                </a:ext>
              </a:extLst>
            </p:cNvPr>
            <p:cNvSpPr txBox="1"/>
            <p:nvPr/>
          </p:nvSpPr>
          <p:spPr>
            <a:xfrm>
              <a:off x="1945939" y="2473552"/>
              <a:ext cx="9505102" cy="823893"/>
            </a:xfrm>
            <a:prstGeom prst="rect">
              <a:avLst/>
            </a:prstGeom>
            <a:noFill/>
            <a:ln>
              <a:noFill/>
            </a:ln>
          </p:spPr>
          <p:txBody>
            <a:bodyPr wrap="square" rtlCol="0">
              <a:spAutoFit/>
            </a:bodyPr>
            <a:lstStyle/>
            <a:p>
              <a:pPr algn="dist">
                <a:lnSpc>
                  <a:spcPct val="150000"/>
                </a:lnSpc>
              </a:pPr>
              <a:r>
                <a:rPr lang="ja-JP" altLang="en-US" sz="2500" dirty="0">
                  <a:latin typeface="HGS創英角ﾎﾟｯﾌﾟ体" panose="040B0A00000000000000" pitchFamily="50" charset="-128"/>
                  <a:ea typeface="HGS創英角ﾎﾟｯﾌﾟ体" panose="040B0A00000000000000" pitchFamily="50" charset="-128"/>
                </a:rPr>
                <a:t>棒グラフの棒を絵に変えて絵グラフにしてみると、</a:t>
              </a:r>
              <a:endParaRPr lang="en-US" altLang="ja-JP" sz="2500" dirty="0">
                <a:latin typeface="HGS創英角ﾎﾟｯﾌﾟ体" panose="040B0A00000000000000" pitchFamily="50" charset="-128"/>
                <a:ea typeface="HGS創英角ﾎﾟｯﾌﾟ体" panose="040B0A00000000000000" pitchFamily="50" charset="-128"/>
              </a:endParaRPr>
            </a:p>
          </p:txBody>
        </p:sp>
        <p:sp>
          <p:nvSpPr>
            <p:cNvPr id="6" name="テキスト ボックス 5">
              <a:extLst>
                <a:ext uri="{FF2B5EF4-FFF2-40B4-BE49-F238E27FC236}">
                  <a16:creationId xmlns:a16="http://schemas.microsoft.com/office/drawing/2014/main" id="{FBF8AC6B-262C-F238-F457-2F9A3B84DF8A}"/>
                </a:ext>
              </a:extLst>
            </p:cNvPr>
            <p:cNvSpPr txBox="1"/>
            <p:nvPr/>
          </p:nvSpPr>
          <p:spPr>
            <a:xfrm>
              <a:off x="1958820" y="2420859"/>
              <a:ext cx="620308" cy="530322"/>
            </a:xfrm>
            <a:prstGeom prst="rect">
              <a:avLst/>
            </a:prstGeom>
            <a:noFill/>
          </p:spPr>
          <p:txBody>
            <a:bodyPr wrap="square" rtlCol="0">
              <a:spAutoFit/>
            </a:bodyPr>
            <a:lstStyle/>
            <a:p>
              <a:pPr algn="dist"/>
              <a:r>
                <a:rPr kumimoji="1" lang="ja-JP" altLang="en-US" sz="1100" dirty="0">
                  <a:latin typeface="HGS創英角ﾎﾟｯﾌﾟ体" panose="040B0A00000000000000" pitchFamily="50" charset="-128"/>
                  <a:ea typeface="HGS創英角ﾎﾟｯﾌﾟ体" panose="040B0A00000000000000" pitchFamily="50" charset="-128"/>
                </a:rPr>
                <a:t>ぼう</a:t>
              </a:r>
            </a:p>
          </p:txBody>
        </p:sp>
        <p:sp>
          <p:nvSpPr>
            <p:cNvPr id="7" name="テキスト ボックス 6">
              <a:extLst>
                <a:ext uri="{FF2B5EF4-FFF2-40B4-BE49-F238E27FC236}">
                  <a16:creationId xmlns:a16="http://schemas.microsoft.com/office/drawing/2014/main" id="{42F7BDAB-98ED-F620-92DC-6250F9D2ACDE}"/>
                </a:ext>
              </a:extLst>
            </p:cNvPr>
            <p:cNvSpPr txBox="1"/>
            <p:nvPr/>
          </p:nvSpPr>
          <p:spPr>
            <a:xfrm>
              <a:off x="4875583" y="2420859"/>
              <a:ext cx="599257" cy="321981"/>
            </a:xfrm>
            <a:prstGeom prst="rect">
              <a:avLst/>
            </a:prstGeom>
            <a:noFill/>
          </p:spPr>
          <p:txBody>
            <a:bodyPr wrap="square" rtlCol="0">
              <a:spAutoFit/>
            </a:bodyPr>
            <a:lstStyle/>
            <a:p>
              <a:r>
                <a:rPr lang="ja-JP" altLang="en-US" sz="1100" dirty="0">
                  <a:latin typeface="HGS創英角ﾎﾟｯﾌﾟ体" panose="040B0A00000000000000" pitchFamily="50" charset="-128"/>
                  <a:ea typeface="HGS創英角ﾎﾟｯﾌﾟ体" panose="040B0A00000000000000" pitchFamily="50" charset="-128"/>
                </a:rPr>
                <a:t>え</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sp>
          <p:nvSpPr>
            <p:cNvPr id="25" name="テキスト ボックス 24">
              <a:extLst>
                <a:ext uri="{FF2B5EF4-FFF2-40B4-BE49-F238E27FC236}">
                  <a16:creationId xmlns:a16="http://schemas.microsoft.com/office/drawing/2014/main" id="{D3FCCB18-43CF-A0FE-4AF4-9D3D74F3FDA9}"/>
                </a:ext>
              </a:extLst>
            </p:cNvPr>
            <p:cNvSpPr txBox="1"/>
            <p:nvPr/>
          </p:nvSpPr>
          <p:spPr>
            <a:xfrm>
              <a:off x="5686668" y="2414531"/>
              <a:ext cx="500586" cy="321981"/>
            </a:xfrm>
            <a:prstGeom prst="rect">
              <a:avLst/>
            </a:prstGeom>
            <a:noFill/>
          </p:spPr>
          <p:txBody>
            <a:bodyPr wrap="square" rtlCol="0">
              <a:spAutoFit/>
            </a:bodyPr>
            <a:lstStyle/>
            <a:p>
              <a:r>
                <a:rPr lang="ja-JP" altLang="en-US" sz="1100" dirty="0">
                  <a:latin typeface="HGS創英角ﾎﾟｯﾌﾟ体" panose="040B0A00000000000000" pitchFamily="50" charset="-128"/>
                  <a:ea typeface="HGS創英角ﾎﾟｯﾌﾟ体" panose="040B0A00000000000000" pitchFamily="50" charset="-128"/>
                </a:rPr>
                <a:t>か</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sp>
          <p:nvSpPr>
            <p:cNvPr id="33" name="テキスト ボックス 32">
              <a:extLst>
                <a:ext uri="{FF2B5EF4-FFF2-40B4-BE49-F238E27FC236}">
                  <a16:creationId xmlns:a16="http://schemas.microsoft.com/office/drawing/2014/main" id="{6B78CE00-6582-C897-CF19-07E252F57124}"/>
                </a:ext>
              </a:extLst>
            </p:cNvPr>
            <p:cNvSpPr txBox="1"/>
            <p:nvPr/>
          </p:nvSpPr>
          <p:spPr>
            <a:xfrm>
              <a:off x="6892036" y="2414530"/>
              <a:ext cx="512821" cy="319972"/>
            </a:xfrm>
            <a:prstGeom prst="rect">
              <a:avLst/>
            </a:prstGeom>
            <a:noFill/>
          </p:spPr>
          <p:txBody>
            <a:bodyPr wrap="square" rtlCol="0">
              <a:spAutoFit/>
            </a:bodyPr>
            <a:lstStyle/>
            <a:p>
              <a:r>
                <a:rPr lang="ja-JP" altLang="en-US" sz="1100" dirty="0">
                  <a:latin typeface="HGS創英角ﾎﾟｯﾌﾟ体" panose="040B0A00000000000000" pitchFamily="50" charset="-128"/>
                  <a:ea typeface="HGS創英角ﾎﾟｯﾌﾟ体" panose="040B0A00000000000000" pitchFamily="50" charset="-128"/>
                </a:rPr>
                <a:t>え</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sp>
          <p:nvSpPr>
            <p:cNvPr id="34" name="テキスト ボックス 33">
              <a:extLst>
                <a:ext uri="{FF2B5EF4-FFF2-40B4-BE49-F238E27FC236}">
                  <a16:creationId xmlns:a16="http://schemas.microsoft.com/office/drawing/2014/main" id="{012C1696-C705-32B0-0BA8-7A2DF73D57F6}"/>
                </a:ext>
              </a:extLst>
            </p:cNvPr>
            <p:cNvSpPr txBox="1"/>
            <p:nvPr/>
          </p:nvSpPr>
          <p:spPr>
            <a:xfrm>
              <a:off x="4016458" y="2424249"/>
              <a:ext cx="620308" cy="321981"/>
            </a:xfrm>
            <a:prstGeom prst="rect">
              <a:avLst/>
            </a:prstGeom>
            <a:noFill/>
          </p:spPr>
          <p:txBody>
            <a:bodyPr wrap="square" rtlCol="0">
              <a:spAutoFit/>
            </a:bodyPr>
            <a:lstStyle/>
            <a:p>
              <a:pPr algn="dist"/>
              <a:r>
                <a:rPr kumimoji="1" lang="ja-JP" altLang="en-US" sz="1100" dirty="0">
                  <a:latin typeface="HGS創英角ﾎﾟｯﾌﾟ体" panose="040B0A00000000000000" pitchFamily="50" charset="-128"/>
                  <a:ea typeface="HGS創英角ﾎﾟｯﾌﾟ体" panose="040B0A00000000000000" pitchFamily="50" charset="-128"/>
                </a:rPr>
                <a:t>ぼう</a:t>
              </a:r>
            </a:p>
          </p:txBody>
        </p:sp>
      </p:grpSp>
      <p:sp>
        <p:nvSpPr>
          <p:cNvPr id="35" name="テキスト ボックス 34">
            <a:extLst>
              <a:ext uri="{FF2B5EF4-FFF2-40B4-BE49-F238E27FC236}">
                <a16:creationId xmlns:a16="http://schemas.microsoft.com/office/drawing/2014/main" id="{572DA7F9-0925-85C5-004A-21BD73E8AD00}"/>
              </a:ext>
            </a:extLst>
          </p:cNvPr>
          <p:cNvSpPr txBox="1"/>
          <p:nvPr/>
        </p:nvSpPr>
        <p:spPr>
          <a:xfrm>
            <a:off x="1838876" y="1423843"/>
            <a:ext cx="5537734" cy="669414"/>
          </a:xfrm>
          <a:prstGeom prst="rect">
            <a:avLst/>
          </a:prstGeom>
          <a:noFill/>
          <a:ln>
            <a:noFill/>
          </a:ln>
        </p:spPr>
        <p:txBody>
          <a:bodyPr wrap="square" rtlCol="0">
            <a:spAutoFit/>
          </a:bodyPr>
          <a:lstStyle/>
          <a:p>
            <a:pPr algn="dist">
              <a:lnSpc>
                <a:spcPct val="150000"/>
              </a:lnSpc>
            </a:pPr>
            <a:r>
              <a:rPr lang="ja-JP" altLang="en-US" sz="2500" dirty="0">
                <a:latin typeface="HGS創英角ﾎﾟｯﾌﾟ体" panose="040B0A00000000000000" pitchFamily="50" charset="-128"/>
                <a:ea typeface="HGS創英角ﾎﾟｯﾌﾟ体" panose="040B0A00000000000000" pitchFamily="50" charset="-128"/>
              </a:rPr>
              <a:t>もっとわかりやすいかもしれないね。</a:t>
            </a:r>
            <a:endParaRPr lang="en-US" altLang="ja-JP" sz="2500" dirty="0">
              <a:latin typeface="HGS創英角ﾎﾟｯﾌﾟ体" panose="040B0A00000000000000" pitchFamily="50" charset="-128"/>
              <a:ea typeface="HGS創英角ﾎﾟｯﾌﾟ体" panose="040B0A00000000000000" pitchFamily="50" charset="-128"/>
            </a:endParaRPr>
          </a:p>
        </p:txBody>
      </p:sp>
      <p:grpSp>
        <p:nvGrpSpPr>
          <p:cNvPr id="36" name="グループ化 35">
            <a:extLst>
              <a:ext uri="{FF2B5EF4-FFF2-40B4-BE49-F238E27FC236}">
                <a16:creationId xmlns:a16="http://schemas.microsoft.com/office/drawing/2014/main" id="{875515FA-D91A-1BE7-04F6-14C144F9AE24}"/>
              </a:ext>
            </a:extLst>
          </p:cNvPr>
          <p:cNvGrpSpPr/>
          <p:nvPr/>
        </p:nvGrpSpPr>
        <p:grpSpPr>
          <a:xfrm>
            <a:off x="1838876" y="1899021"/>
            <a:ext cx="5286748" cy="724459"/>
            <a:chOff x="2291082" y="173741"/>
            <a:chExt cx="6506767" cy="891643"/>
          </a:xfrm>
        </p:grpSpPr>
        <p:sp>
          <p:nvSpPr>
            <p:cNvPr id="37" name="テキスト ボックス 36">
              <a:extLst>
                <a:ext uri="{FF2B5EF4-FFF2-40B4-BE49-F238E27FC236}">
                  <a16:creationId xmlns:a16="http://schemas.microsoft.com/office/drawing/2014/main" id="{995279E7-7EC5-C1B3-9BA0-6EFEF198D476}"/>
                </a:ext>
              </a:extLst>
            </p:cNvPr>
            <p:cNvSpPr txBox="1"/>
            <p:nvPr/>
          </p:nvSpPr>
          <p:spPr>
            <a:xfrm>
              <a:off x="2291082" y="241490"/>
              <a:ext cx="6506767" cy="823894"/>
            </a:xfrm>
            <a:prstGeom prst="rect">
              <a:avLst/>
            </a:prstGeom>
            <a:noFill/>
            <a:ln>
              <a:noFill/>
            </a:ln>
          </p:spPr>
          <p:txBody>
            <a:bodyPr wrap="square" rtlCol="0">
              <a:spAutoFit/>
            </a:bodyPr>
            <a:lstStyle/>
            <a:p>
              <a:pPr algn="dist">
                <a:lnSpc>
                  <a:spcPct val="150000"/>
                </a:lnSpc>
              </a:pPr>
              <a:r>
                <a:rPr lang="ja-JP" altLang="en-US" sz="2500" dirty="0">
                  <a:latin typeface="HGS創英角ﾎﾟｯﾌﾟ体" panose="040B0A00000000000000" pitchFamily="50" charset="-128"/>
                  <a:ea typeface="HGS創英角ﾎﾟｯﾌﾟ体" panose="040B0A00000000000000" pitchFamily="50" charset="-128"/>
                </a:rPr>
                <a:t>どちらがいいか、試してみてね</a:t>
              </a:r>
              <a:r>
                <a:rPr lang="ja-JP" altLang="en-US" sz="2500" dirty="0">
                  <a:latin typeface="HGP創英角ﾎﾟｯﾌﾟ体" panose="040B0A00000000000000" pitchFamily="50" charset="-128"/>
                  <a:ea typeface="HGP創英角ﾎﾟｯﾌﾟ体" panose="040B0A00000000000000" pitchFamily="50" charset="-128"/>
                </a:rPr>
                <a:t>。</a:t>
              </a:r>
              <a:endParaRPr lang="en-US" altLang="ja-JP" sz="2500" dirty="0">
                <a:latin typeface="HGP創英角ﾎﾟｯﾌﾟ体" panose="040B0A00000000000000" pitchFamily="50" charset="-128"/>
                <a:ea typeface="HGP創英角ﾎﾟｯﾌﾟ体" panose="040B0A00000000000000" pitchFamily="50" charset="-128"/>
              </a:endParaRPr>
            </a:p>
          </p:txBody>
        </p:sp>
        <p:sp>
          <p:nvSpPr>
            <p:cNvPr id="38" name="テキスト ボックス 37">
              <a:extLst>
                <a:ext uri="{FF2B5EF4-FFF2-40B4-BE49-F238E27FC236}">
                  <a16:creationId xmlns:a16="http://schemas.microsoft.com/office/drawing/2014/main" id="{F57D5B52-EF3B-6B4F-6CE6-AB63E615A36F}"/>
                </a:ext>
              </a:extLst>
            </p:cNvPr>
            <p:cNvSpPr txBox="1"/>
            <p:nvPr/>
          </p:nvSpPr>
          <p:spPr>
            <a:xfrm>
              <a:off x="5745865" y="173741"/>
              <a:ext cx="620308" cy="321982"/>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ため</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grpSp>
      <p:grpSp>
        <p:nvGrpSpPr>
          <p:cNvPr id="62" name="グループ化 61">
            <a:extLst>
              <a:ext uri="{FF2B5EF4-FFF2-40B4-BE49-F238E27FC236}">
                <a16:creationId xmlns:a16="http://schemas.microsoft.com/office/drawing/2014/main" id="{6D8BEE2B-E3A2-C8F8-E182-209AE82FD158}"/>
              </a:ext>
            </a:extLst>
          </p:cNvPr>
          <p:cNvGrpSpPr/>
          <p:nvPr/>
        </p:nvGrpSpPr>
        <p:grpSpPr>
          <a:xfrm>
            <a:off x="32745" y="3548787"/>
            <a:ext cx="5628820" cy="3164648"/>
            <a:chOff x="148191" y="2890123"/>
            <a:chExt cx="7530637" cy="3837000"/>
          </a:xfrm>
        </p:grpSpPr>
        <p:grpSp>
          <p:nvGrpSpPr>
            <p:cNvPr id="39" name="グループ化 38">
              <a:extLst>
                <a:ext uri="{FF2B5EF4-FFF2-40B4-BE49-F238E27FC236}">
                  <a16:creationId xmlns:a16="http://schemas.microsoft.com/office/drawing/2014/main" id="{DDAE03E4-4E12-7E27-1835-A20D498C7C8F}"/>
                </a:ext>
              </a:extLst>
            </p:cNvPr>
            <p:cNvGrpSpPr/>
            <p:nvPr/>
          </p:nvGrpSpPr>
          <p:grpSpPr>
            <a:xfrm>
              <a:off x="148191" y="2890123"/>
              <a:ext cx="7530637" cy="3837000"/>
              <a:chOff x="148191" y="2762810"/>
              <a:chExt cx="7530637" cy="3964313"/>
            </a:xfrm>
          </p:grpSpPr>
          <p:pic>
            <p:nvPicPr>
              <p:cNvPr id="4" name="図 3"/>
              <p:cNvPicPr>
                <a:picLocks noChangeAspect="1"/>
              </p:cNvPicPr>
              <p:nvPr/>
            </p:nvPicPr>
            <p:blipFill>
              <a:blip r:embed="rId7"/>
              <a:stretch>
                <a:fillRect/>
              </a:stretch>
            </p:blipFill>
            <p:spPr>
              <a:xfrm>
                <a:off x="148191" y="2861847"/>
                <a:ext cx="7495505" cy="3808524"/>
              </a:xfrm>
              <a:prstGeom prst="rect">
                <a:avLst/>
              </a:prstGeom>
            </p:spPr>
          </p:pic>
          <p:sp>
            <p:nvSpPr>
              <p:cNvPr id="15" name="正方形/長方形 14"/>
              <p:cNvSpPr/>
              <p:nvPr/>
            </p:nvSpPr>
            <p:spPr>
              <a:xfrm>
                <a:off x="312929" y="2762810"/>
                <a:ext cx="7365899" cy="396431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grpSp>
        <p:cxnSp>
          <p:nvCxnSpPr>
            <p:cNvPr id="40" name="直線コネクタ 39">
              <a:extLst>
                <a:ext uri="{FF2B5EF4-FFF2-40B4-BE49-F238E27FC236}">
                  <a16:creationId xmlns:a16="http://schemas.microsoft.com/office/drawing/2014/main" id="{447DC04E-B66F-778C-D325-AA215BB0A91C}"/>
                </a:ext>
              </a:extLst>
            </p:cNvPr>
            <p:cNvCxnSpPr/>
            <p:nvPr/>
          </p:nvCxnSpPr>
          <p:spPr>
            <a:xfrm>
              <a:off x="747317" y="6202620"/>
              <a:ext cx="0" cy="324000"/>
            </a:xfrm>
            <a:prstGeom prst="line">
              <a:avLst/>
            </a:prstGeom>
          </p:spPr>
          <p:style>
            <a:lnRef idx="1">
              <a:schemeClr val="dk1"/>
            </a:lnRef>
            <a:fillRef idx="0">
              <a:schemeClr val="dk1"/>
            </a:fillRef>
            <a:effectRef idx="0">
              <a:schemeClr val="dk1"/>
            </a:effectRef>
            <a:fontRef idx="minor">
              <a:schemeClr val="tx1"/>
            </a:fontRef>
          </p:style>
        </p:cxnSp>
        <p:cxnSp>
          <p:nvCxnSpPr>
            <p:cNvPr id="41" name="直線コネクタ 40">
              <a:extLst>
                <a:ext uri="{FF2B5EF4-FFF2-40B4-BE49-F238E27FC236}">
                  <a16:creationId xmlns:a16="http://schemas.microsoft.com/office/drawing/2014/main" id="{CD90B95A-0C3A-DD77-C6AB-966C97FC0835}"/>
                </a:ext>
              </a:extLst>
            </p:cNvPr>
            <p:cNvCxnSpPr>
              <a:cxnSpLocks/>
            </p:cNvCxnSpPr>
            <p:nvPr/>
          </p:nvCxnSpPr>
          <p:spPr>
            <a:xfrm>
              <a:off x="733462" y="6532819"/>
              <a:ext cx="886691" cy="0"/>
            </a:xfrm>
            <a:prstGeom prst="line">
              <a:avLst/>
            </a:prstGeom>
          </p:spPr>
          <p:style>
            <a:lnRef idx="1">
              <a:schemeClr val="dk1"/>
            </a:lnRef>
            <a:fillRef idx="0">
              <a:schemeClr val="dk1"/>
            </a:fillRef>
            <a:effectRef idx="0">
              <a:schemeClr val="dk1"/>
            </a:effectRef>
            <a:fontRef idx="minor">
              <a:schemeClr val="tx1"/>
            </a:fontRef>
          </p:style>
        </p:cxnSp>
        <p:cxnSp>
          <p:nvCxnSpPr>
            <p:cNvPr id="44" name="直線コネクタ 43">
              <a:extLst>
                <a:ext uri="{FF2B5EF4-FFF2-40B4-BE49-F238E27FC236}">
                  <a16:creationId xmlns:a16="http://schemas.microsoft.com/office/drawing/2014/main" id="{404FE5DC-98DC-B26E-8C44-92C0B3C8AE78}"/>
                </a:ext>
              </a:extLst>
            </p:cNvPr>
            <p:cNvCxnSpPr/>
            <p:nvPr/>
          </p:nvCxnSpPr>
          <p:spPr>
            <a:xfrm>
              <a:off x="3066437" y="6202620"/>
              <a:ext cx="0" cy="324000"/>
            </a:xfrm>
            <a:prstGeom prst="line">
              <a:avLst/>
            </a:prstGeom>
          </p:spPr>
          <p:style>
            <a:lnRef idx="1">
              <a:schemeClr val="dk1"/>
            </a:lnRef>
            <a:fillRef idx="0">
              <a:schemeClr val="dk1"/>
            </a:fillRef>
            <a:effectRef idx="0">
              <a:schemeClr val="dk1"/>
            </a:effectRef>
            <a:fontRef idx="minor">
              <a:schemeClr val="tx1"/>
            </a:fontRef>
          </p:style>
        </p:cxnSp>
        <p:cxnSp>
          <p:nvCxnSpPr>
            <p:cNvPr id="45" name="直線コネクタ 44">
              <a:extLst>
                <a:ext uri="{FF2B5EF4-FFF2-40B4-BE49-F238E27FC236}">
                  <a16:creationId xmlns:a16="http://schemas.microsoft.com/office/drawing/2014/main" id="{2AFC6181-7E6C-700A-CCBC-01127E9091CD}"/>
                </a:ext>
              </a:extLst>
            </p:cNvPr>
            <p:cNvCxnSpPr/>
            <p:nvPr/>
          </p:nvCxnSpPr>
          <p:spPr>
            <a:xfrm>
              <a:off x="2179746" y="6532185"/>
              <a:ext cx="886691" cy="0"/>
            </a:xfrm>
            <a:prstGeom prst="line">
              <a:avLst/>
            </a:prstGeom>
          </p:spPr>
          <p:style>
            <a:lnRef idx="1">
              <a:schemeClr val="dk1"/>
            </a:lnRef>
            <a:fillRef idx="0">
              <a:schemeClr val="dk1"/>
            </a:fillRef>
            <a:effectRef idx="0">
              <a:schemeClr val="dk1"/>
            </a:effectRef>
            <a:fontRef idx="minor">
              <a:schemeClr val="tx1"/>
            </a:fontRef>
          </p:style>
        </p:cxnSp>
        <p:cxnSp>
          <p:nvCxnSpPr>
            <p:cNvPr id="47" name="直線コネクタ 46">
              <a:extLst>
                <a:ext uri="{FF2B5EF4-FFF2-40B4-BE49-F238E27FC236}">
                  <a16:creationId xmlns:a16="http://schemas.microsoft.com/office/drawing/2014/main" id="{CA6B64DB-4EDB-90CA-0AF6-D2F19216190F}"/>
                </a:ext>
              </a:extLst>
            </p:cNvPr>
            <p:cNvCxnSpPr/>
            <p:nvPr/>
          </p:nvCxnSpPr>
          <p:spPr>
            <a:xfrm>
              <a:off x="3148934" y="6189895"/>
              <a:ext cx="0" cy="324000"/>
            </a:xfrm>
            <a:prstGeom prst="line">
              <a:avLst/>
            </a:prstGeom>
          </p:spPr>
          <p:style>
            <a:lnRef idx="1">
              <a:schemeClr val="dk1"/>
            </a:lnRef>
            <a:fillRef idx="0">
              <a:schemeClr val="dk1"/>
            </a:fillRef>
            <a:effectRef idx="0">
              <a:schemeClr val="dk1"/>
            </a:effectRef>
            <a:fontRef idx="minor">
              <a:schemeClr val="tx1"/>
            </a:fontRef>
          </p:style>
        </p:cxnSp>
        <p:cxnSp>
          <p:nvCxnSpPr>
            <p:cNvPr id="48" name="直線コネクタ 47">
              <a:extLst>
                <a:ext uri="{FF2B5EF4-FFF2-40B4-BE49-F238E27FC236}">
                  <a16:creationId xmlns:a16="http://schemas.microsoft.com/office/drawing/2014/main" id="{953AB710-FF19-2CC5-A0CD-ED514DD78FA2}"/>
                </a:ext>
              </a:extLst>
            </p:cNvPr>
            <p:cNvCxnSpPr>
              <a:cxnSpLocks/>
            </p:cNvCxnSpPr>
            <p:nvPr/>
          </p:nvCxnSpPr>
          <p:spPr>
            <a:xfrm>
              <a:off x="3135079" y="6520094"/>
              <a:ext cx="886691" cy="0"/>
            </a:xfrm>
            <a:prstGeom prst="line">
              <a:avLst/>
            </a:prstGeom>
          </p:spPr>
          <p:style>
            <a:lnRef idx="1">
              <a:schemeClr val="dk1"/>
            </a:lnRef>
            <a:fillRef idx="0">
              <a:schemeClr val="dk1"/>
            </a:fillRef>
            <a:effectRef idx="0">
              <a:schemeClr val="dk1"/>
            </a:effectRef>
            <a:fontRef idx="minor">
              <a:schemeClr val="tx1"/>
            </a:fontRef>
          </p:style>
        </p:cxnSp>
        <p:cxnSp>
          <p:nvCxnSpPr>
            <p:cNvPr id="49" name="直線コネクタ 48">
              <a:extLst>
                <a:ext uri="{FF2B5EF4-FFF2-40B4-BE49-F238E27FC236}">
                  <a16:creationId xmlns:a16="http://schemas.microsoft.com/office/drawing/2014/main" id="{4A2CEE18-F250-094C-DCD9-C5823CC131BF}"/>
                </a:ext>
              </a:extLst>
            </p:cNvPr>
            <p:cNvCxnSpPr/>
            <p:nvPr/>
          </p:nvCxnSpPr>
          <p:spPr>
            <a:xfrm>
              <a:off x="6100582" y="6202620"/>
              <a:ext cx="0" cy="324000"/>
            </a:xfrm>
            <a:prstGeom prst="line">
              <a:avLst/>
            </a:prstGeom>
          </p:spPr>
          <p:style>
            <a:lnRef idx="1">
              <a:schemeClr val="dk1"/>
            </a:lnRef>
            <a:fillRef idx="0">
              <a:schemeClr val="dk1"/>
            </a:fillRef>
            <a:effectRef idx="0">
              <a:schemeClr val="dk1"/>
            </a:effectRef>
            <a:fontRef idx="minor">
              <a:schemeClr val="tx1"/>
            </a:fontRef>
          </p:style>
        </p:cxnSp>
        <p:cxnSp>
          <p:nvCxnSpPr>
            <p:cNvPr id="50" name="直線コネクタ 49">
              <a:extLst>
                <a:ext uri="{FF2B5EF4-FFF2-40B4-BE49-F238E27FC236}">
                  <a16:creationId xmlns:a16="http://schemas.microsoft.com/office/drawing/2014/main" id="{AA56B471-3220-EE14-F4BB-F118247B126C}"/>
                </a:ext>
              </a:extLst>
            </p:cNvPr>
            <p:cNvCxnSpPr/>
            <p:nvPr/>
          </p:nvCxnSpPr>
          <p:spPr>
            <a:xfrm>
              <a:off x="5213891" y="6532185"/>
              <a:ext cx="886691" cy="0"/>
            </a:xfrm>
            <a:prstGeom prst="line">
              <a:avLst/>
            </a:prstGeom>
          </p:spPr>
          <p:style>
            <a:lnRef idx="1">
              <a:schemeClr val="dk1"/>
            </a:lnRef>
            <a:fillRef idx="0">
              <a:schemeClr val="dk1"/>
            </a:fillRef>
            <a:effectRef idx="0">
              <a:schemeClr val="dk1"/>
            </a:effectRef>
            <a:fontRef idx="minor">
              <a:schemeClr val="tx1"/>
            </a:fontRef>
          </p:style>
        </p:cxnSp>
        <p:cxnSp>
          <p:nvCxnSpPr>
            <p:cNvPr id="51" name="直線コネクタ 50">
              <a:extLst>
                <a:ext uri="{FF2B5EF4-FFF2-40B4-BE49-F238E27FC236}">
                  <a16:creationId xmlns:a16="http://schemas.microsoft.com/office/drawing/2014/main" id="{5D6FE34B-9D74-EE9A-9542-135E54A99EAC}"/>
                </a:ext>
              </a:extLst>
            </p:cNvPr>
            <p:cNvCxnSpPr/>
            <p:nvPr/>
          </p:nvCxnSpPr>
          <p:spPr>
            <a:xfrm>
              <a:off x="6151994" y="6202620"/>
              <a:ext cx="0" cy="324000"/>
            </a:xfrm>
            <a:prstGeom prst="line">
              <a:avLst/>
            </a:prstGeom>
          </p:spPr>
          <p:style>
            <a:lnRef idx="1">
              <a:schemeClr val="dk1"/>
            </a:lnRef>
            <a:fillRef idx="0">
              <a:schemeClr val="dk1"/>
            </a:fillRef>
            <a:effectRef idx="0">
              <a:schemeClr val="dk1"/>
            </a:effectRef>
            <a:fontRef idx="minor">
              <a:schemeClr val="tx1"/>
            </a:fontRef>
          </p:style>
        </p:cxnSp>
        <p:cxnSp>
          <p:nvCxnSpPr>
            <p:cNvPr id="52" name="直線コネクタ 51">
              <a:extLst>
                <a:ext uri="{FF2B5EF4-FFF2-40B4-BE49-F238E27FC236}">
                  <a16:creationId xmlns:a16="http://schemas.microsoft.com/office/drawing/2014/main" id="{A8D25FC2-5072-B566-AA3F-CD6E15683FCD}"/>
                </a:ext>
              </a:extLst>
            </p:cNvPr>
            <p:cNvCxnSpPr/>
            <p:nvPr/>
          </p:nvCxnSpPr>
          <p:spPr>
            <a:xfrm>
              <a:off x="6152020" y="6532185"/>
              <a:ext cx="324000" cy="0"/>
            </a:xfrm>
            <a:prstGeom prst="line">
              <a:avLst/>
            </a:prstGeom>
          </p:spPr>
          <p:style>
            <a:lnRef idx="1">
              <a:schemeClr val="dk1"/>
            </a:lnRef>
            <a:fillRef idx="0">
              <a:schemeClr val="dk1"/>
            </a:fillRef>
            <a:effectRef idx="0">
              <a:schemeClr val="dk1"/>
            </a:effectRef>
            <a:fontRef idx="minor">
              <a:schemeClr val="tx1"/>
            </a:fontRef>
          </p:style>
        </p:cxnSp>
        <p:cxnSp>
          <p:nvCxnSpPr>
            <p:cNvPr id="53" name="直線コネクタ 52">
              <a:extLst>
                <a:ext uri="{FF2B5EF4-FFF2-40B4-BE49-F238E27FC236}">
                  <a16:creationId xmlns:a16="http://schemas.microsoft.com/office/drawing/2014/main" id="{548E9639-67C4-0469-9E87-251950BB54E4}"/>
                </a:ext>
              </a:extLst>
            </p:cNvPr>
            <p:cNvCxnSpPr/>
            <p:nvPr/>
          </p:nvCxnSpPr>
          <p:spPr>
            <a:xfrm>
              <a:off x="7544512" y="6203749"/>
              <a:ext cx="0" cy="324000"/>
            </a:xfrm>
            <a:prstGeom prst="line">
              <a:avLst/>
            </a:prstGeom>
          </p:spPr>
          <p:style>
            <a:lnRef idx="1">
              <a:schemeClr val="dk1"/>
            </a:lnRef>
            <a:fillRef idx="0">
              <a:schemeClr val="dk1"/>
            </a:fillRef>
            <a:effectRef idx="0">
              <a:schemeClr val="dk1"/>
            </a:effectRef>
            <a:fontRef idx="minor">
              <a:schemeClr val="tx1"/>
            </a:fontRef>
          </p:style>
        </p:cxnSp>
        <p:cxnSp>
          <p:nvCxnSpPr>
            <p:cNvPr id="54" name="直線コネクタ 53">
              <a:extLst>
                <a:ext uri="{FF2B5EF4-FFF2-40B4-BE49-F238E27FC236}">
                  <a16:creationId xmlns:a16="http://schemas.microsoft.com/office/drawing/2014/main" id="{84DA1DD0-9184-C32D-573B-29DD624A071E}"/>
                </a:ext>
              </a:extLst>
            </p:cNvPr>
            <p:cNvCxnSpPr/>
            <p:nvPr/>
          </p:nvCxnSpPr>
          <p:spPr>
            <a:xfrm>
              <a:off x="7225876" y="6533314"/>
              <a:ext cx="324000" cy="0"/>
            </a:xfrm>
            <a:prstGeom prst="line">
              <a:avLst/>
            </a:prstGeom>
          </p:spPr>
          <p:style>
            <a:lnRef idx="1">
              <a:schemeClr val="dk1"/>
            </a:lnRef>
            <a:fillRef idx="0">
              <a:schemeClr val="dk1"/>
            </a:fillRef>
            <a:effectRef idx="0">
              <a:schemeClr val="dk1"/>
            </a:effectRef>
            <a:fontRef idx="minor">
              <a:schemeClr val="tx1"/>
            </a:fontRef>
          </p:style>
        </p:cxnSp>
      </p:grpSp>
      <p:grpSp>
        <p:nvGrpSpPr>
          <p:cNvPr id="63" name="グループ化 62">
            <a:extLst>
              <a:ext uri="{FF2B5EF4-FFF2-40B4-BE49-F238E27FC236}">
                <a16:creationId xmlns:a16="http://schemas.microsoft.com/office/drawing/2014/main" id="{FAB6A501-81DA-7DF3-3B9A-A23C5F44A562}"/>
              </a:ext>
            </a:extLst>
          </p:cNvPr>
          <p:cNvGrpSpPr/>
          <p:nvPr/>
        </p:nvGrpSpPr>
        <p:grpSpPr>
          <a:xfrm>
            <a:off x="5933775" y="3502973"/>
            <a:ext cx="3711118" cy="606929"/>
            <a:chOff x="1698799" y="518940"/>
            <a:chExt cx="4567530" cy="746989"/>
          </a:xfrm>
        </p:grpSpPr>
        <p:sp>
          <p:nvSpPr>
            <p:cNvPr id="64" name="テキスト ボックス 63">
              <a:extLst>
                <a:ext uri="{FF2B5EF4-FFF2-40B4-BE49-F238E27FC236}">
                  <a16:creationId xmlns:a16="http://schemas.microsoft.com/office/drawing/2014/main" id="{5ECC64CB-047E-7EE4-83EB-AC7824EB6C7A}"/>
                </a:ext>
              </a:extLst>
            </p:cNvPr>
            <p:cNvSpPr txBox="1"/>
            <p:nvPr/>
          </p:nvSpPr>
          <p:spPr>
            <a:xfrm>
              <a:off x="1698799" y="575325"/>
              <a:ext cx="4567530" cy="690604"/>
            </a:xfrm>
            <a:prstGeom prst="rect">
              <a:avLst/>
            </a:prstGeom>
            <a:noFill/>
            <a:ln>
              <a:noFill/>
            </a:ln>
          </p:spPr>
          <p:txBody>
            <a:bodyPr wrap="square" rtlCol="0">
              <a:spAutoFit/>
            </a:bodyPr>
            <a:lstStyle/>
            <a:p>
              <a:pPr algn="dist">
                <a:lnSpc>
                  <a:spcPct val="150000"/>
                </a:lnSpc>
              </a:pPr>
              <a:r>
                <a:rPr lang="ja-JP" altLang="en-US" sz="2031" dirty="0">
                  <a:latin typeface="HGS創英角ﾎﾟｯﾌﾟ体" panose="040B0A00000000000000" pitchFamily="50" charset="-128"/>
                  <a:ea typeface="HGS創英角ﾎﾟｯﾌﾟ体" panose="040B0A00000000000000" pitchFamily="50" charset="-128"/>
                </a:rPr>
                <a:t>同じ表でもいろんな表し方が</a:t>
              </a:r>
              <a:endParaRPr lang="en-US" altLang="ja-JP" sz="2031" dirty="0">
                <a:latin typeface="HGS創英角ﾎﾟｯﾌﾟ体" panose="040B0A00000000000000" pitchFamily="50" charset="-128"/>
                <a:ea typeface="HGS創英角ﾎﾟｯﾌﾟ体" panose="040B0A00000000000000" pitchFamily="50" charset="-128"/>
              </a:endParaRPr>
            </a:p>
          </p:txBody>
        </p:sp>
        <p:sp>
          <p:nvSpPr>
            <p:cNvPr id="65" name="テキスト ボックス 64">
              <a:extLst>
                <a:ext uri="{FF2B5EF4-FFF2-40B4-BE49-F238E27FC236}">
                  <a16:creationId xmlns:a16="http://schemas.microsoft.com/office/drawing/2014/main" id="{DDE0FE69-7E66-F524-E61D-3FE73E7137F1}"/>
                </a:ext>
              </a:extLst>
            </p:cNvPr>
            <p:cNvSpPr txBox="1"/>
            <p:nvPr/>
          </p:nvSpPr>
          <p:spPr>
            <a:xfrm>
              <a:off x="1701217" y="521530"/>
              <a:ext cx="601008" cy="282997"/>
            </a:xfrm>
            <a:prstGeom prst="rect">
              <a:avLst/>
            </a:prstGeom>
            <a:noFill/>
          </p:spPr>
          <p:txBody>
            <a:bodyPr wrap="square" rtlCol="0">
              <a:spAutoFit/>
            </a:bodyPr>
            <a:lstStyle/>
            <a:p>
              <a:pPr algn="dist"/>
              <a:r>
                <a:rPr lang="ja-JP" altLang="en-US" sz="894" dirty="0">
                  <a:latin typeface="HGS創英角ﾎﾟｯﾌﾟ体" panose="040B0A00000000000000" pitchFamily="50" charset="-128"/>
                  <a:ea typeface="HGS創英角ﾎﾟｯﾌﾟ体" panose="040B0A00000000000000" pitchFamily="50" charset="-128"/>
                </a:rPr>
                <a:t>おな</a:t>
              </a:r>
              <a:endParaRPr kumimoji="1" lang="ja-JP" altLang="en-US" sz="894" dirty="0">
                <a:latin typeface="HGS創英角ﾎﾟｯﾌﾟ体" panose="040B0A00000000000000" pitchFamily="50" charset="-128"/>
                <a:ea typeface="HGS創英角ﾎﾟｯﾌﾟ体" panose="040B0A00000000000000" pitchFamily="50" charset="-128"/>
              </a:endParaRPr>
            </a:p>
          </p:txBody>
        </p:sp>
        <p:sp>
          <p:nvSpPr>
            <p:cNvPr id="66" name="テキスト ボックス 65">
              <a:extLst>
                <a:ext uri="{FF2B5EF4-FFF2-40B4-BE49-F238E27FC236}">
                  <a16:creationId xmlns:a16="http://schemas.microsoft.com/office/drawing/2014/main" id="{528B35CA-C32F-1E9A-B5F0-E8B9843E20B4}"/>
                </a:ext>
              </a:extLst>
            </p:cNvPr>
            <p:cNvSpPr txBox="1"/>
            <p:nvPr/>
          </p:nvSpPr>
          <p:spPr>
            <a:xfrm>
              <a:off x="2302336" y="518940"/>
              <a:ext cx="673163" cy="282997"/>
            </a:xfrm>
            <a:prstGeom prst="rect">
              <a:avLst/>
            </a:prstGeom>
            <a:noFill/>
          </p:spPr>
          <p:txBody>
            <a:bodyPr wrap="square" rtlCol="0">
              <a:spAutoFit/>
            </a:bodyPr>
            <a:lstStyle/>
            <a:p>
              <a:r>
                <a:rPr lang="ja-JP" altLang="en-US" sz="894" dirty="0">
                  <a:latin typeface="HGS創英角ﾎﾟｯﾌﾟ体" panose="040B0A00000000000000" pitchFamily="50" charset="-128"/>
                  <a:ea typeface="HGS創英角ﾎﾟｯﾌﾟ体" panose="040B0A00000000000000" pitchFamily="50" charset="-128"/>
                </a:rPr>
                <a:t>ひょう</a:t>
              </a:r>
              <a:endParaRPr kumimoji="1" lang="ja-JP" altLang="en-US" sz="894" dirty="0">
                <a:latin typeface="HGS創英角ﾎﾟｯﾌﾟ体" panose="040B0A00000000000000" pitchFamily="50" charset="-128"/>
                <a:ea typeface="HGS創英角ﾎﾟｯﾌﾟ体" panose="040B0A00000000000000" pitchFamily="50" charset="-128"/>
              </a:endParaRPr>
            </a:p>
          </p:txBody>
        </p:sp>
        <p:sp>
          <p:nvSpPr>
            <p:cNvPr id="67" name="テキスト ボックス 66">
              <a:extLst>
                <a:ext uri="{FF2B5EF4-FFF2-40B4-BE49-F238E27FC236}">
                  <a16:creationId xmlns:a16="http://schemas.microsoft.com/office/drawing/2014/main" id="{826AEC3A-087D-2786-23E0-729774E312CC}"/>
                </a:ext>
              </a:extLst>
            </p:cNvPr>
            <p:cNvSpPr txBox="1"/>
            <p:nvPr/>
          </p:nvSpPr>
          <p:spPr>
            <a:xfrm>
              <a:off x="4700483" y="518940"/>
              <a:ext cx="706069" cy="282997"/>
            </a:xfrm>
            <a:prstGeom prst="rect">
              <a:avLst/>
            </a:prstGeom>
            <a:noFill/>
          </p:spPr>
          <p:txBody>
            <a:bodyPr wrap="square" rtlCol="0">
              <a:spAutoFit/>
            </a:bodyPr>
            <a:lstStyle/>
            <a:p>
              <a:r>
                <a:rPr lang="ja-JP" altLang="en-US" sz="894" dirty="0">
                  <a:latin typeface="HGS創英角ﾎﾟｯﾌﾟ体" panose="040B0A00000000000000" pitchFamily="50" charset="-128"/>
                  <a:ea typeface="HGS創英角ﾎﾟｯﾌﾟ体" panose="040B0A00000000000000" pitchFamily="50" charset="-128"/>
                </a:rPr>
                <a:t>あらわ</a:t>
              </a:r>
              <a:endParaRPr kumimoji="1" lang="ja-JP" altLang="en-US" sz="894" dirty="0">
                <a:latin typeface="HGS創英角ﾎﾟｯﾌﾟ体" panose="040B0A00000000000000" pitchFamily="50" charset="-128"/>
                <a:ea typeface="HGS創英角ﾎﾟｯﾌﾟ体" panose="040B0A00000000000000" pitchFamily="50" charset="-128"/>
              </a:endParaRPr>
            </a:p>
          </p:txBody>
        </p:sp>
        <p:sp>
          <p:nvSpPr>
            <p:cNvPr id="68" name="テキスト ボックス 67">
              <a:extLst>
                <a:ext uri="{FF2B5EF4-FFF2-40B4-BE49-F238E27FC236}">
                  <a16:creationId xmlns:a16="http://schemas.microsoft.com/office/drawing/2014/main" id="{CA41D15F-07A2-4B11-28B5-A9B66E75E459}"/>
                </a:ext>
              </a:extLst>
            </p:cNvPr>
            <p:cNvSpPr txBox="1"/>
            <p:nvPr/>
          </p:nvSpPr>
          <p:spPr>
            <a:xfrm>
              <a:off x="5406663" y="518940"/>
              <a:ext cx="555692" cy="282997"/>
            </a:xfrm>
            <a:prstGeom prst="rect">
              <a:avLst/>
            </a:prstGeom>
            <a:noFill/>
          </p:spPr>
          <p:txBody>
            <a:bodyPr wrap="square" rtlCol="0">
              <a:spAutoFit/>
            </a:bodyPr>
            <a:lstStyle/>
            <a:p>
              <a:pPr algn="dist"/>
              <a:r>
                <a:rPr lang="ja-JP" altLang="en-US" sz="894" dirty="0">
                  <a:latin typeface="HGS創英角ﾎﾟｯﾌﾟ体" panose="040B0A00000000000000" pitchFamily="50" charset="-128"/>
                  <a:ea typeface="HGS創英角ﾎﾟｯﾌﾟ体" panose="040B0A00000000000000" pitchFamily="50" charset="-128"/>
                </a:rPr>
                <a:t>かた</a:t>
              </a:r>
              <a:endParaRPr kumimoji="1" lang="ja-JP" altLang="en-US" sz="894" dirty="0">
                <a:latin typeface="HGS創英角ﾎﾟｯﾌﾟ体" panose="040B0A00000000000000" pitchFamily="50" charset="-128"/>
                <a:ea typeface="HGS創英角ﾎﾟｯﾌﾟ体" panose="040B0A00000000000000" pitchFamily="50" charset="-128"/>
              </a:endParaRPr>
            </a:p>
          </p:txBody>
        </p:sp>
      </p:grpSp>
      <p:sp>
        <p:nvSpPr>
          <p:cNvPr id="69" name="テキスト ボックス 68">
            <a:extLst>
              <a:ext uri="{FF2B5EF4-FFF2-40B4-BE49-F238E27FC236}">
                <a16:creationId xmlns:a16="http://schemas.microsoft.com/office/drawing/2014/main" id="{81E1F86D-B1CD-DB0C-BFCF-C1E5619A49E7}"/>
              </a:ext>
            </a:extLst>
          </p:cNvPr>
          <p:cNvSpPr txBox="1"/>
          <p:nvPr/>
        </p:nvSpPr>
        <p:spPr>
          <a:xfrm>
            <a:off x="5933775" y="3922592"/>
            <a:ext cx="2038107" cy="561116"/>
          </a:xfrm>
          <a:prstGeom prst="rect">
            <a:avLst/>
          </a:prstGeom>
          <a:noFill/>
          <a:ln>
            <a:noFill/>
          </a:ln>
        </p:spPr>
        <p:txBody>
          <a:bodyPr wrap="square" rtlCol="0">
            <a:spAutoFit/>
          </a:bodyPr>
          <a:lstStyle/>
          <a:p>
            <a:pPr algn="dist">
              <a:lnSpc>
                <a:spcPct val="150000"/>
              </a:lnSpc>
            </a:pPr>
            <a:r>
              <a:rPr lang="ja-JP" altLang="en-US" sz="2031" dirty="0">
                <a:latin typeface="HGS創英角ﾎﾟｯﾌﾟ体" panose="040B0A00000000000000" pitchFamily="50" charset="-128"/>
                <a:ea typeface="HGS創英角ﾎﾟｯﾌﾟ体" panose="040B0A00000000000000" pitchFamily="50" charset="-128"/>
              </a:rPr>
              <a:t>あるんだね！</a:t>
            </a:r>
            <a:endParaRPr lang="en-US" altLang="ja-JP" sz="2031" dirty="0">
              <a:latin typeface="HGS創英角ﾎﾟｯﾌﾟ体" panose="040B0A00000000000000" pitchFamily="50" charset="-128"/>
              <a:ea typeface="HGS創英角ﾎﾟｯﾌﾟ体" panose="040B0A00000000000000" pitchFamily="50" charset="-128"/>
            </a:endParaRPr>
          </a:p>
        </p:txBody>
      </p:sp>
      <p:grpSp>
        <p:nvGrpSpPr>
          <p:cNvPr id="70" name="グループ化 69">
            <a:extLst>
              <a:ext uri="{FF2B5EF4-FFF2-40B4-BE49-F238E27FC236}">
                <a16:creationId xmlns:a16="http://schemas.microsoft.com/office/drawing/2014/main" id="{EF245AEF-2150-9DDD-67F6-100A51BC28F1}"/>
              </a:ext>
            </a:extLst>
          </p:cNvPr>
          <p:cNvGrpSpPr/>
          <p:nvPr/>
        </p:nvGrpSpPr>
        <p:grpSpPr>
          <a:xfrm>
            <a:off x="5931171" y="4334909"/>
            <a:ext cx="3626179" cy="598074"/>
            <a:chOff x="237494" y="3213502"/>
            <a:chExt cx="4462990" cy="736091"/>
          </a:xfrm>
        </p:grpSpPr>
        <p:sp>
          <p:nvSpPr>
            <p:cNvPr id="71" name="テキスト ボックス 70">
              <a:extLst>
                <a:ext uri="{FF2B5EF4-FFF2-40B4-BE49-F238E27FC236}">
                  <a16:creationId xmlns:a16="http://schemas.microsoft.com/office/drawing/2014/main" id="{CC5CFBC3-1F9D-A1F4-0E62-B9FB967094F4}"/>
                </a:ext>
              </a:extLst>
            </p:cNvPr>
            <p:cNvSpPr txBox="1"/>
            <p:nvPr/>
          </p:nvSpPr>
          <p:spPr>
            <a:xfrm>
              <a:off x="237494" y="3258989"/>
              <a:ext cx="4462990" cy="690604"/>
            </a:xfrm>
            <a:prstGeom prst="rect">
              <a:avLst/>
            </a:prstGeom>
            <a:noFill/>
            <a:ln>
              <a:noFill/>
            </a:ln>
          </p:spPr>
          <p:txBody>
            <a:bodyPr wrap="square" rtlCol="0">
              <a:spAutoFit/>
            </a:bodyPr>
            <a:lstStyle/>
            <a:p>
              <a:pPr algn="dist">
                <a:lnSpc>
                  <a:spcPct val="150000"/>
                </a:lnSpc>
              </a:pPr>
              <a:r>
                <a:rPr lang="ja-JP" altLang="en-US" sz="2031" dirty="0">
                  <a:latin typeface="HGS創英角ﾎﾟｯﾌﾟ体" panose="040B0A00000000000000" pitchFamily="50" charset="-128"/>
                  <a:ea typeface="HGS創英角ﾎﾟｯﾌﾟ体" panose="040B0A00000000000000" pitchFamily="50" charset="-128"/>
                </a:rPr>
                <a:t>どれが一番わかりやすいか、</a:t>
              </a:r>
              <a:endParaRPr lang="en-US" altLang="ja-JP" sz="2031" dirty="0">
                <a:latin typeface="HGS創英角ﾎﾟｯﾌﾟ体" panose="040B0A00000000000000" pitchFamily="50" charset="-128"/>
                <a:ea typeface="HGS創英角ﾎﾟｯﾌﾟ体" panose="040B0A00000000000000" pitchFamily="50" charset="-128"/>
              </a:endParaRPr>
            </a:p>
          </p:txBody>
        </p:sp>
        <p:sp>
          <p:nvSpPr>
            <p:cNvPr id="72" name="テキスト ボックス 71">
              <a:extLst>
                <a:ext uri="{FF2B5EF4-FFF2-40B4-BE49-F238E27FC236}">
                  <a16:creationId xmlns:a16="http://schemas.microsoft.com/office/drawing/2014/main" id="{1F6AB1E5-3BB2-6E94-E8D5-F581000B86A4}"/>
                </a:ext>
              </a:extLst>
            </p:cNvPr>
            <p:cNvSpPr txBox="1"/>
            <p:nvPr/>
          </p:nvSpPr>
          <p:spPr>
            <a:xfrm>
              <a:off x="1171664" y="3213502"/>
              <a:ext cx="862236" cy="282997"/>
            </a:xfrm>
            <a:prstGeom prst="rect">
              <a:avLst/>
            </a:prstGeom>
            <a:noFill/>
          </p:spPr>
          <p:txBody>
            <a:bodyPr wrap="square" rtlCol="0">
              <a:spAutoFit/>
            </a:bodyPr>
            <a:lstStyle/>
            <a:p>
              <a:pPr algn="dist"/>
              <a:r>
                <a:rPr kumimoji="1" lang="ja-JP" altLang="en-US" sz="894" dirty="0">
                  <a:latin typeface="HGS創英角ﾎﾟｯﾌﾟ体" panose="040B0A00000000000000" pitchFamily="50" charset="-128"/>
                  <a:ea typeface="HGS創英角ﾎﾟｯﾌﾟ体" panose="040B0A00000000000000" pitchFamily="50" charset="-128"/>
                </a:rPr>
                <a:t>いちばん</a:t>
              </a:r>
            </a:p>
          </p:txBody>
        </p:sp>
      </p:grpSp>
      <p:grpSp>
        <p:nvGrpSpPr>
          <p:cNvPr id="73" name="グループ化 72">
            <a:extLst>
              <a:ext uri="{FF2B5EF4-FFF2-40B4-BE49-F238E27FC236}">
                <a16:creationId xmlns:a16="http://schemas.microsoft.com/office/drawing/2014/main" id="{B2C4C4FF-D8F3-1925-65DC-BA25612CE651}"/>
              </a:ext>
            </a:extLst>
          </p:cNvPr>
          <p:cNvGrpSpPr/>
          <p:nvPr/>
        </p:nvGrpSpPr>
        <p:grpSpPr>
          <a:xfrm>
            <a:off x="5954051" y="4758275"/>
            <a:ext cx="1801512" cy="595371"/>
            <a:chOff x="4802120" y="2841489"/>
            <a:chExt cx="2217245" cy="732764"/>
          </a:xfrm>
        </p:grpSpPr>
        <p:sp>
          <p:nvSpPr>
            <p:cNvPr id="74" name="テキスト ボックス 73">
              <a:extLst>
                <a:ext uri="{FF2B5EF4-FFF2-40B4-BE49-F238E27FC236}">
                  <a16:creationId xmlns:a16="http://schemas.microsoft.com/office/drawing/2014/main" id="{E6C65D08-A466-65BC-5C91-B02A4847285F}"/>
                </a:ext>
              </a:extLst>
            </p:cNvPr>
            <p:cNvSpPr txBox="1"/>
            <p:nvPr/>
          </p:nvSpPr>
          <p:spPr>
            <a:xfrm>
              <a:off x="4802120" y="2883649"/>
              <a:ext cx="2217245" cy="690604"/>
            </a:xfrm>
            <a:prstGeom prst="rect">
              <a:avLst/>
            </a:prstGeom>
            <a:noFill/>
            <a:ln>
              <a:noFill/>
            </a:ln>
          </p:spPr>
          <p:txBody>
            <a:bodyPr wrap="square" rtlCol="0">
              <a:spAutoFit/>
            </a:bodyPr>
            <a:lstStyle/>
            <a:p>
              <a:pPr algn="dist">
                <a:lnSpc>
                  <a:spcPct val="150000"/>
                </a:lnSpc>
              </a:pPr>
              <a:r>
                <a:rPr lang="ja-JP" altLang="en-US" sz="2031" dirty="0">
                  <a:latin typeface="HGS創英角ﾎﾟｯﾌﾟ体" panose="040B0A00000000000000" pitchFamily="50" charset="-128"/>
                  <a:ea typeface="HGS創英角ﾎﾟｯﾌﾟ体" panose="040B0A00000000000000" pitchFamily="50" charset="-128"/>
                </a:rPr>
                <a:t>よく考えるよ。</a:t>
              </a:r>
              <a:endParaRPr lang="en-US" altLang="ja-JP" sz="2031" dirty="0">
                <a:latin typeface="HGS創英角ﾎﾟｯﾌﾟ体" panose="040B0A00000000000000" pitchFamily="50" charset="-128"/>
                <a:ea typeface="HGS創英角ﾎﾟｯﾌﾟ体" panose="040B0A00000000000000" pitchFamily="50" charset="-128"/>
              </a:endParaRPr>
            </a:p>
          </p:txBody>
        </p:sp>
        <p:sp>
          <p:nvSpPr>
            <p:cNvPr id="75" name="テキスト ボックス 74">
              <a:extLst>
                <a:ext uri="{FF2B5EF4-FFF2-40B4-BE49-F238E27FC236}">
                  <a16:creationId xmlns:a16="http://schemas.microsoft.com/office/drawing/2014/main" id="{5FA083AB-E60F-0FE1-99A8-A52B4C073FB6}"/>
                </a:ext>
              </a:extLst>
            </p:cNvPr>
            <p:cNvSpPr txBox="1"/>
            <p:nvPr/>
          </p:nvSpPr>
          <p:spPr>
            <a:xfrm>
              <a:off x="5439684" y="2841489"/>
              <a:ext cx="713320" cy="282997"/>
            </a:xfrm>
            <a:prstGeom prst="rect">
              <a:avLst/>
            </a:prstGeom>
            <a:noFill/>
          </p:spPr>
          <p:txBody>
            <a:bodyPr wrap="square" rtlCol="0">
              <a:spAutoFit/>
            </a:bodyPr>
            <a:lstStyle/>
            <a:p>
              <a:r>
                <a:rPr lang="ja-JP" altLang="en-US" sz="894" dirty="0">
                  <a:latin typeface="HGS創英角ﾎﾟｯﾌﾟ体" panose="040B0A00000000000000" pitchFamily="50" charset="-128"/>
                  <a:ea typeface="HGS創英角ﾎﾟｯﾌﾟ体" panose="040B0A00000000000000" pitchFamily="50" charset="-128"/>
                </a:rPr>
                <a:t>かんが</a:t>
              </a:r>
              <a:endParaRPr kumimoji="1" lang="ja-JP" altLang="en-US" sz="894" dirty="0">
                <a:latin typeface="HGS創英角ﾎﾟｯﾌﾟ体" panose="040B0A00000000000000" pitchFamily="50" charset="-128"/>
                <a:ea typeface="HGS創英角ﾎﾟｯﾌﾟ体" panose="040B0A00000000000000" pitchFamily="50" charset="-128"/>
              </a:endParaRPr>
            </a:p>
          </p:txBody>
        </p:sp>
      </p:grpSp>
      <p:pic>
        <p:nvPicPr>
          <p:cNvPr id="59" name="図 58">
            <a:hlinkClick r:id="rId8" action="ppaction://hlinksldjump"/>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210271" y="120615"/>
            <a:ext cx="1347333" cy="566977"/>
          </a:xfrm>
          <a:prstGeom prst="rect">
            <a:avLst/>
          </a:prstGeom>
        </p:spPr>
      </p:pic>
      <p:pic>
        <p:nvPicPr>
          <p:cNvPr id="60" name="図 59">
            <a:hlinkClick r:id="rId10" action="ppaction://hlinksldjump"/>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707881" y="138904"/>
            <a:ext cx="1347333" cy="548688"/>
          </a:xfrm>
          <a:prstGeom prst="rect">
            <a:avLst/>
          </a:prstGeom>
        </p:spPr>
      </p:pic>
      <p:pic>
        <p:nvPicPr>
          <p:cNvPr id="61" name="図 60">
            <a:hlinkClick r:id="rId12" action="ppaction://hlinksldjump"/>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943173" y="130108"/>
            <a:ext cx="1572904" cy="548688"/>
          </a:xfrm>
          <a:prstGeom prst="rect">
            <a:avLst/>
          </a:prstGeom>
        </p:spPr>
      </p:pic>
      <p:sp>
        <p:nvSpPr>
          <p:cNvPr id="56" name="正方形/長方形 55"/>
          <p:cNvSpPr/>
          <p:nvPr/>
        </p:nvSpPr>
        <p:spPr>
          <a:xfrm>
            <a:off x="0" y="0"/>
            <a:ext cx="990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92607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10"/>
                                        <p:tgtEl>
                                          <p:spTgt spid="56"/>
                                        </p:tgtEl>
                                      </p:cBhvr>
                                    </p:animEffect>
                                    <p:set>
                                      <p:cBhvr>
                                        <p:cTn id="7" dur="1" fill="hold">
                                          <p:stCondLst>
                                            <p:cond delay="9"/>
                                          </p:stCondLst>
                                        </p:cTn>
                                        <p:tgtEl>
                                          <p:spTgt spid="56"/>
                                        </p:tgtEl>
                                        <p:attrNameLst>
                                          <p:attrName>style.visibility</p:attrName>
                                        </p:attrNameLst>
                                      </p:cBhvr>
                                      <p:to>
                                        <p:strVal val="hidden"/>
                                      </p:to>
                                    </p:set>
                                  </p:childTnLst>
                                </p:cTn>
                              </p:par>
                              <p:par>
                                <p:cTn id="8" presetID="31"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1000" fill="hold"/>
                                        <p:tgtEl>
                                          <p:spTgt spid="2"/>
                                        </p:tgtEl>
                                        <p:attrNameLst>
                                          <p:attrName>ppt_w</p:attrName>
                                        </p:attrNameLst>
                                      </p:cBhvr>
                                      <p:tavLst>
                                        <p:tav tm="0">
                                          <p:val>
                                            <p:fltVal val="0"/>
                                          </p:val>
                                        </p:tav>
                                        <p:tav tm="100000">
                                          <p:val>
                                            <p:strVal val="#ppt_w"/>
                                          </p:val>
                                        </p:tav>
                                      </p:tavLst>
                                    </p:anim>
                                    <p:anim calcmode="lin" valueType="num">
                                      <p:cBhvr>
                                        <p:cTn id="11" dur="1000" fill="hold"/>
                                        <p:tgtEl>
                                          <p:spTgt spid="2"/>
                                        </p:tgtEl>
                                        <p:attrNameLst>
                                          <p:attrName>ppt_h</p:attrName>
                                        </p:attrNameLst>
                                      </p:cBhvr>
                                      <p:tavLst>
                                        <p:tav tm="0">
                                          <p:val>
                                            <p:fltVal val="0"/>
                                          </p:val>
                                        </p:tav>
                                        <p:tav tm="100000">
                                          <p:val>
                                            <p:strVal val="#ppt_h"/>
                                          </p:val>
                                        </p:tav>
                                      </p:tavLst>
                                    </p:anim>
                                    <p:anim calcmode="lin" valueType="num">
                                      <p:cBhvr>
                                        <p:cTn id="12" dur="1000" fill="hold"/>
                                        <p:tgtEl>
                                          <p:spTgt spid="2"/>
                                        </p:tgtEl>
                                        <p:attrNameLst>
                                          <p:attrName>style.rotation</p:attrName>
                                        </p:attrNameLst>
                                      </p:cBhvr>
                                      <p:tavLst>
                                        <p:tav tm="0">
                                          <p:val>
                                            <p:fltVal val="90"/>
                                          </p:val>
                                        </p:tav>
                                        <p:tav tm="100000">
                                          <p:val>
                                            <p:fltVal val="0"/>
                                          </p:val>
                                        </p:tav>
                                      </p:tavLst>
                                    </p:anim>
                                    <p:animEffect transition="in" filter="fade">
                                      <p:cBhvr>
                                        <p:cTn id="13" dur="1000"/>
                                        <p:tgtEl>
                                          <p:spTgt spid="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par>
                          <p:cTn id="18" fill="hold">
                            <p:stCondLst>
                              <p:cond delay="1500"/>
                            </p:stCondLst>
                            <p:childTnLst>
                              <p:par>
                                <p:cTn id="19" presetID="22" presetClass="entr" presetSubtype="8" fill="hold" nodeType="afterEffect">
                                  <p:stCondLst>
                                    <p:cond delay="250"/>
                                  </p:stCondLst>
                                  <p:childTnLst>
                                    <p:set>
                                      <p:cBhvr>
                                        <p:cTn id="20" dur="1" fill="hold">
                                          <p:stCondLst>
                                            <p:cond delay="0"/>
                                          </p:stCondLst>
                                        </p:cTn>
                                        <p:tgtEl>
                                          <p:spTgt spid="3"/>
                                        </p:tgtEl>
                                        <p:attrNameLst>
                                          <p:attrName>style.visibility</p:attrName>
                                        </p:attrNameLst>
                                      </p:cBhvr>
                                      <p:to>
                                        <p:strVal val="visible"/>
                                      </p:to>
                                    </p:set>
                                    <p:animEffect transition="in" filter="wipe(left)">
                                      <p:cBhvr>
                                        <p:cTn id="21" dur="1000"/>
                                        <p:tgtEl>
                                          <p:spTgt spid="3"/>
                                        </p:tgtEl>
                                      </p:cBhvr>
                                    </p:animEffect>
                                  </p:childTnLst>
                                </p:cTn>
                              </p:par>
                            </p:childTnLst>
                          </p:cTn>
                        </p:par>
                        <p:par>
                          <p:cTn id="22" fill="hold">
                            <p:stCondLst>
                              <p:cond delay="2750"/>
                            </p:stCondLst>
                            <p:childTnLst>
                              <p:par>
                                <p:cTn id="23" presetID="22" presetClass="entr" presetSubtype="8" fill="hold" grpId="0"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left)">
                                      <p:cBhvr>
                                        <p:cTn id="25" dur="1000"/>
                                        <p:tgtEl>
                                          <p:spTgt spid="3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1000"/>
                                        <p:tgtEl>
                                          <p:spTgt spid="36"/>
                                        </p:tgtEl>
                                      </p:cBhvr>
                                    </p:animEffect>
                                  </p:childTnLst>
                                </p:cTn>
                              </p:par>
                            </p:childTnLst>
                          </p:cTn>
                        </p:par>
                        <p:par>
                          <p:cTn id="30" fill="hold">
                            <p:stCondLst>
                              <p:cond delay="4750"/>
                            </p:stCondLst>
                            <p:childTnLst>
                              <p:par>
                                <p:cTn id="31" presetID="53" presetClass="entr" presetSubtype="16"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500" fill="hold"/>
                                        <p:tgtEl>
                                          <p:spTgt spid="9"/>
                                        </p:tgtEl>
                                        <p:attrNameLst>
                                          <p:attrName>ppt_w</p:attrName>
                                        </p:attrNameLst>
                                      </p:cBhvr>
                                      <p:tavLst>
                                        <p:tav tm="0">
                                          <p:val>
                                            <p:fltVal val="0"/>
                                          </p:val>
                                        </p:tav>
                                        <p:tav tm="100000">
                                          <p:val>
                                            <p:strVal val="#ppt_w"/>
                                          </p:val>
                                        </p:tav>
                                      </p:tavLst>
                                    </p:anim>
                                    <p:anim calcmode="lin" valueType="num">
                                      <p:cBhvr>
                                        <p:cTn id="34" dur="500" fill="hold"/>
                                        <p:tgtEl>
                                          <p:spTgt spid="9"/>
                                        </p:tgtEl>
                                        <p:attrNameLst>
                                          <p:attrName>ppt_h</p:attrName>
                                        </p:attrNameLst>
                                      </p:cBhvr>
                                      <p:tavLst>
                                        <p:tav tm="0">
                                          <p:val>
                                            <p:fltVal val="0"/>
                                          </p:val>
                                        </p:tav>
                                        <p:tav tm="100000">
                                          <p:val>
                                            <p:strVal val="#ppt_h"/>
                                          </p:val>
                                        </p:tav>
                                      </p:tavLst>
                                    </p:anim>
                                    <p:animEffect transition="in" filter="fade">
                                      <p:cBhvr>
                                        <p:cTn id="35" dur="500"/>
                                        <p:tgtEl>
                                          <p:spTgt spid="9"/>
                                        </p:tgtEl>
                                      </p:cBhvr>
                                    </p:animEffect>
                                  </p:childTnLst>
                                </p:cTn>
                              </p:par>
                            </p:childTnLst>
                          </p:cTn>
                        </p:par>
                        <p:par>
                          <p:cTn id="36" fill="hold">
                            <p:stCondLst>
                              <p:cond delay="5250"/>
                            </p:stCondLst>
                            <p:childTnLst>
                              <p:par>
                                <p:cTn id="37" presetID="10" presetClass="entr" presetSubtype="0" fill="hold" nodeType="afterEffect">
                                  <p:stCondLst>
                                    <p:cond delay="250"/>
                                  </p:stCondLst>
                                  <p:childTnLst>
                                    <p:set>
                                      <p:cBhvr>
                                        <p:cTn id="38" dur="1" fill="hold">
                                          <p:stCondLst>
                                            <p:cond delay="0"/>
                                          </p:stCondLst>
                                        </p:cTn>
                                        <p:tgtEl>
                                          <p:spTgt spid="62"/>
                                        </p:tgtEl>
                                        <p:attrNameLst>
                                          <p:attrName>style.visibility</p:attrName>
                                        </p:attrNameLst>
                                      </p:cBhvr>
                                      <p:to>
                                        <p:strVal val="visible"/>
                                      </p:to>
                                    </p:set>
                                    <p:animEffect transition="in" filter="fade">
                                      <p:cBhvr>
                                        <p:cTn id="39" dur="1000"/>
                                        <p:tgtEl>
                                          <p:spTgt spid="62"/>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 calcmode="lin" valueType="num">
                                      <p:cBhvr>
                                        <p:cTn id="43" dur="1000" fill="hold"/>
                                        <p:tgtEl>
                                          <p:spTgt spid="55"/>
                                        </p:tgtEl>
                                        <p:attrNameLst>
                                          <p:attrName>ppt_w</p:attrName>
                                        </p:attrNameLst>
                                      </p:cBhvr>
                                      <p:tavLst>
                                        <p:tav tm="0">
                                          <p:val>
                                            <p:fltVal val="0"/>
                                          </p:val>
                                        </p:tav>
                                        <p:tav tm="100000">
                                          <p:val>
                                            <p:strVal val="#ppt_w"/>
                                          </p:val>
                                        </p:tav>
                                      </p:tavLst>
                                    </p:anim>
                                    <p:anim calcmode="lin" valueType="num">
                                      <p:cBhvr>
                                        <p:cTn id="44" dur="1000" fill="hold"/>
                                        <p:tgtEl>
                                          <p:spTgt spid="55"/>
                                        </p:tgtEl>
                                        <p:attrNameLst>
                                          <p:attrName>ppt_h</p:attrName>
                                        </p:attrNameLst>
                                      </p:cBhvr>
                                      <p:tavLst>
                                        <p:tav tm="0">
                                          <p:val>
                                            <p:fltVal val="0"/>
                                          </p:val>
                                        </p:tav>
                                        <p:tav tm="100000">
                                          <p:val>
                                            <p:strVal val="#ppt_h"/>
                                          </p:val>
                                        </p:tav>
                                      </p:tavLst>
                                    </p:anim>
                                    <p:anim calcmode="lin" valueType="num">
                                      <p:cBhvr>
                                        <p:cTn id="45" dur="1000" fill="hold"/>
                                        <p:tgtEl>
                                          <p:spTgt spid="55"/>
                                        </p:tgtEl>
                                        <p:attrNameLst>
                                          <p:attrName>style.rotation</p:attrName>
                                        </p:attrNameLst>
                                      </p:cBhvr>
                                      <p:tavLst>
                                        <p:tav tm="0">
                                          <p:val>
                                            <p:fltVal val="90"/>
                                          </p:val>
                                        </p:tav>
                                        <p:tav tm="100000">
                                          <p:val>
                                            <p:fltVal val="0"/>
                                          </p:val>
                                        </p:tav>
                                      </p:tavLst>
                                    </p:anim>
                                    <p:animEffect transition="in" filter="fade">
                                      <p:cBhvr>
                                        <p:cTn id="46" dur="1000"/>
                                        <p:tgtEl>
                                          <p:spTgt spid="55"/>
                                        </p:tgtEl>
                                      </p:cBhvr>
                                    </p:animEffect>
                                  </p:childTnLst>
                                </p:cTn>
                              </p:par>
                            </p:childTnLst>
                          </p:cTn>
                        </p:par>
                        <p:par>
                          <p:cTn id="47" fill="hold">
                            <p:stCondLst>
                              <p:cond delay="7500"/>
                            </p:stCondLst>
                            <p:childTnLst>
                              <p:par>
                                <p:cTn id="48" presetID="10" presetClass="entr" presetSubtype="0"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fade">
                                      <p:cBhvr>
                                        <p:cTn id="50" dur="500"/>
                                        <p:tgtEl>
                                          <p:spTgt spid="19"/>
                                        </p:tgtEl>
                                      </p:cBhvr>
                                    </p:animEffect>
                                  </p:childTnLst>
                                </p:cTn>
                              </p:par>
                            </p:childTnLst>
                          </p:cTn>
                        </p:par>
                        <p:par>
                          <p:cTn id="51" fill="hold">
                            <p:stCondLst>
                              <p:cond delay="8000"/>
                            </p:stCondLst>
                            <p:childTnLst>
                              <p:par>
                                <p:cTn id="52" presetID="22" presetClass="entr" presetSubtype="8" fill="hold" nodeType="afterEffect">
                                  <p:stCondLst>
                                    <p:cond delay="250"/>
                                  </p:stCondLst>
                                  <p:childTnLst>
                                    <p:set>
                                      <p:cBhvr>
                                        <p:cTn id="53" dur="1" fill="hold">
                                          <p:stCondLst>
                                            <p:cond delay="0"/>
                                          </p:stCondLst>
                                        </p:cTn>
                                        <p:tgtEl>
                                          <p:spTgt spid="63"/>
                                        </p:tgtEl>
                                        <p:attrNameLst>
                                          <p:attrName>style.visibility</p:attrName>
                                        </p:attrNameLst>
                                      </p:cBhvr>
                                      <p:to>
                                        <p:strVal val="visible"/>
                                      </p:to>
                                    </p:set>
                                    <p:animEffect transition="in" filter="wipe(left)">
                                      <p:cBhvr>
                                        <p:cTn id="54" dur="1000"/>
                                        <p:tgtEl>
                                          <p:spTgt spid="63"/>
                                        </p:tgtEl>
                                      </p:cBhvr>
                                    </p:animEffect>
                                  </p:childTnLst>
                                </p:cTn>
                              </p:par>
                            </p:childTnLst>
                          </p:cTn>
                        </p:par>
                        <p:par>
                          <p:cTn id="55" fill="hold">
                            <p:stCondLst>
                              <p:cond delay="9250"/>
                            </p:stCondLst>
                            <p:childTnLst>
                              <p:par>
                                <p:cTn id="56" presetID="22" presetClass="entr" presetSubtype="8" fill="hold" grpId="0" nodeType="after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wipe(left)">
                                      <p:cBhvr>
                                        <p:cTn id="58" dur="1000"/>
                                        <p:tgtEl>
                                          <p:spTgt spid="69"/>
                                        </p:tgtEl>
                                      </p:cBhvr>
                                    </p:animEffect>
                                  </p:childTnLst>
                                </p:cTn>
                              </p:par>
                            </p:childTnLst>
                          </p:cTn>
                        </p:par>
                        <p:par>
                          <p:cTn id="59" fill="hold">
                            <p:stCondLst>
                              <p:cond delay="10250"/>
                            </p:stCondLst>
                            <p:childTnLst>
                              <p:par>
                                <p:cTn id="60" presetID="22" presetClass="entr" presetSubtype="8" fill="hold" nodeType="afterEffect">
                                  <p:stCondLst>
                                    <p:cond delay="0"/>
                                  </p:stCondLst>
                                  <p:childTnLst>
                                    <p:set>
                                      <p:cBhvr>
                                        <p:cTn id="61" dur="1" fill="hold">
                                          <p:stCondLst>
                                            <p:cond delay="0"/>
                                          </p:stCondLst>
                                        </p:cTn>
                                        <p:tgtEl>
                                          <p:spTgt spid="70"/>
                                        </p:tgtEl>
                                        <p:attrNameLst>
                                          <p:attrName>style.visibility</p:attrName>
                                        </p:attrNameLst>
                                      </p:cBhvr>
                                      <p:to>
                                        <p:strVal val="visible"/>
                                      </p:to>
                                    </p:set>
                                    <p:animEffect transition="in" filter="wipe(left)">
                                      <p:cBhvr>
                                        <p:cTn id="62" dur="1000"/>
                                        <p:tgtEl>
                                          <p:spTgt spid="70"/>
                                        </p:tgtEl>
                                      </p:cBhvr>
                                    </p:animEffect>
                                  </p:childTnLst>
                                </p:cTn>
                              </p:par>
                            </p:childTnLst>
                          </p:cTn>
                        </p:par>
                        <p:par>
                          <p:cTn id="63" fill="hold">
                            <p:stCondLst>
                              <p:cond delay="11250"/>
                            </p:stCondLst>
                            <p:childTnLst>
                              <p:par>
                                <p:cTn id="64" presetID="22" presetClass="entr" presetSubtype="8" fill="hold" nodeType="afterEffect">
                                  <p:stCondLst>
                                    <p:cond delay="0"/>
                                  </p:stCondLst>
                                  <p:childTnLst>
                                    <p:set>
                                      <p:cBhvr>
                                        <p:cTn id="65" dur="1" fill="hold">
                                          <p:stCondLst>
                                            <p:cond delay="0"/>
                                          </p:stCondLst>
                                        </p:cTn>
                                        <p:tgtEl>
                                          <p:spTgt spid="73"/>
                                        </p:tgtEl>
                                        <p:attrNameLst>
                                          <p:attrName>style.visibility</p:attrName>
                                        </p:attrNameLst>
                                      </p:cBhvr>
                                      <p:to>
                                        <p:strVal val="visible"/>
                                      </p:to>
                                    </p:set>
                                    <p:animEffect transition="in" filter="wipe(left)">
                                      <p:cBhvr>
                                        <p:cTn id="6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35" grpId="0"/>
      <p:bldP spid="69" grpId="0"/>
      <p:bldP spid="5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吹き出し: 角を丸めた四角形 11">
            <a:extLst>
              <a:ext uri="{FF2B5EF4-FFF2-40B4-BE49-F238E27FC236}">
                <a16:creationId xmlns:a16="http://schemas.microsoft.com/office/drawing/2014/main" id="{77EA6F85-B90E-4CE5-936C-45B72DDBD7A7}"/>
              </a:ext>
            </a:extLst>
          </p:cNvPr>
          <p:cNvSpPr/>
          <p:nvPr/>
        </p:nvSpPr>
        <p:spPr>
          <a:xfrm>
            <a:off x="324465" y="5598383"/>
            <a:ext cx="9487395" cy="1129450"/>
          </a:xfrm>
          <a:prstGeom prst="wedgeRoundRectCallout">
            <a:avLst>
              <a:gd name="adj1" fmla="val 34963"/>
              <a:gd name="adj2" fmla="val -87391"/>
              <a:gd name="adj3" fmla="val 16667"/>
            </a:avLst>
          </a:prstGeom>
          <a:noFill/>
          <a:ln w="38100">
            <a:solidFill>
              <a:srgbClr val="FF5947"/>
            </a:solidFill>
          </a:ln>
        </p:spPr>
        <p:style>
          <a:lnRef idx="2">
            <a:schemeClr val="accent6"/>
          </a:lnRef>
          <a:fillRef idx="1">
            <a:schemeClr val="lt1"/>
          </a:fillRef>
          <a:effectRef idx="0">
            <a:schemeClr val="accent6"/>
          </a:effectRef>
          <a:fontRef idx="minor">
            <a:schemeClr val="dk1"/>
          </a:fontRef>
        </p:style>
        <p:txBody>
          <a:bodyPr rtlCol="0" anchor="ctr"/>
          <a:lstStyle/>
          <a:p>
            <a:endParaRPr lang="ja-JP" altLang="ja-JP" sz="1463" dirty="0"/>
          </a:p>
        </p:txBody>
      </p:sp>
      <p:grpSp>
        <p:nvGrpSpPr>
          <p:cNvPr id="3" name="グループ化 2">
            <a:extLst>
              <a:ext uri="{FF2B5EF4-FFF2-40B4-BE49-F238E27FC236}">
                <a16:creationId xmlns:a16="http://schemas.microsoft.com/office/drawing/2014/main" id="{409FF090-D771-FAC0-A241-CF4A630131C4}"/>
              </a:ext>
            </a:extLst>
          </p:cNvPr>
          <p:cNvGrpSpPr/>
          <p:nvPr/>
        </p:nvGrpSpPr>
        <p:grpSpPr>
          <a:xfrm>
            <a:off x="198354" y="609483"/>
            <a:ext cx="7932753" cy="791166"/>
            <a:chOff x="434530" y="224189"/>
            <a:chExt cx="9763388" cy="973741"/>
          </a:xfrm>
        </p:grpSpPr>
        <p:sp>
          <p:nvSpPr>
            <p:cNvPr id="14" name="ひし形 13"/>
            <p:cNvSpPr/>
            <p:nvPr/>
          </p:nvSpPr>
          <p:spPr>
            <a:xfrm>
              <a:off x="434530" y="224189"/>
              <a:ext cx="845271" cy="717090"/>
            </a:xfrm>
            <a:prstGeom prst="diamond">
              <a:avLst/>
            </a:prstGeom>
            <a:effectLst>
              <a:outerShdw blurRad="50800" dist="38100" algn="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2800" dirty="0">
                  <a:solidFill>
                    <a:schemeClr val="bg1"/>
                  </a:solidFill>
                  <a:latin typeface="HGP創英角ﾎﾟｯﾌﾟ体" panose="040B0A00000000000000" pitchFamily="50" charset="-128"/>
                  <a:ea typeface="HGP創英角ﾎﾟｯﾌﾟ体" panose="040B0A00000000000000" pitchFamily="50" charset="-128"/>
                </a:rPr>
                <a:t>４</a:t>
              </a:r>
              <a:endParaRPr kumimoji="1" lang="ja-JP" altLang="en-US" sz="2800" dirty="0">
                <a:solidFill>
                  <a:schemeClr val="bg1"/>
                </a:solidFill>
                <a:latin typeface="HGP創英角ﾎﾟｯﾌﾟ体" panose="040B0A00000000000000" pitchFamily="50" charset="-128"/>
                <a:ea typeface="HGP創英角ﾎﾟｯﾌﾟ体" panose="040B0A00000000000000" pitchFamily="50" charset="-128"/>
              </a:endParaRPr>
            </a:p>
          </p:txBody>
        </p:sp>
        <p:pic>
          <p:nvPicPr>
            <p:cNvPr id="15" name="図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1725" y="1017601"/>
              <a:ext cx="9016523" cy="180329"/>
            </a:xfrm>
            <a:prstGeom prst="rect">
              <a:avLst/>
            </a:prstGeom>
          </p:spPr>
        </p:pic>
        <p:sp>
          <p:nvSpPr>
            <p:cNvPr id="16" name="テキスト ボックス 15"/>
            <p:cNvSpPr txBox="1"/>
            <p:nvPr/>
          </p:nvSpPr>
          <p:spPr>
            <a:xfrm>
              <a:off x="1370464" y="264920"/>
              <a:ext cx="8827454" cy="852304"/>
            </a:xfrm>
            <a:prstGeom prst="rect">
              <a:avLst/>
            </a:prstGeom>
            <a:noFill/>
          </p:spPr>
          <p:txBody>
            <a:bodyPr wrap="square" rtlCol="0">
              <a:spAutoFit/>
            </a:bodyPr>
            <a:lstStyle/>
            <a:p>
              <a:r>
                <a:rPr kumimoji="1" lang="ja-JP" altLang="en-US" sz="1100" dirty="0">
                  <a:latin typeface="HGS創英角ﾎﾟｯﾌﾟ体" panose="040B0A00000000000000" pitchFamily="50" charset="-128"/>
                  <a:ea typeface="HGS創英角ﾎﾟｯﾌﾟ体" panose="040B0A00000000000000" pitchFamily="50" charset="-128"/>
                </a:rPr>
                <a:t>かんせい</a:t>
              </a:r>
              <a:r>
                <a:rPr kumimoji="1" lang="ja-JP" altLang="en-US" sz="894" dirty="0">
                  <a:latin typeface="HGS創英角ﾎﾟｯﾌﾟ体" panose="040B0A00000000000000" pitchFamily="50" charset="-128"/>
                  <a:ea typeface="HGS創英角ﾎﾟｯﾌﾟ体" panose="040B0A00000000000000" pitchFamily="50" charset="-128"/>
                </a:rPr>
                <a:t>　　　　　　　　　　　　　　　　　 　　　　　　　　  　　　</a:t>
              </a:r>
              <a:r>
                <a:rPr kumimoji="1" lang="ja-JP" altLang="en-US" sz="894" dirty="0" smtClean="0">
                  <a:latin typeface="HGS創英角ﾎﾟｯﾌﾟ体" panose="040B0A00000000000000" pitchFamily="50" charset="-128"/>
                  <a:ea typeface="HGS創英角ﾎﾟｯﾌﾟ体" panose="040B0A00000000000000" pitchFamily="50" charset="-128"/>
                </a:rPr>
                <a:t>                       </a:t>
              </a:r>
              <a:r>
                <a:rPr kumimoji="1" lang="ja-JP" altLang="en-US" sz="894" dirty="0">
                  <a:latin typeface="HGS創英角ﾎﾟｯﾌﾟ体" panose="040B0A00000000000000" pitchFamily="50" charset="-128"/>
                  <a:ea typeface="HGS創英角ﾎﾟｯﾌﾟ体" panose="040B0A00000000000000" pitchFamily="50" charset="-128"/>
                </a:rPr>
                <a:t>　　　    　</a:t>
              </a:r>
              <a:r>
                <a:rPr kumimoji="1" lang="ja-JP" altLang="en-US" sz="1100" dirty="0">
                  <a:latin typeface="HGS創英角ﾎﾟｯﾌﾟ体" panose="040B0A00000000000000" pitchFamily="50" charset="-128"/>
                  <a:ea typeface="HGS創英角ﾎﾟｯﾌﾟ体" panose="040B0A00000000000000" pitchFamily="50" charset="-128"/>
                </a:rPr>
                <a:t> か</a:t>
              </a:r>
              <a:r>
                <a:rPr kumimoji="1" lang="ja-JP" altLang="en-US" sz="894" dirty="0">
                  <a:latin typeface="HGS創英角ﾎﾟｯﾌﾟ体" panose="040B0A00000000000000" pitchFamily="50" charset="-128"/>
                  <a:ea typeface="HGS創英角ﾎﾟｯﾌﾟ体" panose="040B0A00000000000000" pitchFamily="50" charset="-128"/>
                </a:rPr>
                <a:t>　　</a:t>
              </a:r>
              <a:endParaRPr kumimoji="1" lang="en-US" altLang="ja-JP" sz="894" dirty="0">
                <a:latin typeface="HGS創英角ﾎﾟｯﾌﾟ体" panose="040B0A00000000000000" pitchFamily="50" charset="-128"/>
                <a:ea typeface="HGS創英角ﾎﾟｯﾌﾟ体" panose="040B0A00000000000000" pitchFamily="50" charset="-128"/>
              </a:endParaRPr>
            </a:p>
            <a:p>
              <a:r>
                <a:rPr kumimoji="1" lang="ja-JP" altLang="en-US" sz="2800" dirty="0">
                  <a:latin typeface="HGS創英角ﾎﾟｯﾌﾟ体" panose="040B0A00000000000000" pitchFamily="50" charset="-128"/>
                  <a:ea typeface="HGS創英角ﾎﾟｯﾌﾟ体" panose="040B0A00000000000000" pitchFamily="50" charset="-128"/>
                </a:rPr>
                <a:t>完成したグラフからわかることを書こう！</a:t>
              </a:r>
            </a:p>
          </p:txBody>
        </p:sp>
      </p:grpSp>
      <p:grpSp>
        <p:nvGrpSpPr>
          <p:cNvPr id="46" name="グループ化 45">
            <a:extLst>
              <a:ext uri="{FF2B5EF4-FFF2-40B4-BE49-F238E27FC236}">
                <a16:creationId xmlns:a16="http://schemas.microsoft.com/office/drawing/2014/main" id="{A5303A7B-4FBA-B43A-45ED-D5F92D920A7F}"/>
              </a:ext>
            </a:extLst>
          </p:cNvPr>
          <p:cNvGrpSpPr/>
          <p:nvPr/>
        </p:nvGrpSpPr>
        <p:grpSpPr>
          <a:xfrm>
            <a:off x="8210271" y="4024620"/>
            <a:ext cx="1601589" cy="1039462"/>
            <a:chOff x="8951531" y="2967122"/>
            <a:chExt cx="1875812" cy="1117361"/>
          </a:xfrm>
        </p:grpSpPr>
        <p:pic>
          <p:nvPicPr>
            <p:cNvPr id="21" name="図 20"/>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9749279" y="2967122"/>
              <a:ext cx="1078064" cy="1090985"/>
            </a:xfrm>
            <a:prstGeom prst="rect">
              <a:avLst/>
            </a:prstGeom>
          </p:spPr>
        </p:pic>
        <p:pic>
          <p:nvPicPr>
            <p:cNvPr id="22" name="図 21" descr="おもちゃ, 人形, 時計, 食品 が含まれている画像&#10;&#10;自動的に生成された説明">
              <a:extLst>
                <a:ext uri="{FF2B5EF4-FFF2-40B4-BE49-F238E27FC236}">
                  <a16:creationId xmlns:a16="http://schemas.microsoft.com/office/drawing/2014/main" id="{8CE74C01-A633-4DE6-9246-89039A7AE57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248"/>
            <a:stretch/>
          </p:blipFill>
          <p:spPr>
            <a:xfrm>
              <a:off x="8951531" y="2983900"/>
              <a:ext cx="968991" cy="1100583"/>
            </a:xfrm>
            <a:prstGeom prst="rect">
              <a:avLst/>
            </a:prstGeom>
          </p:spPr>
        </p:pic>
      </p:grpSp>
      <p:sp>
        <p:nvSpPr>
          <p:cNvPr id="26" name="吹き出し: 角を丸めた四角形 11">
            <a:extLst>
              <a:ext uri="{FF2B5EF4-FFF2-40B4-BE49-F238E27FC236}">
                <a16:creationId xmlns:a16="http://schemas.microsoft.com/office/drawing/2014/main" id="{77EA6F85-B90E-4CE5-936C-45B72DDBD7A7}"/>
              </a:ext>
            </a:extLst>
          </p:cNvPr>
          <p:cNvSpPr/>
          <p:nvPr/>
        </p:nvSpPr>
        <p:spPr>
          <a:xfrm>
            <a:off x="666621" y="2923297"/>
            <a:ext cx="7051687" cy="2265954"/>
          </a:xfrm>
          <a:prstGeom prst="wedgeRoundRectCallout">
            <a:avLst>
              <a:gd name="adj1" fmla="val 56846"/>
              <a:gd name="adj2" fmla="val 22347"/>
              <a:gd name="adj3" fmla="val 16667"/>
            </a:avLst>
          </a:prstGeom>
          <a:noFill/>
          <a:ln w="38100">
            <a:solidFill>
              <a:srgbClr val="FF5947"/>
            </a:solidFill>
          </a:ln>
        </p:spPr>
        <p:style>
          <a:lnRef idx="2">
            <a:schemeClr val="accent6"/>
          </a:lnRef>
          <a:fillRef idx="1">
            <a:schemeClr val="lt1"/>
          </a:fillRef>
          <a:effectRef idx="0">
            <a:schemeClr val="accent6"/>
          </a:effectRef>
          <a:fontRef idx="minor">
            <a:schemeClr val="dk1"/>
          </a:fontRef>
        </p:style>
        <p:txBody>
          <a:bodyPr rtlCol="0" anchor="ctr"/>
          <a:lstStyle/>
          <a:p>
            <a:endParaRPr lang="ja-JP" altLang="ja-JP" sz="1463" dirty="0"/>
          </a:p>
        </p:txBody>
      </p:sp>
      <p:sp>
        <p:nvSpPr>
          <p:cNvPr id="4" name="吹き出し: 角を丸めた四角形 3">
            <a:extLst>
              <a:ext uri="{FF2B5EF4-FFF2-40B4-BE49-F238E27FC236}">
                <a16:creationId xmlns:a16="http://schemas.microsoft.com/office/drawing/2014/main" id="{A07AFC1D-FA3D-9228-EBA4-9F6766CA19FA}"/>
              </a:ext>
            </a:extLst>
          </p:cNvPr>
          <p:cNvSpPr/>
          <p:nvPr/>
        </p:nvSpPr>
        <p:spPr>
          <a:xfrm>
            <a:off x="2046221" y="1522267"/>
            <a:ext cx="7511383" cy="1269014"/>
          </a:xfrm>
          <a:prstGeom prst="wedgeRoundRectCallout">
            <a:avLst>
              <a:gd name="adj1" fmla="val -54576"/>
              <a:gd name="adj2" fmla="val 22818"/>
              <a:gd name="adj3" fmla="val 16667"/>
            </a:avLst>
          </a:prstGeom>
          <a:no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1463" dirty="0">
                <a:latin typeface="HGS創英角ﾎﾟｯﾌﾟ体" panose="040B0A00000000000000" pitchFamily="50" charset="-128"/>
                <a:ea typeface="HGS創英角ﾎﾟｯﾌﾟ体" panose="040B0A00000000000000" pitchFamily="50" charset="-128"/>
              </a:rPr>
              <a:t>　</a:t>
            </a:r>
            <a:endParaRPr kumimoji="1" lang="en-US" altLang="ja-JP" sz="1463" dirty="0">
              <a:latin typeface="HGS創英角ﾎﾟｯﾌﾟ体" panose="040B0A00000000000000" pitchFamily="50" charset="-128"/>
              <a:ea typeface="HGS創英角ﾎﾟｯﾌﾟ体" panose="040B0A00000000000000" pitchFamily="50" charset="-128"/>
            </a:endParaRPr>
          </a:p>
        </p:txBody>
      </p:sp>
      <p:pic>
        <p:nvPicPr>
          <p:cNvPr id="5" name="図 4">
            <a:extLst>
              <a:ext uri="{FF2B5EF4-FFF2-40B4-BE49-F238E27FC236}">
                <a16:creationId xmlns:a16="http://schemas.microsoft.com/office/drawing/2014/main" id="{871F084B-9131-B039-A611-01807505005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20309" y="1656555"/>
            <a:ext cx="839733" cy="819000"/>
          </a:xfrm>
          <a:prstGeom prst="rect">
            <a:avLst/>
          </a:prstGeom>
        </p:spPr>
      </p:pic>
      <p:grpSp>
        <p:nvGrpSpPr>
          <p:cNvPr id="6" name="グループ化 5">
            <a:extLst>
              <a:ext uri="{FF2B5EF4-FFF2-40B4-BE49-F238E27FC236}">
                <a16:creationId xmlns:a16="http://schemas.microsoft.com/office/drawing/2014/main" id="{334EF3D9-A9F9-4C84-F0D8-DEB4F38439D0}"/>
              </a:ext>
            </a:extLst>
          </p:cNvPr>
          <p:cNvGrpSpPr/>
          <p:nvPr/>
        </p:nvGrpSpPr>
        <p:grpSpPr>
          <a:xfrm>
            <a:off x="43023" y="1652197"/>
            <a:ext cx="1514224" cy="1073912"/>
            <a:chOff x="478743" y="1524246"/>
            <a:chExt cx="1754800" cy="999261"/>
          </a:xfrm>
        </p:grpSpPr>
        <p:pic>
          <p:nvPicPr>
            <p:cNvPr id="7" name="図 6">
              <a:extLst>
                <a:ext uri="{FF2B5EF4-FFF2-40B4-BE49-F238E27FC236}">
                  <a16:creationId xmlns:a16="http://schemas.microsoft.com/office/drawing/2014/main" id="{81319EAE-0165-64D0-20DB-07EDCBE71D1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478743" y="1524246"/>
              <a:ext cx="945963" cy="999261"/>
            </a:xfrm>
            <a:prstGeom prst="rect">
              <a:avLst/>
            </a:prstGeom>
          </p:spPr>
        </p:pic>
        <p:pic>
          <p:nvPicPr>
            <p:cNvPr id="9" name="図 8" descr="建物, ウィンドウ, 部屋 が含まれている画像&#10;&#10;自動的に生成された説明">
              <a:extLst>
                <a:ext uri="{FF2B5EF4-FFF2-40B4-BE49-F238E27FC236}">
                  <a16:creationId xmlns:a16="http://schemas.microsoft.com/office/drawing/2014/main" id="{372D9A93-98DC-09EF-9BB0-9F9FFC35016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1339079" y="1575522"/>
              <a:ext cx="894464" cy="947985"/>
            </a:xfrm>
            <a:prstGeom prst="rect">
              <a:avLst/>
            </a:prstGeom>
          </p:spPr>
        </p:pic>
      </p:grpSp>
      <p:grpSp>
        <p:nvGrpSpPr>
          <p:cNvPr id="11" name="グループ化 10">
            <a:extLst>
              <a:ext uri="{FF2B5EF4-FFF2-40B4-BE49-F238E27FC236}">
                <a16:creationId xmlns:a16="http://schemas.microsoft.com/office/drawing/2014/main" id="{C9EB8954-8706-0EA5-AD98-16C85002B971}"/>
              </a:ext>
            </a:extLst>
          </p:cNvPr>
          <p:cNvGrpSpPr/>
          <p:nvPr/>
        </p:nvGrpSpPr>
        <p:grpSpPr>
          <a:xfrm>
            <a:off x="2139489" y="1560486"/>
            <a:ext cx="5839319" cy="612707"/>
            <a:chOff x="2686237" y="1408185"/>
            <a:chExt cx="7186853" cy="754100"/>
          </a:xfrm>
        </p:grpSpPr>
        <p:sp>
          <p:nvSpPr>
            <p:cNvPr id="12" name="テキスト ボックス 11">
              <a:extLst>
                <a:ext uri="{FF2B5EF4-FFF2-40B4-BE49-F238E27FC236}">
                  <a16:creationId xmlns:a16="http://schemas.microsoft.com/office/drawing/2014/main" id="{97608DFF-C99B-C454-6D24-80B5E7F7641B}"/>
                </a:ext>
              </a:extLst>
            </p:cNvPr>
            <p:cNvSpPr txBox="1"/>
            <p:nvPr/>
          </p:nvSpPr>
          <p:spPr>
            <a:xfrm>
              <a:off x="2690740" y="1449349"/>
              <a:ext cx="7182350" cy="712936"/>
            </a:xfrm>
            <a:prstGeom prst="rect">
              <a:avLst/>
            </a:prstGeom>
            <a:noFill/>
            <a:ln>
              <a:noFill/>
            </a:ln>
          </p:spPr>
          <p:txBody>
            <a:bodyPr wrap="square" rtlCol="0">
              <a:spAutoFit/>
            </a:bodyPr>
            <a:lstStyle/>
            <a:p>
              <a:pPr algn="dist">
                <a:lnSpc>
                  <a:spcPct val="150000"/>
                </a:lnSpc>
              </a:pPr>
              <a:r>
                <a:rPr lang="ja-JP" altLang="en-US" sz="2500" dirty="0">
                  <a:latin typeface="HGS創英角ﾎﾟｯﾌﾟ体" panose="040B0A00000000000000" pitchFamily="50" charset="-128"/>
                  <a:ea typeface="HGS創英角ﾎﾟｯﾌﾟ体" panose="040B0A00000000000000" pitchFamily="50" charset="-128"/>
                </a:rPr>
                <a:t>完成したグラフから何がわかるかな？</a:t>
              </a:r>
              <a:endParaRPr lang="en-US" altLang="ja-JP" sz="2500" dirty="0">
                <a:latin typeface="HGS創英角ﾎﾟｯﾌﾟ体" panose="040B0A00000000000000" pitchFamily="50" charset="-128"/>
                <a:ea typeface="HGS創英角ﾎﾟｯﾌﾟ体" panose="040B0A00000000000000" pitchFamily="50" charset="-128"/>
              </a:endParaRPr>
            </a:p>
          </p:txBody>
        </p:sp>
        <p:sp>
          <p:nvSpPr>
            <p:cNvPr id="13" name="テキスト ボックス 12">
              <a:extLst>
                <a:ext uri="{FF2B5EF4-FFF2-40B4-BE49-F238E27FC236}">
                  <a16:creationId xmlns:a16="http://schemas.microsoft.com/office/drawing/2014/main" id="{8E2ABB14-64DC-FD34-8D0F-05B86071F5E1}"/>
                </a:ext>
              </a:extLst>
            </p:cNvPr>
            <p:cNvSpPr txBox="1"/>
            <p:nvPr/>
          </p:nvSpPr>
          <p:spPr>
            <a:xfrm>
              <a:off x="2686237" y="1408185"/>
              <a:ext cx="1019077" cy="530322"/>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かんせい</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sp>
          <p:nvSpPr>
            <p:cNvPr id="34" name="テキスト ボックス 33">
              <a:extLst>
                <a:ext uri="{FF2B5EF4-FFF2-40B4-BE49-F238E27FC236}">
                  <a16:creationId xmlns:a16="http://schemas.microsoft.com/office/drawing/2014/main" id="{13D2E43B-4544-6037-EE7E-F8F8507A75B9}"/>
                </a:ext>
              </a:extLst>
            </p:cNvPr>
            <p:cNvSpPr txBox="1"/>
            <p:nvPr/>
          </p:nvSpPr>
          <p:spPr>
            <a:xfrm>
              <a:off x="6393697" y="1408815"/>
              <a:ext cx="620308" cy="321981"/>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なに</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grpSp>
      <p:sp>
        <p:nvSpPr>
          <p:cNvPr id="42" name="テキスト ボックス 41">
            <a:extLst>
              <a:ext uri="{FF2B5EF4-FFF2-40B4-BE49-F238E27FC236}">
                <a16:creationId xmlns:a16="http://schemas.microsoft.com/office/drawing/2014/main" id="{48E32722-59E3-078A-D348-DFE6C11F5358}"/>
              </a:ext>
            </a:extLst>
          </p:cNvPr>
          <p:cNvSpPr txBox="1"/>
          <p:nvPr/>
        </p:nvSpPr>
        <p:spPr>
          <a:xfrm>
            <a:off x="2139489" y="2142967"/>
            <a:ext cx="6657839" cy="669414"/>
          </a:xfrm>
          <a:prstGeom prst="rect">
            <a:avLst/>
          </a:prstGeom>
          <a:noFill/>
          <a:ln>
            <a:noFill/>
          </a:ln>
        </p:spPr>
        <p:txBody>
          <a:bodyPr wrap="square" rtlCol="0">
            <a:spAutoFit/>
          </a:bodyPr>
          <a:lstStyle/>
          <a:p>
            <a:pPr algn="dist">
              <a:lnSpc>
                <a:spcPct val="150000"/>
              </a:lnSpc>
            </a:pPr>
            <a:r>
              <a:rPr lang="ja-JP" altLang="en-US" sz="2500" dirty="0">
                <a:latin typeface="HGS創英角ﾎﾟｯﾌﾟ体" panose="040B0A00000000000000" pitchFamily="50" charset="-128"/>
                <a:ea typeface="HGS創英角ﾎﾟｯﾌﾟ体" panose="040B0A00000000000000" pitchFamily="50" charset="-128"/>
              </a:rPr>
              <a:t>わかったことはしっかりとメモしておこう</a:t>
            </a:r>
            <a:r>
              <a:rPr lang="en-US" altLang="ja-JP" sz="2500" dirty="0">
                <a:latin typeface="HGS創英角ﾎﾟｯﾌﾟ体" panose="040B0A00000000000000" pitchFamily="50" charset="-128"/>
                <a:ea typeface="HGS創英角ﾎﾟｯﾌﾟ体" panose="040B0A00000000000000" pitchFamily="50" charset="-128"/>
              </a:rPr>
              <a:t>!</a:t>
            </a:r>
          </a:p>
        </p:txBody>
      </p:sp>
      <p:grpSp>
        <p:nvGrpSpPr>
          <p:cNvPr id="48" name="グループ化 47">
            <a:extLst>
              <a:ext uri="{FF2B5EF4-FFF2-40B4-BE49-F238E27FC236}">
                <a16:creationId xmlns:a16="http://schemas.microsoft.com/office/drawing/2014/main" id="{FBF08A13-636A-041F-1168-941009BA186E}"/>
              </a:ext>
            </a:extLst>
          </p:cNvPr>
          <p:cNvGrpSpPr/>
          <p:nvPr/>
        </p:nvGrpSpPr>
        <p:grpSpPr>
          <a:xfrm>
            <a:off x="752430" y="2902844"/>
            <a:ext cx="5079856" cy="696704"/>
            <a:chOff x="1354771" y="2860859"/>
            <a:chExt cx="6252129" cy="857483"/>
          </a:xfrm>
        </p:grpSpPr>
        <p:sp>
          <p:nvSpPr>
            <p:cNvPr id="49" name="テキスト ボックス 48">
              <a:extLst>
                <a:ext uri="{FF2B5EF4-FFF2-40B4-BE49-F238E27FC236}">
                  <a16:creationId xmlns:a16="http://schemas.microsoft.com/office/drawing/2014/main" id="{F67355C7-39F4-5E63-EC60-01593BCD06BE}"/>
                </a:ext>
              </a:extLst>
            </p:cNvPr>
            <p:cNvSpPr txBox="1"/>
            <p:nvPr/>
          </p:nvSpPr>
          <p:spPr>
            <a:xfrm>
              <a:off x="1354771" y="2922857"/>
              <a:ext cx="6252129" cy="795485"/>
            </a:xfrm>
            <a:prstGeom prst="rect">
              <a:avLst/>
            </a:prstGeom>
            <a:noFill/>
            <a:ln>
              <a:noFill/>
            </a:ln>
          </p:spPr>
          <p:txBody>
            <a:bodyPr wrap="square" rtlCol="0">
              <a:spAutoFit/>
            </a:bodyPr>
            <a:lstStyle/>
            <a:p>
              <a:pPr algn="dist">
                <a:lnSpc>
                  <a:spcPct val="150000"/>
                </a:lnSpc>
              </a:pPr>
              <a:r>
                <a:rPr lang="ja-JP" altLang="en-US" sz="2400" dirty="0">
                  <a:latin typeface="HGS創英角ﾎﾟｯﾌﾟ体" panose="040B0A00000000000000" pitchFamily="50" charset="-128"/>
                  <a:ea typeface="HGS創英角ﾎﾟｯﾌﾟ体" panose="040B0A00000000000000" pitchFamily="50" charset="-128"/>
                </a:rPr>
                <a:t>せみは朝と昼にたくさんいました。</a:t>
              </a:r>
              <a:endParaRPr lang="en-US" altLang="ja-JP" sz="2400" dirty="0">
                <a:latin typeface="HGS創英角ﾎﾟｯﾌﾟ体" panose="040B0A00000000000000" pitchFamily="50" charset="-128"/>
                <a:ea typeface="HGS創英角ﾎﾟｯﾌﾟ体" panose="040B0A00000000000000" pitchFamily="50" charset="-128"/>
              </a:endParaRPr>
            </a:p>
          </p:txBody>
        </p:sp>
        <p:sp>
          <p:nvSpPr>
            <p:cNvPr id="50" name="テキスト ボックス 49">
              <a:extLst>
                <a:ext uri="{FF2B5EF4-FFF2-40B4-BE49-F238E27FC236}">
                  <a16:creationId xmlns:a16="http://schemas.microsoft.com/office/drawing/2014/main" id="{F07B038E-0A48-97C7-100F-3ED0601B7068}"/>
                </a:ext>
              </a:extLst>
            </p:cNvPr>
            <p:cNvSpPr txBox="1"/>
            <p:nvPr/>
          </p:nvSpPr>
          <p:spPr>
            <a:xfrm>
              <a:off x="2481290" y="2860859"/>
              <a:ext cx="620308" cy="530323"/>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あさ</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sp>
          <p:nvSpPr>
            <p:cNvPr id="51" name="テキスト ボックス 50">
              <a:extLst>
                <a:ext uri="{FF2B5EF4-FFF2-40B4-BE49-F238E27FC236}">
                  <a16:creationId xmlns:a16="http://schemas.microsoft.com/office/drawing/2014/main" id="{37327C01-756A-C99F-D419-576966517E28}"/>
                </a:ext>
              </a:extLst>
            </p:cNvPr>
            <p:cNvSpPr txBox="1"/>
            <p:nvPr/>
          </p:nvSpPr>
          <p:spPr>
            <a:xfrm>
              <a:off x="3244159" y="2862356"/>
              <a:ext cx="620308" cy="321982"/>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ひる</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grpSp>
      <p:grpSp>
        <p:nvGrpSpPr>
          <p:cNvPr id="52" name="グループ化 51">
            <a:extLst>
              <a:ext uri="{FF2B5EF4-FFF2-40B4-BE49-F238E27FC236}">
                <a16:creationId xmlns:a16="http://schemas.microsoft.com/office/drawing/2014/main" id="{D134BA6F-FAFB-4977-9C36-A205A5634AA4}"/>
              </a:ext>
            </a:extLst>
          </p:cNvPr>
          <p:cNvGrpSpPr/>
          <p:nvPr/>
        </p:nvGrpSpPr>
        <p:grpSpPr>
          <a:xfrm>
            <a:off x="779778" y="3444196"/>
            <a:ext cx="5517512" cy="702629"/>
            <a:chOff x="184375" y="3646546"/>
            <a:chExt cx="6790782" cy="864773"/>
          </a:xfrm>
        </p:grpSpPr>
        <p:sp>
          <p:nvSpPr>
            <p:cNvPr id="53" name="テキスト ボックス 52">
              <a:extLst>
                <a:ext uri="{FF2B5EF4-FFF2-40B4-BE49-F238E27FC236}">
                  <a16:creationId xmlns:a16="http://schemas.microsoft.com/office/drawing/2014/main" id="{3D31B4B1-05CC-4B67-B101-4C23F6AE10EE}"/>
                </a:ext>
              </a:extLst>
            </p:cNvPr>
            <p:cNvSpPr txBox="1"/>
            <p:nvPr/>
          </p:nvSpPr>
          <p:spPr>
            <a:xfrm>
              <a:off x="184375" y="3715836"/>
              <a:ext cx="6790782" cy="795483"/>
            </a:xfrm>
            <a:prstGeom prst="rect">
              <a:avLst/>
            </a:prstGeom>
            <a:noFill/>
            <a:ln>
              <a:noFill/>
            </a:ln>
          </p:spPr>
          <p:txBody>
            <a:bodyPr wrap="square" rtlCol="0">
              <a:spAutoFit/>
            </a:bodyPr>
            <a:lstStyle/>
            <a:p>
              <a:pPr algn="dist">
                <a:lnSpc>
                  <a:spcPct val="150000"/>
                </a:lnSpc>
              </a:pPr>
              <a:r>
                <a:rPr lang="ja-JP" altLang="en-US" sz="2400" dirty="0">
                  <a:latin typeface="HGS創英角ﾎﾟｯﾌﾟ体" panose="040B0A00000000000000" pitchFamily="50" charset="-128"/>
                  <a:ea typeface="HGS創英角ﾎﾟｯﾌﾟ体" panose="040B0A00000000000000" pitchFamily="50" charset="-128"/>
                </a:rPr>
                <a:t>夜になると鳴き声は聞こえないので、</a:t>
              </a:r>
              <a:endParaRPr lang="en-US" altLang="ja-JP" sz="2400" dirty="0">
                <a:latin typeface="HGS創英角ﾎﾟｯﾌﾟ体" panose="040B0A00000000000000" pitchFamily="50" charset="-128"/>
                <a:ea typeface="HGS創英角ﾎﾟｯﾌﾟ体" panose="040B0A00000000000000" pitchFamily="50" charset="-128"/>
              </a:endParaRPr>
            </a:p>
          </p:txBody>
        </p:sp>
        <p:sp>
          <p:nvSpPr>
            <p:cNvPr id="54" name="テキスト ボックス 53">
              <a:extLst>
                <a:ext uri="{FF2B5EF4-FFF2-40B4-BE49-F238E27FC236}">
                  <a16:creationId xmlns:a16="http://schemas.microsoft.com/office/drawing/2014/main" id="{790FD39F-842D-F005-A36F-52D949E167C9}"/>
                </a:ext>
              </a:extLst>
            </p:cNvPr>
            <p:cNvSpPr txBox="1"/>
            <p:nvPr/>
          </p:nvSpPr>
          <p:spPr>
            <a:xfrm>
              <a:off x="206742" y="3663688"/>
              <a:ext cx="620308" cy="321981"/>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よる</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sp>
          <p:nvSpPr>
            <p:cNvPr id="55" name="テキスト ボックス 54">
              <a:extLst>
                <a:ext uri="{FF2B5EF4-FFF2-40B4-BE49-F238E27FC236}">
                  <a16:creationId xmlns:a16="http://schemas.microsoft.com/office/drawing/2014/main" id="{702E8A97-1574-7CB7-222B-9FCCBAB972F1}"/>
                </a:ext>
              </a:extLst>
            </p:cNvPr>
            <p:cNvSpPr txBox="1"/>
            <p:nvPr/>
          </p:nvSpPr>
          <p:spPr>
            <a:xfrm>
              <a:off x="2233659" y="3684479"/>
              <a:ext cx="1240615" cy="321981"/>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な　 ごえ</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sp>
          <p:nvSpPr>
            <p:cNvPr id="56" name="テキスト ボックス 55">
              <a:extLst>
                <a:ext uri="{FF2B5EF4-FFF2-40B4-BE49-F238E27FC236}">
                  <a16:creationId xmlns:a16="http://schemas.microsoft.com/office/drawing/2014/main" id="{6945F52A-C620-64EE-082E-878671A5B564}"/>
                </a:ext>
              </a:extLst>
            </p:cNvPr>
            <p:cNvSpPr txBox="1"/>
            <p:nvPr/>
          </p:nvSpPr>
          <p:spPr>
            <a:xfrm>
              <a:off x="3767346" y="3646546"/>
              <a:ext cx="620308" cy="321981"/>
            </a:xfrm>
            <a:prstGeom prst="rect">
              <a:avLst/>
            </a:prstGeom>
            <a:noFill/>
          </p:spPr>
          <p:txBody>
            <a:bodyPr wrap="square" rtlCol="0">
              <a:spAutoFit/>
            </a:bodyPr>
            <a:lstStyle/>
            <a:p>
              <a:r>
                <a:rPr lang="ja-JP" altLang="en-US" sz="1100" dirty="0">
                  <a:latin typeface="HGS創英角ﾎﾟｯﾌﾟ体" panose="040B0A00000000000000" pitchFamily="50" charset="-128"/>
                  <a:ea typeface="HGS創英角ﾎﾟｯﾌﾟ体" panose="040B0A00000000000000" pitchFamily="50" charset="-128"/>
                </a:rPr>
                <a:t>き</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grpSp>
      <p:grpSp>
        <p:nvGrpSpPr>
          <p:cNvPr id="57" name="グループ化 56">
            <a:extLst>
              <a:ext uri="{FF2B5EF4-FFF2-40B4-BE49-F238E27FC236}">
                <a16:creationId xmlns:a16="http://schemas.microsoft.com/office/drawing/2014/main" id="{C517471A-2C92-5646-E462-85AF97B9FEA1}"/>
              </a:ext>
            </a:extLst>
          </p:cNvPr>
          <p:cNvGrpSpPr/>
          <p:nvPr/>
        </p:nvGrpSpPr>
        <p:grpSpPr>
          <a:xfrm>
            <a:off x="752431" y="4015711"/>
            <a:ext cx="6964800" cy="760474"/>
            <a:chOff x="404159" y="3610085"/>
            <a:chExt cx="9058283" cy="849890"/>
          </a:xfrm>
        </p:grpSpPr>
        <p:sp>
          <p:nvSpPr>
            <p:cNvPr id="58" name="テキスト ボックス 57">
              <a:extLst>
                <a:ext uri="{FF2B5EF4-FFF2-40B4-BE49-F238E27FC236}">
                  <a16:creationId xmlns:a16="http://schemas.microsoft.com/office/drawing/2014/main" id="{9D9678A5-2802-2A15-2F16-BD0EF3405937}"/>
                </a:ext>
              </a:extLst>
            </p:cNvPr>
            <p:cNvSpPr txBox="1"/>
            <p:nvPr/>
          </p:nvSpPr>
          <p:spPr>
            <a:xfrm>
              <a:off x="404159" y="3664489"/>
              <a:ext cx="9058283" cy="795486"/>
            </a:xfrm>
            <a:prstGeom prst="rect">
              <a:avLst/>
            </a:prstGeom>
            <a:noFill/>
            <a:ln>
              <a:noFill/>
            </a:ln>
          </p:spPr>
          <p:txBody>
            <a:bodyPr wrap="square" rtlCol="0">
              <a:spAutoFit/>
            </a:bodyPr>
            <a:lstStyle/>
            <a:p>
              <a:pPr algn="dist">
                <a:lnSpc>
                  <a:spcPct val="150000"/>
                </a:lnSpc>
              </a:pPr>
              <a:r>
                <a:rPr lang="ja-JP" altLang="en-US" sz="2400" dirty="0">
                  <a:latin typeface="HGS創英角ﾎﾟｯﾌﾟ体" panose="040B0A00000000000000" pitchFamily="50" charset="-128"/>
                  <a:ea typeface="HGS創英角ﾎﾟｯﾌﾟ体" panose="040B0A00000000000000" pitchFamily="50" charset="-128"/>
                </a:rPr>
                <a:t>観察してみて、夜はいないことがわかりました。</a:t>
              </a:r>
              <a:endParaRPr lang="en-US" altLang="ja-JP" sz="2400" dirty="0">
                <a:latin typeface="HGS創英角ﾎﾟｯﾌﾟ体" panose="040B0A00000000000000" pitchFamily="50" charset="-128"/>
                <a:ea typeface="HGS創英角ﾎﾟｯﾌﾟ体" panose="040B0A00000000000000" pitchFamily="50" charset="-128"/>
              </a:endParaRPr>
            </a:p>
          </p:txBody>
        </p:sp>
        <p:sp>
          <p:nvSpPr>
            <p:cNvPr id="59" name="テキスト ボックス 58">
              <a:extLst>
                <a:ext uri="{FF2B5EF4-FFF2-40B4-BE49-F238E27FC236}">
                  <a16:creationId xmlns:a16="http://schemas.microsoft.com/office/drawing/2014/main" id="{49319F29-11AB-EDC3-F5B4-6847FCE04ACB}"/>
                </a:ext>
              </a:extLst>
            </p:cNvPr>
            <p:cNvSpPr txBox="1"/>
            <p:nvPr/>
          </p:nvSpPr>
          <p:spPr>
            <a:xfrm>
              <a:off x="428414" y="3610085"/>
              <a:ext cx="1030060" cy="481550"/>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かんさつ</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sp>
          <p:nvSpPr>
            <p:cNvPr id="60" name="テキスト ボックス 59">
              <a:extLst>
                <a:ext uri="{FF2B5EF4-FFF2-40B4-BE49-F238E27FC236}">
                  <a16:creationId xmlns:a16="http://schemas.microsoft.com/office/drawing/2014/main" id="{86ACB4C6-D5DB-175A-8A83-248FDE77F8FF}"/>
                </a:ext>
              </a:extLst>
            </p:cNvPr>
            <p:cNvSpPr txBox="1"/>
            <p:nvPr/>
          </p:nvSpPr>
          <p:spPr>
            <a:xfrm>
              <a:off x="3231490" y="3616555"/>
              <a:ext cx="655493" cy="481550"/>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よる</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grpSp>
      <p:grpSp>
        <p:nvGrpSpPr>
          <p:cNvPr id="61" name="グループ化 60">
            <a:extLst>
              <a:ext uri="{FF2B5EF4-FFF2-40B4-BE49-F238E27FC236}">
                <a16:creationId xmlns:a16="http://schemas.microsoft.com/office/drawing/2014/main" id="{EB4F0F17-BED2-7A92-1351-BAB3FCBCE24A}"/>
              </a:ext>
            </a:extLst>
          </p:cNvPr>
          <p:cNvGrpSpPr/>
          <p:nvPr/>
        </p:nvGrpSpPr>
        <p:grpSpPr>
          <a:xfrm>
            <a:off x="771080" y="4554527"/>
            <a:ext cx="5354158" cy="687043"/>
            <a:chOff x="5747261" y="4324099"/>
            <a:chExt cx="6589733" cy="845591"/>
          </a:xfrm>
        </p:grpSpPr>
        <p:sp>
          <p:nvSpPr>
            <p:cNvPr id="62" name="テキスト ボックス 61">
              <a:extLst>
                <a:ext uri="{FF2B5EF4-FFF2-40B4-BE49-F238E27FC236}">
                  <a16:creationId xmlns:a16="http://schemas.microsoft.com/office/drawing/2014/main" id="{8632378F-D06A-522E-E4E2-5BCDCA9D1B89}"/>
                </a:ext>
              </a:extLst>
            </p:cNvPr>
            <p:cNvSpPr txBox="1"/>
            <p:nvPr/>
          </p:nvSpPr>
          <p:spPr>
            <a:xfrm>
              <a:off x="5747262" y="4374206"/>
              <a:ext cx="6589732" cy="795484"/>
            </a:xfrm>
            <a:prstGeom prst="rect">
              <a:avLst/>
            </a:prstGeom>
            <a:noFill/>
            <a:ln>
              <a:noFill/>
            </a:ln>
          </p:spPr>
          <p:txBody>
            <a:bodyPr wrap="square" rtlCol="0">
              <a:spAutoFit/>
            </a:bodyPr>
            <a:lstStyle/>
            <a:p>
              <a:pPr algn="dist">
                <a:lnSpc>
                  <a:spcPct val="150000"/>
                </a:lnSpc>
              </a:pPr>
              <a:r>
                <a:rPr lang="ja-JP" altLang="en-US" sz="2400" dirty="0">
                  <a:latin typeface="HGS創英角ﾎﾟｯﾌﾟ体" panose="040B0A00000000000000" pitchFamily="50" charset="-128"/>
                  <a:ea typeface="HGS創英角ﾎﾟｯﾌﾟ体" panose="040B0A00000000000000" pitchFamily="50" charset="-128"/>
                </a:rPr>
                <a:t>夜になると疲れてしまうのかな？</a:t>
              </a:r>
              <a:endParaRPr lang="en-US" altLang="ja-JP" sz="2400" dirty="0">
                <a:latin typeface="HGS創英角ﾎﾟｯﾌﾟ体" panose="040B0A00000000000000" pitchFamily="50" charset="-128"/>
                <a:ea typeface="HGS創英角ﾎﾟｯﾌﾟ体" panose="040B0A00000000000000" pitchFamily="50" charset="-128"/>
              </a:endParaRPr>
            </a:p>
          </p:txBody>
        </p:sp>
        <p:sp>
          <p:nvSpPr>
            <p:cNvPr id="63" name="テキスト ボックス 62">
              <a:extLst>
                <a:ext uri="{FF2B5EF4-FFF2-40B4-BE49-F238E27FC236}">
                  <a16:creationId xmlns:a16="http://schemas.microsoft.com/office/drawing/2014/main" id="{241EE8A0-6027-2745-0EE3-94FE1F588D9C}"/>
                </a:ext>
              </a:extLst>
            </p:cNvPr>
            <p:cNvSpPr txBox="1"/>
            <p:nvPr/>
          </p:nvSpPr>
          <p:spPr>
            <a:xfrm>
              <a:off x="5747261" y="4341936"/>
              <a:ext cx="620308" cy="321981"/>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よる</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sp>
          <p:nvSpPr>
            <p:cNvPr id="64" name="テキスト ボックス 63">
              <a:extLst>
                <a:ext uri="{FF2B5EF4-FFF2-40B4-BE49-F238E27FC236}">
                  <a16:creationId xmlns:a16="http://schemas.microsoft.com/office/drawing/2014/main" id="{AFB4E345-8730-7992-2DF9-673D7F3DE281}"/>
                </a:ext>
              </a:extLst>
            </p:cNvPr>
            <p:cNvSpPr txBox="1"/>
            <p:nvPr/>
          </p:nvSpPr>
          <p:spPr>
            <a:xfrm>
              <a:off x="7901841" y="4324099"/>
              <a:ext cx="620308" cy="321981"/>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つか</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grpSp>
      <p:pic>
        <p:nvPicPr>
          <p:cNvPr id="65" name="図 64">
            <a:extLst>
              <a:ext uri="{FF2B5EF4-FFF2-40B4-BE49-F238E27FC236}">
                <a16:creationId xmlns:a16="http://schemas.microsoft.com/office/drawing/2014/main" id="{32BDE5AD-0583-6265-885D-9697293FA317}"/>
              </a:ext>
            </a:extLst>
          </p:cNvPr>
          <p:cNvPicPr>
            <a:picLocks noChangeAspect="1"/>
          </p:cNvPicPr>
          <p:nvPr/>
        </p:nvPicPr>
        <p:blipFill>
          <a:blip r:embed="rId8"/>
          <a:stretch>
            <a:fillRect/>
          </a:stretch>
        </p:blipFill>
        <p:spPr>
          <a:xfrm rot="20844349" flipH="1">
            <a:off x="6774295" y="3624958"/>
            <a:ext cx="510261" cy="505479"/>
          </a:xfrm>
          <a:prstGeom prst="rect">
            <a:avLst/>
          </a:prstGeom>
        </p:spPr>
      </p:pic>
      <p:pic>
        <p:nvPicPr>
          <p:cNvPr id="67" name="図 66">
            <a:extLst>
              <a:ext uri="{FF2B5EF4-FFF2-40B4-BE49-F238E27FC236}">
                <a16:creationId xmlns:a16="http://schemas.microsoft.com/office/drawing/2014/main" id="{23966F73-3831-CBC5-6EF2-B65844E382B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044260" y="3073379"/>
            <a:ext cx="805149" cy="797604"/>
          </a:xfrm>
          <a:prstGeom prst="rect">
            <a:avLst/>
          </a:prstGeom>
        </p:spPr>
      </p:pic>
      <p:grpSp>
        <p:nvGrpSpPr>
          <p:cNvPr id="68" name="グループ化 67">
            <a:extLst>
              <a:ext uri="{FF2B5EF4-FFF2-40B4-BE49-F238E27FC236}">
                <a16:creationId xmlns:a16="http://schemas.microsoft.com/office/drawing/2014/main" id="{F07819FF-8036-6451-17AD-EF05452C217C}"/>
              </a:ext>
            </a:extLst>
          </p:cNvPr>
          <p:cNvGrpSpPr/>
          <p:nvPr/>
        </p:nvGrpSpPr>
        <p:grpSpPr>
          <a:xfrm>
            <a:off x="445881" y="5603347"/>
            <a:ext cx="8994583" cy="680055"/>
            <a:chOff x="-81596" y="3706600"/>
            <a:chExt cx="11070256" cy="836990"/>
          </a:xfrm>
        </p:grpSpPr>
        <p:sp>
          <p:nvSpPr>
            <p:cNvPr id="69" name="テキスト ボックス 68">
              <a:extLst>
                <a:ext uri="{FF2B5EF4-FFF2-40B4-BE49-F238E27FC236}">
                  <a16:creationId xmlns:a16="http://schemas.microsoft.com/office/drawing/2014/main" id="{B42D02B9-7252-C9EE-42D5-D5A3B12EB346}"/>
                </a:ext>
              </a:extLst>
            </p:cNvPr>
            <p:cNvSpPr txBox="1"/>
            <p:nvPr/>
          </p:nvSpPr>
          <p:spPr>
            <a:xfrm>
              <a:off x="-81596" y="3804928"/>
              <a:ext cx="11070256" cy="738662"/>
            </a:xfrm>
            <a:prstGeom prst="rect">
              <a:avLst/>
            </a:prstGeom>
            <a:noFill/>
            <a:ln>
              <a:noFill/>
            </a:ln>
          </p:spPr>
          <p:txBody>
            <a:bodyPr wrap="square" rtlCol="0">
              <a:spAutoFit/>
            </a:bodyPr>
            <a:lstStyle/>
            <a:p>
              <a:pPr algn="dist">
                <a:lnSpc>
                  <a:spcPct val="150000"/>
                </a:lnSpc>
              </a:pPr>
              <a:r>
                <a:rPr lang="ja-JP" altLang="en-US" sz="2200" dirty="0">
                  <a:latin typeface="HGS創英角ﾎﾟｯﾌﾟ体" panose="040B0A00000000000000" pitchFamily="50" charset="-128"/>
                  <a:ea typeface="HGS創英角ﾎﾟｯﾌﾟ体" panose="040B0A00000000000000" pitchFamily="50" charset="-128"/>
                </a:rPr>
                <a:t>かたつむりは雨が降っている時にしか出てこないと思っていましたが、</a:t>
              </a:r>
              <a:endParaRPr lang="en-US" altLang="ja-JP" sz="2200" dirty="0">
                <a:latin typeface="HGS創英角ﾎﾟｯﾌﾟ体" panose="040B0A00000000000000" pitchFamily="50" charset="-128"/>
                <a:ea typeface="HGS創英角ﾎﾟｯﾌﾟ体" panose="040B0A00000000000000" pitchFamily="50" charset="-128"/>
              </a:endParaRPr>
            </a:p>
          </p:txBody>
        </p:sp>
        <p:sp>
          <p:nvSpPr>
            <p:cNvPr id="70" name="テキスト ボックス 69">
              <a:extLst>
                <a:ext uri="{FF2B5EF4-FFF2-40B4-BE49-F238E27FC236}">
                  <a16:creationId xmlns:a16="http://schemas.microsoft.com/office/drawing/2014/main" id="{B4E3F2DD-2768-8ADE-CAA1-FB673C80B4CD}"/>
                </a:ext>
              </a:extLst>
            </p:cNvPr>
            <p:cNvSpPr txBox="1"/>
            <p:nvPr/>
          </p:nvSpPr>
          <p:spPr>
            <a:xfrm>
              <a:off x="1988962" y="3714644"/>
              <a:ext cx="620308" cy="321981"/>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あめ</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sp>
          <p:nvSpPr>
            <p:cNvPr id="71" name="テキスト ボックス 70">
              <a:extLst>
                <a:ext uri="{FF2B5EF4-FFF2-40B4-BE49-F238E27FC236}">
                  <a16:creationId xmlns:a16="http://schemas.microsoft.com/office/drawing/2014/main" id="{0F2A4F2F-6F34-9AB6-2032-B14463B276C6}"/>
                </a:ext>
              </a:extLst>
            </p:cNvPr>
            <p:cNvSpPr txBox="1"/>
            <p:nvPr/>
          </p:nvSpPr>
          <p:spPr>
            <a:xfrm>
              <a:off x="2764851" y="3714645"/>
              <a:ext cx="455745" cy="321981"/>
            </a:xfrm>
            <a:prstGeom prst="rect">
              <a:avLst/>
            </a:prstGeom>
            <a:noFill/>
          </p:spPr>
          <p:txBody>
            <a:bodyPr wrap="square" rtlCol="0">
              <a:spAutoFit/>
            </a:bodyPr>
            <a:lstStyle/>
            <a:p>
              <a:r>
                <a:rPr kumimoji="1" lang="ja-JP" altLang="en-US" sz="1100" dirty="0">
                  <a:latin typeface="HGS創英角ﾎﾟｯﾌﾟ体" panose="040B0A00000000000000" pitchFamily="50" charset="-128"/>
                  <a:ea typeface="HGS創英角ﾎﾟｯﾌﾟ体" panose="040B0A00000000000000" pitchFamily="50" charset="-128"/>
                </a:rPr>
                <a:t>ふ</a:t>
              </a:r>
            </a:p>
          </p:txBody>
        </p:sp>
        <p:sp>
          <p:nvSpPr>
            <p:cNvPr id="72" name="テキスト ボックス 71">
              <a:extLst>
                <a:ext uri="{FF2B5EF4-FFF2-40B4-BE49-F238E27FC236}">
                  <a16:creationId xmlns:a16="http://schemas.microsoft.com/office/drawing/2014/main" id="{FE76B21D-A643-B80A-FF40-E390DAA1186F}"/>
                </a:ext>
              </a:extLst>
            </p:cNvPr>
            <p:cNvSpPr txBox="1"/>
            <p:nvPr/>
          </p:nvSpPr>
          <p:spPr>
            <a:xfrm>
              <a:off x="5939782" y="3726605"/>
              <a:ext cx="364021" cy="321981"/>
            </a:xfrm>
            <a:prstGeom prst="rect">
              <a:avLst/>
            </a:prstGeom>
            <a:noFill/>
          </p:spPr>
          <p:txBody>
            <a:bodyPr wrap="square" rtlCol="0">
              <a:spAutoFit/>
            </a:bodyPr>
            <a:lstStyle/>
            <a:p>
              <a:r>
                <a:rPr lang="ja-JP" altLang="en-US" sz="1100" dirty="0">
                  <a:latin typeface="HGS創英角ﾎﾟｯﾌﾟ体" panose="040B0A00000000000000" pitchFamily="50" charset="-128"/>
                  <a:ea typeface="HGS創英角ﾎﾟｯﾌﾟ体" panose="040B0A00000000000000" pitchFamily="50" charset="-128"/>
                </a:rPr>
                <a:t>で</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sp>
          <p:nvSpPr>
            <p:cNvPr id="73" name="テキスト ボックス 72">
              <a:extLst>
                <a:ext uri="{FF2B5EF4-FFF2-40B4-BE49-F238E27FC236}">
                  <a16:creationId xmlns:a16="http://schemas.microsoft.com/office/drawing/2014/main" id="{01BA5E41-AB76-18AC-B492-035ABE5E8B8F}"/>
                </a:ext>
              </a:extLst>
            </p:cNvPr>
            <p:cNvSpPr txBox="1"/>
            <p:nvPr/>
          </p:nvSpPr>
          <p:spPr>
            <a:xfrm>
              <a:off x="7942036" y="3706600"/>
              <a:ext cx="620308" cy="530322"/>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おも</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sp>
          <p:nvSpPr>
            <p:cNvPr id="74" name="テキスト ボックス 73">
              <a:extLst>
                <a:ext uri="{FF2B5EF4-FFF2-40B4-BE49-F238E27FC236}">
                  <a16:creationId xmlns:a16="http://schemas.microsoft.com/office/drawing/2014/main" id="{D4E322F4-E430-2EB3-01FE-442E803C6196}"/>
                </a:ext>
              </a:extLst>
            </p:cNvPr>
            <p:cNvSpPr txBox="1"/>
            <p:nvPr/>
          </p:nvSpPr>
          <p:spPr>
            <a:xfrm>
              <a:off x="4451757" y="3717011"/>
              <a:ext cx="620308" cy="530322"/>
            </a:xfrm>
            <a:prstGeom prst="rect">
              <a:avLst/>
            </a:prstGeom>
            <a:noFill/>
          </p:spPr>
          <p:txBody>
            <a:bodyPr wrap="square" rtlCol="0">
              <a:spAutoFit/>
            </a:bodyPr>
            <a:lstStyle/>
            <a:p>
              <a:pPr algn="dist"/>
              <a:r>
                <a:rPr kumimoji="1" lang="ja-JP" altLang="en-US" sz="1100" dirty="0">
                  <a:latin typeface="HGS創英角ﾎﾟｯﾌﾟ体" panose="040B0A00000000000000" pitchFamily="50" charset="-128"/>
                  <a:ea typeface="HGS創英角ﾎﾟｯﾌﾟ体" panose="040B0A00000000000000" pitchFamily="50" charset="-128"/>
                </a:rPr>
                <a:t>とき</a:t>
              </a:r>
            </a:p>
          </p:txBody>
        </p:sp>
      </p:grpSp>
      <p:grpSp>
        <p:nvGrpSpPr>
          <p:cNvPr id="75" name="グループ化 74">
            <a:extLst>
              <a:ext uri="{FF2B5EF4-FFF2-40B4-BE49-F238E27FC236}">
                <a16:creationId xmlns:a16="http://schemas.microsoft.com/office/drawing/2014/main" id="{99A7E5B2-CB6D-30FB-D4C6-6E4717A6B820}"/>
              </a:ext>
            </a:extLst>
          </p:cNvPr>
          <p:cNvGrpSpPr/>
          <p:nvPr/>
        </p:nvGrpSpPr>
        <p:grpSpPr>
          <a:xfrm>
            <a:off x="445881" y="6128577"/>
            <a:ext cx="8814607" cy="673592"/>
            <a:chOff x="-81595" y="5114719"/>
            <a:chExt cx="10848747" cy="829037"/>
          </a:xfrm>
        </p:grpSpPr>
        <p:sp>
          <p:nvSpPr>
            <p:cNvPr id="76" name="テキスト ボックス 75">
              <a:extLst>
                <a:ext uri="{FF2B5EF4-FFF2-40B4-BE49-F238E27FC236}">
                  <a16:creationId xmlns:a16="http://schemas.microsoft.com/office/drawing/2014/main" id="{CC0D73F7-D05B-4A47-88CB-510A3A6C2458}"/>
                </a:ext>
              </a:extLst>
            </p:cNvPr>
            <p:cNvSpPr txBox="1"/>
            <p:nvPr/>
          </p:nvSpPr>
          <p:spPr>
            <a:xfrm>
              <a:off x="-81595" y="5205092"/>
              <a:ext cx="10848747" cy="738664"/>
            </a:xfrm>
            <a:prstGeom prst="rect">
              <a:avLst/>
            </a:prstGeom>
            <a:noFill/>
            <a:ln>
              <a:noFill/>
            </a:ln>
          </p:spPr>
          <p:txBody>
            <a:bodyPr wrap="square" rtlCol="0">
              <a:spAutoFit/>
            </a:bodyPr>
            <a:lstStyle/>
            <a:p>
              <a:pPr>
                <a:lnSpc>
                  <a:spcPct val="150000"/>
                </a:lnSpc>
              </a:pPr>
              <a:r>
                <a:rPr lang="ja-JP" altLang="en-US" sz="2200" dirty="0">
                  <a:latin typeface="HGS創英角ﾎﾟｯﾌﾟ体" panose="040B0A00000000000000" pitchFamily="50" charset="-128"/>
                  <a:ea typeface="HGS創英角ﾎﾟｯﾌﾟ体" panose="040B0A00000000000000" pitchFamily="50" charset="-128"/>
                </a:rPr>
                <a:t>思っていたとおり、雨が降った時にしか見つけられませんでした。</a:t>
              </a:r>
              <a:endParaRPr lang="en-US" altLang="ja-JP" sz="2200" dirty="0">
                <a:latin typeface="HGS創英角ﾎﾟｯﾌﾟ体" panose="040B0A00000000000000" pitchFamily="50" charset="-128"/>
                <a:ea typeface="HGS創英角ﾎﾟｯﾌﾟ体" panose="040B0A00000000000000" pitchFamily="50" charset="-128"/>
              </a:endParaRPr>
            </a:p>
          </p:txBody>
        </p:sp>
        <p:sp>
          <p:nvSpPr>
            <p:cNvPr id="77" name="テキスト ボックス 76">
              <a:extLst>
                <a:ext uri="{FF2B5EF4-FFF2-40B4-BE49-F238E27FC236}">
                  <a16:creationId xmlns:a16="http://schemas.microsoft.com/office/drawing/2014/main" id="{ADDBACBC-0280-C8DC-49B6-5F2276A00653}"/>
                </a:ext>
              </a:extLst>
            </p:cNvPr>
            <p:cNvSpPr txBox="1"/>
            <p:nvPr/>
          </p:nvSpPr>
          <p:spPr>
            <a:xfrm>
              <a:off x="-56993" y="5119598"/>
              <a:ext cx="620308" cy="321982"/>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おも</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sp>
          <p:nvSpPr>
            <p:cNvPr id="78" name="テキスト ボックス 77">
              <a:extLst>
                <a:ext uri="{FF2B5EF4-FFF2-40B4-BE49-F238E27FC236}">
                  <a16:creationId xmlns:a16="http://schemas.microsoft.com/office/drawing/2014/main" id="{F8021437-1660-34F4-43DC-5B35E7FA97B1}"/>
                </a:ext>
              </a:extLst>
            </p:cNvPr>
            <p:cNvSpPr txBox="1"/>
            <p:nvPr/>
          </p:nvSpPr>
          <p:spPr>
            <a:xfrm>
              <a:off x="2996639" y="5126909"/>
              <a:ext cx="620308" cy="530323"/>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あめ</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sp>
          <p:nvSpPr>
            <p:cNvPr id="79" name="テキスト ボックス 78">
              <a:extLst>
                <a:ext uri="{FF2B5EF4-FFF2-40B4-BE49-F238E27FC236}">
                  <a16:creationId xmlns:a16="http://schemas.microsoft.com/office/drawing/2014/main" id="{9369529E-71F6-B92F-DC2A-7B31D921BA52}"/>
                </a:ext>
              </a:extLst>
            </p:cNvPr>
            <p:cNvSpPr txBox="1"/>
            <p:nvPr/>
          </p:nvSpPr>
          <p:spPr>
            <a:xfrm>
              <a:off x="3792975" y="5114719"/>
              <a:ext cx="343844" cy="321982"/>
            </a:xfrm>
            <a:prstGeom prst="rect">
              <a:avLst/>
            </a:prstGeom>
            <a:noFill/>
          </p:spPr>
          <p:txBody>
            <a:bodyPr wrap="square" rtlCol="0">
              <a:spAutoFit/>
            </a:bodyPr>
            <a:lstStyle/>
            <a:p>
              <a:r>
                <a:rPr kumimoji="1" lang="ja-JP" altLang="en-US" sz="1100" dirty="0">
                  <a:latin typeface="HGS創英角ﾎﾟｯﾌﾟ体" panose="040B0A00000000000000" pitchFamily="50" charset="-128"/>
                  <a:ea typeface="HGS創英角ﾎﾟｯﾌﾟ体" panose="040B0A00000000000000" pitchFamily="50" charset="-128"/>
                </a:rPr>
                <a:t>ふ</a:t>
              </a:r>
            </a:p>
          </p:txBody>
        </p:sp>
        <p:sp>
          <p:nvSpPr>
            <p:cNvPr id="80" name="テキスト ボックス 79">
              <a:extLst>
                <a:ext uri="{FF2B5EF4-FFF2-40B4-BE49-F238E27FC236}">
                  <a16:creationId xmlns:a16="http://schemas.microsoft.com/office/drawing/2014/main" id="{4AAE4BD2-642D-7560-EA4B-F3D7D82D34B3}"/>
                </a:ext>
              </a:extLst>
            </p:cNvPr>
            <p:cNvSpPr txBox="1"/>
            <p:nvPr/>
          </p:nvSpPr>
          <p:spPr>
            <a:xfrm>
              <a:off x="4712203" y="5135073"/>
              <a:ext cx="620308" cy="530323"/>
            </a:xfrm>
            <a:prstGeom prst="rect">
              <a:avLst/>
            </a:prstGeom>
            <a:noFill/>
          </p:spPr>
          <p:txBody>
            <a:bodyPr wrap="square" rtlCol="0">
              <a:spAutoFit/>
            </a:bodyPr>
            <a:lstStyle/>
            <a:p>
              <a:pPr algn="dist"/>
              <a:r>
                <a:rPr kumimoji="1" lang="ja-JP" altLang="en-US" sz="1100" dirty="0">
                  <a:latin typeface="HGS創英角ﾎﾟｯﾌﾟ体" panose="040B0A00000000000000" pitchFamily="50" charset="-128"/>
                  <a:ea typeface="HGS創英角ﾎﾟｯﾌﾟ体" panose="040B0A00000000000000" pitchFamily="50" charset="-128"/>
                </a:rPr>
                <a:t>とき</a:t>
              </a:r>
            </a:p>
          </p:txBody>
        </p:sp>
        <p:sp>
          <p:nvSpPr>
            <p:cNvPr id="81" name="テキスト ボックス 80">
              <a:extLst>
                <a:ext uri="{FF2B5EF4-FFF2-40B4-BE49-F238E27FC236}">
                  <a16:creationId xmlns:a16="http://schemas.microsoft.com/office/drawing/2014/main" id="{C6E648BD-A87E-F16D-4CFD-EFEB8BA0044F}"/>
                </a:ext>
              </a:extLst>
            </p:cNvPr>
            <p:cNvSpPr txBox="1"/>
            <p:nvPr/>
          </p:nvSpPr>
          <p:spPr>
            <a:xfrm>
              <a:off x="6193903" y="5142251"/>
              <a:ext cx="390831" cy="324649"/>
            </a:xfrm>
            <a:prstGeom prst="rect">
              <a:avLst/>
            </a:prstGeom>
            <a:noFill/>
          </p:spPr>
          <p:txBody>
            <a:bodyPr wrap="square" rtlCol="0">
              <a:spAutoFit/>
            </a:bodyPr>
            <a:lstStyle/>
            <a:p>
              <a:r>
                <a:rPr lang="ja-JP" altLang="en-US" sz="1100" dirty="0">
                  <a:latin typeface="HGS創英角ﾎﾟｯﾌﾟ体" panose="040B0A00000000000000" pitchFamily="50" charset="-128"/>
                  <a:ea typeface="HGS創英角ﾎﾟｯﾌﾟ体" panose="040B0A00000000000000" pitchFamily="50" charset="-128"/>
                </a:rPr>
                <a:t>み</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grpSp>
      <p:pic>
        <p:nvPicPr>
          <p:cNvPr id="82" name="図 81">
            <a:extLst>
              <a:ext uri="{FF2B5EF4-FFF2-40B4-BE49-F238E27FC236}">
                <a16:creationId xmlns:a16="http://schemas.microsoft.com/office/drawing/2014/main" id="{87CAC8D8-167C-F23D-A451-A035363F86AB}"/>
              </a:ext>
            </a:extLst>
          </p:cNvPr>
          <p:cNvPicPr>
            <a:picLocks noChangeAspect="1"/>
          </p:cNvPicPr>
          <p:nvPr/>
        </p:nvPicPr>
        <p:blipFill>
          <a:blip r:embed="rId10"/>
          <a:stretch>
            <a:fillRect/>
          </a:stretch>
        </p:blipFill>
        <p:spPr>
          <a:xfrm>
            <a:off x="9438255" y="6365765"/>
            <a:ext cx="303946" cy="303946"/>
          </a:xfrm>
          <a:prstGeom prst="rect">
            <a:avLst/>
          </a:prstGeom>
        </p:spPr>
      </p:pic>
      <p:pic>
        <p:nvPicPr>
          <p:cNvPr id="83" name="図 82">
            <a:extLst>
              <a:ext uri="{FF2B5EF4-FFF2-40B4-BE49-F238E27FC236}">
                <a16:creationId xmlns:a16="http://schemas.microsoft.com/office/drawing/2014/main" id="{C8A357FB-3A23-230E-48AB-58D748D92F5C}"/>
              </a:ext>
            </a:extLst>
          </p:cNvPr>
          <p:cNvPicPr>
            <a:picLocks noChangeAspect="1"/>
          </p:cNvPicPr>
          <p:nvPr/>
        </p:nvPicPr>
        <p:blipFill>
          <a:blip r:embed="rId11"/>
          <a:stretch>
            <a:fillRect/>
          </a:stretch>
        </p:blipFill>
        <p:spPr>
          <a:xfrm rot="756788" flipH="1">
            <a:off x="8833646" y="6066103"/>
            <a:ext cx="688138" cy="688138"/>
          </a:xfrm>
          <a:prstGeom prst="rect">
            <a:avLst/>
          </a:prstGeom>
        </p:spPr>
      </p:pic>
      <p:pic>
        <p:nvPicPr>
          <p:cNvPr id="86" name="図 85">
            <a:hlinkClick r:id="rId12" action="ppaction://hlinksldjump"/>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210271" y="120615"/>
            <a:ext cx="1347333" cy="566977"/>
          </a:xfrm>
          <a:prstGeom prst="rect">
            <a:avLst/>
          </a:prstGeom>
        </p:spPr>
      </p:pic>
      <p:pic>
        <p:nvPicPr>
          <p:cNvPr id="87" name="図 86">
            <a:hlinkClick r:id="rId14" action="ppaction://hlinksldjump"/>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707881" y="138904"/>
            <a:ext cx="1347333" cy="548688"/>
          </a:xfrm>
          <a:prstGeom prst="rect">
            <a:avLst/>
          </a:prstGeom>
        </p:spPr>
      </p:pic>
      <p:pic>
        <p:nvPicPr>
          <p:cNvPr id="88" name="図 87">
            <a:hlinkClick r:id="rId16" action="ppaction://hlinksldjump"/>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943173" y="130108"/>
            <a:ext cx="1572904" cy="548688"/>
          </a:xfrm>
          <a:prstGeom prst="rect">
            <a:avLst/>
          </a:prstGeom>
        </p:spPr>
      </p:pic>
      <p:sp>
        <p:nvSpPr>
          <p:cNvPr id="66" name="正方形/長方形 65"/>
          <p:cNvSpPr/>
          <p:nvPr/>
        </p:nvSpPr>
        <p:spPr>
          <a:xfrm>
            <a:off x="0" y="0"/>
            <a:ext cx="990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4543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10"/>
                                        <p:tgtEl>
                                          <p:spTgt spid="66"/>
                                        </p:tgtEl>
                                      </p:cBhvr>
                                    </p:animEffect>
                                    <p:set>
                                      <p:cBhvr>
                                        <p:cTn id="7" dur="1" fill="hold">
                                          <p:stCondLst>
                                            <p:cond delay="9"/>
                                          </p:stCondLst>
                                        </p:cTn>
                                        <p:tgtEl>
                                          <p:spTgt spid="66"/>
                                        </p:tgtEl>
                                        <p:attrNameLst>
                                          <p:attrName>style.visibility</p:attrName>
                                        </p:attrNameLst>
                                      </p:cBhvr>
                                      <p:to>
                                        <p:strVal val="hidden"/>
                                      </p:to>
                                    </p:set>
                                  </p:childTnLst>
                                </p:cTn>
                              </p:par>
                              <p:par>
                                <p:cTn id="8" presetID="25"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p:cTn id="10"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1"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2"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3" dur="1000" fill="hold"/>
                                        <p:tgtEl>
                                          <p:spTgt spid="3"/>
                                        </p:tgtEl>
                                        <p:attrNameLst>
                                          <p:attrName>ppt_h</p:attrName>
                                        </p:attrNameLst>
                                      </p:cBhvr>
                                      <p:tavLst>
                                        <p:tav tm="0">
                                          <p:val>
                                            <p:strVal val="#ppt_h"/>
                                          </p:val>
                                        </p:tav>
                                        <p:tav tm="100000">
                                          <p:val>
                                            <p:strVal val="#ppt_h"/>
                                          </p:val>
                                        </p:tav>
                                      </p:tavLst>
                                    </p:anim>
                                    <p:anim calcmode="lin" valueType="num">
                                      <p:cBhvr>
                                        <p:cTn id="14"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5"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6"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17" dur="1000" decel="50000">
                                          <p:stCondLst>
                                            <p:cond delay="0"/>
                                          </p:stCondLst>
                                        </p:cTn>
                                        <p:tgtEl>
                                          <p:spTgt spid="3"/>
                                        </p:tgtEl>
                                      </p:cBhvr>
                                    </p:animEffect>
                                  </p:childTnLst>
                                </p:cTn>
                              </p:par>
                            </p:childTnLst>
                          </p:cTn>
                        </p:par>
                        <p:par>
                          <p:cTn id="18" fill="hold">
                            <p:stCondLst>
                              <p:cond delay="1000"/>
                            </p:stCondLst>
                            <p:childTnLst>
                              <p:par>
                                <p:cTn id="19" presetID="31" presetClass="entr" presetSubtype="0"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fltVal val="0"/>
                                          </p:val>
                                        </p:tav>
                                        <p:tav tm="100000">
                                          <p:val>
                                            <p:strVal val="#ppt_w"/>
                                          </p:val>
                                        </p:tav>
                                      </p:tavLst>
                                    </p:anim>
                                    <p:anim calcmode="lin" valueType="num">
                                      <p:cBhvr>
                                        <p:cTn id="22" dur="1000" fill="hold"/>
                                        <p:tgtEl>
                                          <p:spTgt spid="6"/>
                                        </p:tgtEl>
                                        <p:attrNameLst>
                                          <p:attrName>ppt_h</p:attrName>
                                        </p:attrNameLst>
                                      </p:cBhvr>
                                      <p:tavLst>
                                        <p:tav tm="0">
                                          <p:val>
                                            <p:fltVal val="0"/>
                                          </p:val>
                                        </p:tav>
                                        <p:tav tm="100000">
                                          <p:val>
                                            <p:strVal val="#ppt_h"/>
                                          </p:val>
                                        </p:tav>
                                      </p:tavLst>
                                    </p:anim>
                                    <p:anim calcmode="lin" valueType="num">
                                      <p:cBhvr>
                                        <p:cTn id="23" dur="1000" fill="hold"/>
                                        <p:tgtEl>
                                          <p:spTgt spid="6"/>
                                        </p:tgtEl>
                                        <p:attrNameLst>
                                          <p:attrName>style.rotation</p:attrName>
                                        </p:attrNameLst>
                                      </p:cBhvr>
                                      <p:tavLst>
                                        <p:tav tm="0">
                                          <p:val>
                                            <p:fltVal val="90"/>
                                          </p:val>
                                        </p:tav>
                                        <p:tav tm="100000">
                                          <p:val>
                                            <p:fltVal val="0"/>
                                          </p:val>
                                        </p:tav>
                                      </p:tavLst>
                                    </p:anim>
                                    <p:animEffect transition="in" filter="fade">
                                      <p:cBhvr>
                                        <p:cTn id="24" dur="1000"/>
                                        <p:tgtEl>
                                          <p:spTgt spid="6"/>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childTnLst>
                          </p:cTn>
                        </p:par>
                        <p:par>
                          <p:cTn id="29" fill="hold">
                            <p:stCondLst>
                              <p:cond delay="2500"/>
                            </p:stCondLst>
                            <p:childTnLst>
                              <p:par>
                                <p:cTn id="30" presetID="22" presetClass="entr" presetSubtype="8"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1250"/>
                                        <p:tgtEl>
                                          <p:spTgt spid="11"/>
                                        </p:tgtEl>
                                      </p:cBhvr>
                                    </p:animEffect>
                                  </p:childTnLst>
                                </p:cTn>
                              </p:par>
                            </p:childTnLst>
                          </p:cTn>
                        </p:par>
                        <p:par>
                          <p:cTn id="33" fill="hold">
                            <p:stCondLst>
                              <p:cond delay="3750"/>
                            </p:stCondLst>
                            <p:childTnLst>
                              <p:par>
                                <p:cTn id="34" presetID="22" presetClass="entr" presetSubtype="8"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Effect transition="in" filter="wipe(left)">
                                      <p:cBhvr>
                                        <p:cTn id="36" dur="1250"/>
                                        <p:tgtEl>
                                          <p:spTgt spid="42"/>
                                        </p:tgtEl>
                                      </p:cBhvr>
                                    </p:animEffect>
                                  </p:childTnLst>
                                </p:cTn>
                              </p:par>
                            </p:childTnLst>
                          </p:cTn>
                        </p:par>
                        <p:par>
                          <p:cTn id="37" fill="hold">
                            <p:stCondLst>
                              <p:cond delay="5000"/>
                            </p:stCondLst>
                            <p:childTnLst>
                              <p:par>
                                <p:cTn id="38" presetID="10" presetClass="entr" presetSubtype="0" fill="hold" nodeType="after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500"/>
                                        <p:tgtEl>
                                          <p:spTgt spid="5"/>
                                        </p:tgtEl>
                                      </p:cBhvr>
                                    </p:animEffect>
                                  </p:childTnLst>
                                </p:cTn>
                              </p:par>
                            </p:childTnLst>
                          </p:cTn>
                        </p:par>
                        <p:par>
                          <p:cTn id="41" fill="hold">
                            <p:stCondLst>
                              <p:cond delay="5500"/>
                            </p:stCondLst>
                            <p:childTnLst>
                              <p:par>
                                <p:cTn id="42" presetID="26" presetClass="emph" presetSubtype="0" fill="hold" nodeType="afterEffect">
                                  <p:stCondLst>
                                    <p:cond delay="0"/>
                                  </p:stCondLst>
                                  <p:childTnLst>
                                    <p:animEffect transition="out" filter="fade">
                                      <p:cBhvr>
                                        <p:cTn id="43" dur="500" tmFilter="0, 0; .2, .5; .8, .5; 1, 0"/>
                                        <p:tgtEl>
                                          <p:spTgt spid="5"/>
                                        </p:tgtEl>
                                      </p:cBhvr>
                                    </p:animEffect>
                                    <p:animScale>
                                      <p:cBhvr>
                                        <p:cTn id="44" dur="250" autoRev="1" fill="hold"/>
                                        <p:tgtEl>
                                          <p:spTgt spid="5"/>
                                        </p:tgtEl>
                                      </p:cBhvr>
                                      <p:by x="105000" y="105000"/>
                                    </p:animScale>
                                  </p:childTnLst>
                                </p:cTn>
                              </p:par>
                            </p:childTnLst>
                          </p:cTn>
                        </p:par>
                        <p:par>
                          <p:cTn id="45" fill="hold">
                            <p:stCondLst>
                              <p:cond delay="6000"/>
                            </p:stCondLst>
                            <p:childTnLst>
                              <p:par>
                                <p:cTn id="46" presetID="31" presetClass="entr" presetSubtype="0" fill="hold" nodeType="afterEffect">
                                  <p:stCondLst>
                                    <p:cond delay="0"/>
                                  </p:stCondLst>
                                  <p:childTnLst>
                                    <p:set>
                                      <p:cBhvr>
                                        <p:cTn id="47" dur="1" fill="hold">
                                          <p:stCondLst>
                                            <p:cond delay="0"/>
                                          </p:stCondLst>
                                        </p:cTn>
                                        <p:tgtEl>
                                          <p:spTgt spid="46"/>
                                        </p:tgtEl>
                                        <p:attrNameLst>
                                          <p:attrName>style.visibility</p:attrName>
                                        </p:attrNameLst>
                                      </p:cBhvr>
                                      <p:to>
                                        <p:strVal val="visible"/>
                                      </p:to>
                                    </p:set>
                                    <p:anim calcmode="lin" valueType="num">
                                      <p:cBhvr>
                                        <p:cTn id="48" dur="1000" fill="hold"/>
                                        <p:tgtEl>
                                          <p:spTgt spid="46"/>
                                        </p:tgtEl>
                                        <p:attrNameLst>
                                          <p:attrName>ppt_w</p:attrName>
                                        </p:attrNameLst>
                                      </p:cBhvr>
                                      <p:tavLst>
                                        <p:tav tm="0">
                                          <p:val>
                                            <p:fltVal val="0"/>
                                          </p:val>
                                        </p:tav>
                                        <p:tav tm="100000">
                                          <p:val>
                                            <p:strVal val="#ppt_w"/>
                                          </p:val>
                                        </p:tav>
                                      </p:tavLst>
                                    </p:anim>
                                    <p:anim calcmode="lin" valueType="num">
                                      <p:cBhvr>
                                        <p:cTn id="49" dur="1000" fill="hold"/>
                                        <p:tgtEl>
                                          <p:spTgt spid="46"/>
                                        </p:tgtEl>
                                        <p:attrNameLst>
                                          <p:attrName>ppt_h</p:attrName>
                                        </p:attrNameLst>
                                      </p:cBhvr>
                                      <p:tavLst>
                                        <p:tav tm="0">
                                          <p:val>
                                            <p:fltVal val="0"/>
                                          </p:val>
                                        </p:tav>
                                        <p:tav tm="100000">
                                          <p:val>
                                            <p:strVal val="#ppt_h"/>
                                          </p:val>
                                        </p:tav>
                                      </p:tavLst>
                                    </p:anim>
                                    <p:anim calcmode="lin" valueType="num">
                                      <p:cBhvr>
                                        <p:cTn id="50" dur="1000" fill="hold"/>
                                        <p:tgtEl>
                                          <p:spTgt spid="46"/>
                                        </p:tgtEl>
                                        <p:attrNameLst>
                                          <p:attrName>style.rotation</p:attrName>
                                        </p:attrNameLst>
                                      </p:cBhvr>
                                      <p:tavLst>
                                        <p:tav tm="0">
                                          <p:val>
                                            <p:fltVal val="90"/>
                                          </p:val>
                                        </p:tav>
                                        <p:tav tm="100000">
                                          <p:val>
                                            <p:fltVal val="0"/>
                                          </p:val>
                                        </p:tav>
                                      </p:tavLst>
                                    </p:anim>
                                    <p:animEffect transition="in" filter="fade">
                                      <p:cBhvr>
                                        <p:cTn id="51" dur="1000"/>
                                        <p:tgtEl>
                                          <p:spTgt spid="46"/>
                                        </p:tgtEl>
                                      </p:cBhvr>
                                    </p:animEffect>
                                  </p:childTnLst>
                                </p:cTn>
                              </p:par>
                            </p:childTnLst>
                          </p:cTn>
                        </p:par>
                        <p:par>
                          <p:cTn id="52" fill="hold">
                            <p:stCondLst>
                              <p:cond delay="7000"/>
                            </p:stCondLst>
                            <p:childTnLst>
                              <p:par>
                                <p:cTn id="53" presetID="10"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500"/>
                                        <p:tgtEl>
                                          <p:spTgt spid="26"/>
                                        </p:tgtEl>
                                      </p:cBhvr>
                                    </p:animEffect>
                                  </p:childTnLst>
                                </p:cTn>
                              </p:par>
                            </p:childTnLst>
                          </p:cTn>
                        </p:par>
                        <p:par>
                          <p:cTn id="56" fill="hold">
                            <p:stCondLst>
                              <p:cond delay="7500"/>
                            </p:stCondLst>
                            <p:childTnLst>
                              <p:par>
                                <p:cTn id="57" presetID="22" presetClass="entr" presetSubtype="8" fill="hold" nodeType="afterEffect">
                                  <p:stCondLst>
                                    <p:cond delay="25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1000"/>
                                        <p:tgtEl>
                                          <p:spTgt spid="48"/>
                                        </p:tgtEl>
                                      </p:cBhvr>
                                    </p:animEffect>
                                  </p:childTnLst>
                                </p:cTn>
                              </p:par>
                            </p:childTnLst>
                          </p:cTn>
                        </p:par>
                        <p:par>
                          <p:cTn id="60" fill="hold">
                            <p:stCondLst>
                              <p:cond delay="8750"/>
                            </p:stCondLst>
                            <p:childTnLst>
                              <p:par>
                                <p:cTn id="61" presetID="10" presetClass="entr" presetSubtype="0"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fade">
                                      <p:cBhvr>
                                        <p:cTn id="63" dur="500"/>
                                        <p:tgtEl>
                                          <p:spTgt spid="67"/>
                                        </p:tgtEl>
                                      </p:cBhvr>
                                    </p:animEffect>
                                  </p:childTnLst>
                                </p:cTn>
                              </p:par>
                              <p:par>
                                <p:cTn id="64" presetID="10" presetClass="entr" presetSubtype="0" fill="hold" nodeType="withEffect">
                                  <p:stCondLst>
                                    <p:cond delay="0"/>
                                  </p:stCondLst>
                                  <p:childTnLst>
                                    <p:set>
                                      <p:cBhvr>
                                        <p:cTn id="65" dur="1" fill="hold">
                                          <p:stCondLst>
                                            <p:cond delay="0"/>
                                          </p:stCondLst>
                                        </p:cTn>
                                        <p:tgtEl>
                                          <p:spTgt spid="65"/>
                                        </p:tgtEl>
                                        <p:attrNameLst>
                                          <p:attrName>style.visibility</p:attrName>
                                        </p:attrNameLst>
                                      </p:cBhvr>
                                      <p:to>
                                        <p:strVal val="visible"/>
                                      </p:to>
                                    </p:set>
                                    <p:animEffect transition="in" filter="fade">
                                      <p:cBhvr>
                                        <p:cTn id="66" dur="500"/>
                                        <p:tgtEl>
                                          <p:spTgt spid="65"/>
                                        </p:tgtEl>
                                      </p:cBhvr>
                                    </p:animEffect>
                                  </p:childTnLst>
                                </p:cTn>
                              </p:par>
                            </p:childTnLst>
                          </p:cTn>
                        </p:par>
                        <p:par>
                          <p:cTn id="67" fill="hold">
                            <p:stCondLst>
                              <p:cond delay="9250"/>
                            </p:stCondLst>
                            <p:childTnLst>
                              <p:par>
                                <p:cTn id="68" presetID="22" presetClass="entr" presetSubtype="8" fill="hold" nodeType="afterEffect">
                                  <p:stCondLst>
                                    <p:cond delay="0"/>
                                  </p:stCondLst>
                                  <p:childTnLst>
                                    <p:set>
                                      <p:cBhvr>
                                        <p:cTn id="69" dur="1" fill="hold">
                                          <p:stCondLst>
                                            <p:cond delay="0"/>
                                          </p:stCondLst>
                                        </p:cTn>
                                        <p:tgtEl>
                                          <p:spTgt spid="52"/>
                                        </p:tgtEl>
                                        <p:attrNameLst>
                                          <p:attrName>style.visibility</p:attrName>
                                        </p:attrNameLst>
                                      </p:cBhvr>
                                      <p:to>
                                        <p:strVal val="visible"/>
                                      </p:to>
                                    </p:set>
                                    <p:animEffect transition="in" filter="wipe(left)">
                                      <p:cBhvr>
                                        <p:cTn id="70" dur="1000"/>
                                        <p:tgtEl>
                                          <p:spTgt spid="52"/>
                                        </p:tgtEl>
                                      </p:cBhvr>
                                    </p:animEffect>
                                  </p:childTnLst>
                                </p:cTn>
                              </p:par>
                            </p:childTnLst>
                          </p:cTn>
                        </p:par>
                        <p:par>
                          <p:cTn id="71" fill="hold">
                            <p:stCondLst>
                              <p:cond delay="10250"/>
                            </p:stCondLst>
                            <p:childTnLst>
                              <p:par>
                                <p:cTn id="72" presetID="22" presetClass="entr" presetSubtype="8" fill="hold"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1000"/>
                                        <p:tgtEl>
                                          <p:spTgt spid="57"/>
                                        </p:tgtEl>
                                      </p:cBhvr>
                                    </p:animEffect>
                                  </p:childTnLst>
                                </p:cTn>
                              </p:par>
                            </p:childTnLst>
                          </p:cTn>
                        </p:par>
                        <p:par>
                          <p:cTn id="75" fill="hold">
                            <p:stCondLst>
                              <p:cond delay="11250"/>
                            </p:stCondLst>
                            <p:childTnLst>
                              <p:par>
                                <p:cTn id="76" presetID="22" presetClass="entr" presetSubtype="8" fill="hold"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wipe(left)">
                                      <p:cBhvr>
                                        <p:cTn id="78" dur="1000"/>
                                        <p:tgtEl>
                                          <p:spTgt spid="61"/>
                                        </p:tgtEl>
                                      </p:cBhvr>
                                    </p:animEffect>
                                  </p:childTnLst>
                                </p:cTn>
                              </p:par>
                            </p:childTnLst>
                          </p:cTn>
                        </p:par>
                        <p:par>
                          <p:cTn id="79" fill="hold">
                            <p:stCondLst>
                              <p:cond delay="12250"/>
                            </p:stCondLst>
                            <p:childTnLst>
                              <p:par>
                                <p:cTn id="80" presetID="10" presetClass="entr" presetSubtype="0" fill="hold" grpId="0" nodeType="afterEffect">
                                  <p:stCondLst>
                                    <p:cond delay="0"/>
                                  </p:stCondLst>
                                  <p:childTnLst>
                                    <p:set>
                                      <p:cBhvr>
                                        <p:cTn id="81" dur="1" fill="hold">
                                          <p:stCondLst>
                                            <p:cond delay="0"/>
                                          </p:stCondLst>
                                        </p:cTn>
                                        <p:tgtEl>
                                          <p:spTgt spid="10"/>
                                        </p:tgtEl>
                                        <p:attrNameLst>
                                          <p:attrName>style.visibility</p:attrName>
                                        </p:attrNameLst>
                                      </p:cBhvr>
                                      <p:to>
                                        <p:strVal val="visible"/>
                                      </p:to>
                                    </p:set>
                                    <p:animEffect transition="in" filter="fade">
                                      <p:cBhvr>
                                        <p:cTn id="82" dur="500"/>
                                        <p:tgtEl>
                                          <p:spTgt spid="10"/>
                                        </p:tgtEl>
                                      </p:cBhvr>
                                    </p:animEffect>
                                  </p:childTnLst>
                                </p:cTn>
                              </p:par>
                            </p:childTnLst>
                          </p:cTn>
                        </p:par>
                        <p:par>
                          <p:cTn id="83" fill="hold">
                            <p:stCondLst>
                              <p:cond delay="12750"/>
                            </p:stCondLst>
                            <p:childTnLst>
                              <p:par>
                                <p:cTn id="84" presetID="22" presetClass="entr" presetSubtype="8" fill="hold" nodeType="afterEffect">
                                  <p:stCondLst>
                                    <p:cond delay="250"/>
                                  </p:stCondLst>
                                  <p:childTnLst>
                                    <p:set>
                                      <p:cBhvr>
                                        <p:cTn id="85" dur="1" fill="hold">
                                          <p:stCondLst>
                                            <p:cond delay="0"/>
                                          </p:stCondLst>
                                        </p:cTn>
                                        <p:tgtEl>
                                          <p:spTgt spid="68"/>
                                        </p:tgtEl>
                                        <p:attrNameLst>
                                          <p:attrName>style.visibility</p:attrName>
                                        </p:attrNameLst>
                                      </p:cBhvr>
                                      <p:to>
                                        <p:strVal val="visible"/>
                                      </p:to>
                                    </p:set>
                                    <p:animEffect transition="in" filter="wipe(left)">
                                      <p:cBhvr>
                                        <p:cTn id="86" dur="1000"/>
                                        <p:tgtEl>
                                          <p:spTgt spid="68"/>
                                        </p:tgtEl>
                                      </p:cBhvr>
                                    </p:animEffect>
                                  </p:childTnLst>
                                </p:cTn>
                              </p:par>
                            </p:childTnLst>
                          </p:cTn>
                        </p:par>
                        <p:par>
                          <p:cTn id="87" fill="hold">
                            <p:stCondLst>
                              <p:cond delay="14000"/>
                            </p:stCondLst>
                            <p:childTnLst>
                              <p:par>
                                <p:cTn id="88" presetID="22" presetClass="entr" presetSubtype="8" fill="hold" nodeType="afterEffect">
                                  <p:stCondLst>
                                    <p:cond delay="0"/>
                                  </p:stCondLst>
                                  <p:childTnLst>
                                    <p:set>
                                      <p:cBhvr>
                                        <p:cTn id="89" dur="1" fill="hold">
                                          <p:stCondLst>
                                            <p:cond delay="0"/>
                                          </p:stCondLst>
                                        </p:cTn>
                                        <p:tgtEl>
                                          <p:spTgt spid="75"/>
                                        </p:tgtEl>
                                        <p:attrNameLst>
                                          <p:attrName>style.visibility</p:attrName>
                                        </p:attrNameLst>
                                      </p:cBhvr>
                                      <p:to>
                                        <p:strVal val="visible"/>
                                      </p:to>
                                    </p:set>
                                    <p:animEffect transition="in" filter="wipe(left)">
                                      <p:cBhvr>
                                        <p:cTn id="90" dur="1000"/>
                                        <p:tgtEl>
                                          <p:spTgt spid="75"/>
                                        </p:tgtEl>
                                      </p:cBhvr>
                                    </p:animEffect>
                                  </p:childTnLst>
                                </p:cTn>
                              </p:par>
                            </p:childTnLst>
                          </p:cTn>
                        </p:par>
                        <p:par>
                          <p:cTn id="91" fill="hold">
                            <p:stCondLst>
                              <p:cond delay="15000"/>
                            </p:stCondLst>
                            <p:childTnLst>
                              <p:par>
                                <p:cTn id="92" presetID="10" presetClass="entr" presetSubtype="0" fill="hold" nodeType="afterEffect">
                                  <p:stCondLst>
                                    <p:cond delay="0"/>
                                  </p:stCondLst>
                                  <p:childTnLst>
                                    <p:set>
                                      <p:cBhvr>
                                        <p:cTn id="93" dur="1" fill="hold">
                                          <p:stCondLst>
                                            <p:cond delay="0"/>
                                          </p:stCondLst>
                                        </p:cTn>
                                        <p:tgtEl>
                                          <p:spTgt spid="83"/>
                                        </p:tgtEl>
                                        <p:attrNameLst>
                                          <p:attrName>style.visibility</p:attrName>
                                        </p:attrNameLst>
                                      </p:cBhvr>
                                      <p:to>
                                        <p:strVal val="visible"/>
                                      </p:to>
                                    </p:set>
                                    <p:animEffect transition="in" filter="fade">
                                      <p:cBhvr>
                                        <p:cTn id="94" dur="500"/>
                                        <p:tgtEl>
                                          <p:spTgt spid="83"/>
                                        </p:tgtEl>
                                      </p:cBhvr>
                                    </p:animEffect>
                                  </p:childTnLst>
                                </p:cTn>
                              </p:par>
                              <p:par>
                                <p:cTn id="95" presetID="10" presetClass="entr" presetSubtype="0" fill="hold" nodeType="withEffect">
                                  <p:stCondLst>
                                    <p:cond delay="0"/>
                                  </p:stCondLst>
                                  <p:childTnLst>
                                    <p:set>
                                      <p:cBhvr>
                                        <p:cTn id="96" dur="1" fill="hold">
                                          <p:stCondLst>
                                            <p:cond delay="0"/>
                                          </p:stCondLst>
                                        </p:cTn>
                                        <p:tgtEl>
                                          <p:spTgt spid="82"/>
                                        </p:tgtEl>
                                        <p:attrNameLst>
                                          <p:attrName>style.visibility</p:attrName>
                                        </p:attrNameLst>
                                      </p:cBhvr>
                                      <p:to>
                                        <p:strVal val="visible"/>
                                      </p:to>
                                    </p:set>
                                    <p:animEffect transition="in" filter="fade">
                                      <p:cBhvr>
                                        <p:cTn id="9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4" grpId="0" animBg="1"/>
      <p:bldP spid="42" grpId="0"/>
      <p:bldP spid="6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吹き出し: 角を丸めた四角形 7">
            <a:extLst>
              <a:ext uri="{FF2B5EF4-FFF2-40B4-BE49-F238E27FC236}">
                <a16:creationId xmlns:a16="http://schemas.microsoft.com/office/drawing/2014/main" id="{9684B003-CF2E-49F4-81D1-18354A9D6638}"/>
              </a:ext>
            </a:extLst>
          </p:cNvPr>
          <p:cNvSpPr/>
          <p:nvPr/>
        </p:nvSpPr>
        <p:spPr>
          <a:xfrm>
            <a:off x="2357724" y="986468"/>
            <a:ext cx="7199880" cy="2982913"/>
          </a:xfrm>
          <a:prstGeom prst="wedgeRoundRectCallout">
            <a:avLst>
              <a:gd name="adj1" fmla="val -56136"/>
              <a:gd name="adj2" fmla="val -25214"/>
              <a:gd name="adj3" fmla="val 16667"/>
            </a:avLst>
          </a:prstGeom>
          <a:no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endParaRPr lang="en-US" altLang="ja-JP" sz="1463" dirty="0">
              <a:latin typeface="HGP創英角ﾎﾟｯﾌﾟ体" panose="040B0A00000000000000" pitchFamily="50" charset="-128"/>
              <a:ea typeface="HGP創英角ﾎﾟｯﾌﾟ体" panose="040B0A00000000000000" pitchFamily="50" charset="-128"/>
            </a:endParaRPr>
          </a:p>
        </p:txBody>
      </p:sp>
      <p:sp>
        <p:nvSpPr>
          <p:cNvPr id="7" name="吹き出し: 角を丸めた四角形 11">
            <a:extLst>
              <a:ext uri="{FF2B5EF4-FFF2-40B4-BE49-F238E27FC236}">
                <a16:creationId xmlns:a16="http://schemas.microsoft.com/office/drawing/2014/main" id="{77EA6F85-B90E-4CE5-936C-45B72DDBD7A7}"/>
              </a:ext>
            </a:extLst>
          </p:cNvPr>
          <p:cNvSpPr/>
          <p:nvPr/>
        </p:nvSpPr>
        <p:spPr>
          <a:xfrm>
            <a:off x="2488045" y="4437491"/>
            <a:ext cx="5962781" cy="1244144"/>
          </a:xfrm>
          <a:prstGeom prst="wedgeRoundRectCallout">
            <a:avLst>
              <a:gd name="adj1" fmla="val 37323"/>
              <a:gd name="adj2" fmla="val 70747"/>
              <a:gd name="adj3" fmla="val 16667"/>
            </a:avLst>
          </a:prstGeom>
          <a:no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endParaRPr lang="en-US" altLang="ja-JP" sz="1463" dirty="0">
              <a:latin typeface="HGP創英角ﾎﾟｯﾌﾟ体" panose="040B0A00000000000000" pitchFamily="50" charset="-128"/>
              <a:ea typeface="HGP創英角ﾎﾟｯﾌﾟ体" panose="040B0A00000000000000" pitchFamily="50" charset="-128"/>
            </a:endParaRPr>
          </a:p>
        </p:txBody>
      </p:sp>
      <p:grpSp>
        <p:nvGrpSpPr>
          <p:cNvPr id="2" name="グループ化 1">
            <a:extLst>
              <a:ext uri="{FF2B5EF4-FFF2-40B4-BE49-F238E27FC236}">
                <a16:creationId xmlns:a16="http://schemas.microsoft.com/office/drawing/2014/main" id="{0486DFDC-385D-4D36-BCAE-8EAA13EC4598}"/>
              </a:ext>
            </a:extLst>
          </p:cNvPr>
          <p:cNvGrpSpPr/>
          <p:nvPr/>
        </p:nvGrpSpPr>
        <p:grpSpPr>
          <a:xfrm>
            <a:off x="193866" y="1183833"/>
            <a:ext cx="1663081" cy="1132889"/>
            <a:chOff x="641208" y="2391024"/>
            <a:chExt cx="1911187" cy="1033300"/>
          </a:xfrm>
        </p:grpSpPr>
        <p:pic>
          <p:nvPicPr>
            <p:cNvPr id="13" name="図 12"/>
            <p:cNvPicPr>
              <a:picLocks noChangeAspect="1"/>
            </p:cNvPicPr>
            <p:nvPr/>
          </p:nvPicPr>
          <p:blipFill>
            <a:blip r:embed="rId2"/>
            <a:stretch>
              <a:fillRect/>
            </a:stretch>
          </p:blipFill>
          <p:spPr>
            <a:xfrm>
              <a:off x="641208" y="2391024"/>
              <a:ext cx="947311" cy="1002341"/>
            </a:xfrm>
            <a:prstGeom prst="rect">
              <a:avLst/>
            </a:prstGeom>
          </p:spPr>
        </p:pic>
        <p:pic>
          <p:nvPicPr>
            <p:cNvPr id="14" name="図 1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555531" y="2448304"/>
              <a:ext cx="996864" cy="976020"/>
            </a:xfrm>
            <a:prstGeom prst="rect">
              <a:avLst/>
            </a:prstGeom>
          </p:spPr>
        </p:pic>
      </p:grpSp>
      <p:grpSp>
        <p:nvGrpSpPr>
          <p:cNvPr id="3" name="グループ化 2">
            <a:extLst>
              <a:ext uri="{FF2B5EF4-FFF2-40B4-BE49-F238E27FC236}">
                <a16:creationId xmlns:a16="http://schemas.microsoft.com/office/drawing/2014/main" id="{7DE9AF4B-A944-4D4A-A171-0C0FCCA4F296}"/>
              </a:ext>
            </a:extLst>
          </p:cNvPr>
          <p:cNvGrpSpPr/>
          <p:nvPr/>
        </p:nvGrpSpPr>
        <p:grpSpPr>
          <a:xfrm>
            <a:off x="7935171" y="5804320"/>
            <a:ext cx="1699358" cy="971304"/>
            <a:chOff x="9214274" y="4777866"/>
            <a:chExt cx="2091518" cy="1195451"/>
          </a:xfrm>
        </p:grpSpPr>
        <p:pic>
          <p:nvPicPr>
            <p:cNvPr id="16" name="図 15"/>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9214274" y="4777866"/>
              <a:ext cx="1181294" cy="1195451"/>
            </a:xfrm>
            <a:prstGeom prst="rect">
              <a:avLst/>
            </a:prstGeom>
          </p:spPr>
        </p:pic>
        <p:pic>
          <p:nvPicPr>
            <p:cNvPr id="18" name="図 17" descr="おもちゃ, 人形, 時計, 食品 が含まれている画像&#10;&#10;自動的に生成された説明">
              <a:extLst>
                <a:ext uri="{FF2B5EF4-FFF2-40B4-BE49-F238E27FC236}">
                  <a16:creationId xmlns:a16="http://schemas.microsoft.com/office/drawing/2014/main" id="{A26D39F1-1971-402A-ADD7-FD436C3D444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10283831" y="4875695"/>
              <a:ext cx="1021961" cy="1084743"/>
            </a:xfrm>
            <a:prstGeom prst="rect">
              <a:avLst/>
            </a:prstGeom>
          </p:spPr>
        </p:pic>
      </p:grpSp>
      <p:grpSp>
        <p:nvGrpSpPr>
          <p:cNvPr id="32" name="グループ化 31">
            <a:extLst>
              <a:ext uri="{FF2B5EF4-FFF2-40B4-BE49-F238E27FC236}">
                <a16:creationId xmlns:a16="http://schemas.microsoft.com/office/drawing/2014/main" id="{E28B224B-1FCE-4366-81E4-63143557D644}"/>
              </a:ext>
            </a:extLst>
          </p:cNvPr>
          <p:cNvGrpSpPr/>
          <p:nvPr/>
        </p:nvGrpSpPr>
        <p:grpSpPr>
          <a:xfrm>
            <a:off x="2581303" y="985362"/>
            <a:ext cx="4965683" cy="744457"/>
            <a:chOff x="1212389" y="4225503"/>
            <a:chExt cx="6111610" cy="916255"/>
          </a:xfrm>
        </p:grpSpPr>
        <p:sp>
          <p:nvSpPr>
            <p:cNvPr id="36" name="テキスト ボックス 35">
              <a:extLst>
                <a:ext uri="{FF2B5EF4-FFF2-40B4-BE49-F238E27FC236}">
                  <a16:creationId xmlns:a16="http://schemas.microsoft.com/office/drawing/2014/main" id="{B1850B33-C48F-44A3-A07A-81AD6C726617}"/>
                </a:ext>
              </a:extLst>
            </p:cNvPr>
            <p:cNvSpPr txBox="1"/>
            <p:nvPr/>
          </p:nvSpPr>
          <p:spPr>
            <a:xfrm>
              <a:off x="1212389" y="4317863"/>
              <a:ext cx="6111610" cy="823895"/>
            </a:xfrm>
            <a:prstGeom prst="rect">
              <a:avLst/>
            </a:prstGeom>
            <a:noFill/>
            <a:ln>
              <a:noFill/>
            </a:ln>
          </p:spPr>
          <p:txBody>
            <a:bodyPr wrap="square" rtlCol="0">
              <a:spAutoFit/>
            </a:bodyPr>
            <a:lstStyle/>
            <a:p>
              <a:pPr algn="dist">
                <a:lnSpc>
                  <a:spcPct val="150000"/>
                </a:lnSpc>
              </a:pPr>
              <a:r>
                <a:rPr lang="ja-JP" altLang="en-US" sz="2500" dirty="0">
                  <a:latin typeface="HGP創英角ﾎﾟｯﾌﾟ体" panose="040B0A00000000000000" pitchFamily="50" charset="-128"/>
                  <a:ea typeface="HGP創英角ﾎﾟｯﾌﾟ体" panose="040B0A00000000000000" pitchFamily="50" charset="-128"/>
                </a:rPr>
                <a:t>グラフの作り方はわかったかな？</a:t>
              </a:r>
              <a:endParaRPr lang="en-US" altLang="ja-JP" sz="2500" dirty="0">
                <a:latin typeface="HGP創英角ﾎﾟｯﾌﾟ体" panose="040B0A00000000000000" pitchFamily="50" charset="-128"/>
                <a:ea typeface="HGP創英角ﾎﾟｯﾌﾟ体" panose="040B0A00000000000000" pitchFamily="50" charset="-128"/>
              </a:endParaRPr>
            </a:p>
          </p:txBody>
        </p:sp>
        <p:sp>
          <p:nvSpPr>
            <p:cNvPr id="37" name="テキスト ボックス 36">
              <a:extLst>
                <a:ext uri="{FF2B5EF4-FFF2-40B4-BE49-F238E27FC236}">
                  <a16:creationId xmlns:a16="http://schemas.microsoft.com/office/drawing/2014/main" id="{6A91531E-EEB0-4D1A-97D7-83543C20EEAE}"/>
                </a:ext>
              </a:extLst>
            </p:cNvPr>
            <p:cNvSpPr txBox="1"/>
            <p:nvPr/>
          </p:nvSpPr>
          <p:spPr>
            <a:xfrm>
              <a:off x="2792630" y="4238990"/>
              <a:ext cx="620308" cy="321982"/>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つく</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sp>
          <p:nvSpPr>
            <p:cNvPr id="38" name="テキスト ボックス 37">
              <a:extLst>
                <a:ext uri="{FF2B5EF4-FFF2-40B4-BE49-F238E27FC236}">
                  <a16:creationId xmlns:a16="http://schemas.microsoft.com/office/drawing/2014/main" id="{F8200385-0092-46EA-A95F-CFBF87071005}"/>
                </a:ext>
              </a:extLst>
            </p:cNvPr>
            <p:cNvSpPr txBox="1"/>
            <p:nvPr/>
          </p:nvSpPr>
          <p:spPr>
            <a:xfrm>
              <a:off x="3521813" y="4225503"/>
              <a:ext cx="620308" cy="321982"/>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かた</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grpSp>
      <p:grpSp>
        <p:nvGrpSpPr>
          <p:cNvPr id="39" name="グループ化 38">
            <a:extLst>
              <a:ext uri="{FF2B5EF4-FFF2-40B4-BE49-F238E27FC236}">
                <a16:creationId xmlns:a16="http://schemas.microsoft.com/office/drawing/2014/main" id="{F241BC7B-1B28-4AE2-AD9E-1A769AB9E734}"/>
              </a:ext>
            </a:extLst>
          </p:cNvPr>
          <p:cNvGrpSpPr/>
          <p:nvPr/>
        </p:nvGrpSpPr>
        <p:grpSpPr>
          <a:xfrm>
            <a:off x="2537059" y="1547021"/>
            <a:ext cx="6616997" cy="740205"/>
            <a:chOff x="1453445" y="4096846"/>
            <a:chExt cx="7721250" cy="911021"/>
          </a:xfrm>
        </p:grpSpPr>
        <p:sp>
          <p:nvSpPr>
            <p:cNvPr id="40" name="テキスト ボックス 39">
              <a:extLst>
                <a:ext uri="{FF2B5EF4-FFF2-40B4-BE49-F238E27FC236}">
                  <a16:creationId xmlns:a16="http://schemas.microsoft.com/office/drawing/2014/main" id="{F64FAB7A-A18A-483A-B3C3-A66E5F95142B}"/>
                </a:ext>
              </a:extLst>
            </p:cNvPr>
            <p:cNvSpPr txBox="1"/>
            <p:nvPr/>
          </p:nvSpPr>
          <p:spPr>
            <a:xfrm>
              <a:off x="1453445" y="4183973"/>
              <a:ext cx="7721250" cy="823894"/>
            </a:xfrm>
            <a:prstGeom prst="rect">
              <a:avLst/>
            </a:prstGeom>
            <a:noFill/>
            <a:ln>
              <a:noFill/>
            </a:ln>
          </p:spPr>
          <p:txBody>
            <a:bodyPr wrap="square" rtlCol="0">
              <a:spAutoFit/>
            </a:bodyPr>
            <a:lstStyle/>
            <a:p>
              <a:pPr algn="dist">
                <a:lnSpc>
                  <a:spcPct val="150000"/>
                </a:lnSpc>
              </a:pPr>
              <a:r>
                <a:rPr lang="ja-JP" altLang="en-US" sz="2500" dirty="0">
                  <a:latin typeface="HGP創英角ﾎﾟｯﾌﾟ体" panose="040B0A00000000000000" pitchFamily="50" charset="-128"/>
                  <a:ea typeface="HGP創英角ﾎﾟｯﾌﾟ体" panose="040B0A00000000000000" pitchFamily="50" charset="-128"/>
                </a:rPr>
                <a:t>ここまでできたら、次はタイトルを考えよう</a:t>
              </a:r>
              <a:r>
                <a:rPr lang="en-US" altLang="ja-JP" sz="2500" dirty="0">
                  <a:latin typeface="HGP創英角ﾎﾟｯﾌﾟ体" panose="040B0A00000000000000" pitchFamily="50" charset="-128"/>
                  <a:ea typeface="HGP創英角ﾎﾟｯﾌﾟ体" panose="040B0A00000000000000" pitchFamily="50" charset="-128"/>
                </a:rPr>
                <a:t>!</a:t>
              </a:r>
            </a:p>
          </p:txBody>
        </p:sp>
        <p:sp>
          <p:nvSpPr>
            <p:cNvPr id="41" name="テキスト ボックス 40">
              <a:extLst>
                <a:ext uri="{FF2B5EF4-FFF2-40B4-BE49-F238E27FC236}">
                  <a16:creationId xmlns:a16="http://schemas.microsoft.com/office/drawing/2014/main" id="{C12B754E-7920-439B-8591-14E4A3B32177}"/>
                </a:ext>
              </a:extLst>
            </p:cNvPr>
            <p:cNvSpPr txBox="1"/>
            <p:nvPr/>
          </p:nvSpPr>
          <p:spPr>
            <a:xfrm>
              <a:off x="4728863" y="4108069"/>
              <a:ext cx="588108" cy="321982"/>
            </a:xfrm>
            <a:prstGeom prst="rect">
              <a:avLst/>
            </a:prstGeom>
            <a:noFill/>
          </p:spPr>
          <p:txBody>
            <a:bodyPr wrap="square" rtlCol="0">
              <a:spAutoFit/>
            </a:bodyPr>
            <a:lstStyle/>
            <a:p>
              <a:pPr algn="dist"/>
              <a:r>
                <a:rPr kumimoji="1" lang="ja-JP" altLang="en-US" sz="1100" dirty="0">
                  <a:latin typeface="HGS創英角ﾎﾟｯﾌﾟ体" panose="040B0A00000000000000" pitchFamily="50" charset="-128"/>
                  <a:ea typeface="HGS創英角ﾎﾟｯﾌﾟ体" panose="040B0A00000000000000" pitchFamily="50" charset="-128"/>
                </a:rPr>
                <a:t>つぎ</a:t>
              </a:r>
            </a:p>
          </p:txBody>
        </p:sp>
        <p:sp>
          <p:nvSpPr>
            <p:cNvPr id="42" name="テキスト ボックス 41">
              <a:extLst>
                <a:ext uri="{FF2B5EF4-FFF2-40B4-BE49-F238E27FC236}">
                  <a16:creationId xmlns:a16="http://schemas.microsoft.com/office/drawing/2014/main" id="{7E05E363-74A8-4CDA-9CD8-7A1750848F44}"/>
                </a:ext>
              </a:extLst>
            </p:cNvPr>
            <p:cNvSpPr txBox="1"/>
            <p:nvPr/>
          </p:nvSpPr>
          <p:spPr>
            <a:xfrm>
              <a:off x="7226335" y="4096846"/>
              <a:ext cx="756139" cy="321981"/>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かんが</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grpSp>
      <p:grpSp>
        <p:nvGrpSpPr>
          <p:cNvPr id="43" name="グループ化 42">
            <a:extLst>
              <a:ext uri="{FF2B5EF4-FFF2-40B4-BE49-F238E27FC236}">
                <a16:creationId xmlns:a16="http://schemas.microsoft.com/office/drawing/2014/main" id="{93C2F623-6EA3-4FE0-BA8C-B574CEA95140}"/>
              </a:ext>
            </a:extLst>
          </p:cNvPr>
          <p:cNvGrpSpPr/>
          <p:nvPr/>
        </p:nvGrpSpPr>
        <p:grpSpPr>
          <a:xfrm>
            <a:off x="2548980" y="2148052"/>
            <a:ext cx="6415196" cy="733893"/>
            <a:chOff x="2171765" y="3778779"/>
            <a:chExt cx="7895626" cy="903254"/>
          </a:xfrm>
        </p:grpSpPr>
        <p:sp>
          <p:nvSpPr>
            <p:cNvPr id="44" name="テキスト ボックス 43">
              <a:extLst>
                <a:ext uri="{FF2B5EF4-FFF2-40B4-BE49-F238E27FC236}">
                  <a16:creationId xmlns:a16="http://schemas.microsoft.com/office/drawing/2014/main" id="{7317F0F6-1CC9-4113-AAB6-E7916FD7CFCA}"/>
                </a:ext>
              </a:extLst>
            </p:cNvPr>
            <p:cNvSpPr txBox="1"/>
            <p:nvPr/>
          </p:nvSpPr>
          <p:spPr>
            <a:xfrm>
              <a:off x="2171765" y="3858139"/>
              <a:ext cx="7895626" cy="823894"/>
            </a:xfrm>
            <a:prstGeom prst="rect">
              <a:avLst/>
            </a:prstGeom>
            <a:noFill/>
            <a:ln>
              <a:noFill/>
            </a:ln>
          </p:spPr>
          <p:txBody>
            <a:bodyPr wrap="square" rtlCol="0">
              <a:spAutoFit/>
            </a:bodyPr>
            <a:lstStyle/>
            <a:p>
              <a:pPr algn="dist">
                <a:lnSpc>
                  <a:spcPct val="150000"/>
                </a:lnSpc>
              </a:pPr>
              <a:r>
                <a:rPr lang="ja-JP" altLang="en-US" sz="2500" dirty="0">
                  <a:latin typeface="HGP創英角ﾎﾟｯﾌﾟ体" panose="040B0A00000000000000" pitchFamily="50" charset="-128"/>
                  <a:ea typeface="HGP創英角ﾎﾟｯﾌﾟ体" panose="040B0A00000000000000" pitchFamily="50" charset="-128"/>
                </a:rPr>
                <a:t>タイトルは作品の一番目立つところだからね。</a:t>
              </a:r>
              <a:endParaRPr lang="en-US" altLang="ja-JP" sz="2500" dirty="0">
                <a:latin typeface="HGP創英角ﾎﾟｯﾌﾟ体" panose="040B0A00000000000000" pitchFamily="50" charset="-128"/>
                <a:ea typeface="HGP創英角ﾎﾟｯﾌﾟ体" panose="040B0A00000000000000" pitchFamily="50" charset="-128"/>
              </a:endParaRPr>
            </a:p>
          </p:txBody>
        </p:sp>
        <p:sp>
          <p:nvSpPr>
            <p:cNvPr id="45" name="テキスト ボックス 44">
              <a:extLst>
                <a:ext uri="{FF2B5EF4-FFF2-40B4-BE49-F238E27FC236}">
                  <a16:creationId xmlns:a16="http://schemas.microsoft.com/office/drawing/2014/main" id="{F0E2087E-03E5-47F0-B12C-39737F31887F}"/>
                </a:ext>
              </a:extLst>
            </p:cNvPr>
            <p:cNvSpPr txBox="1"/>
            <p:nvPr/>
          </p:nvSpPr>
          <p:spPr>
            <a:xfrm>
              <a:off x="3888666" y="3778779"/>
              <a:ext cx="1063385" cy="321979"/>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さくひん</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sp>
          <p:nvSpPr>
            <p:cNvPr id="46" name="テキスト ボックス 45">
              <a:extLst>
                <a:ext uri="{FF2B5EF4-FFF2-40B4-BE49-F238E27FC236}">
                  <a16:creationId xmlns:a16="http://schemas.microsoft.com/office/drawing/2014/main" id="{0E983F4D-0775-447E-B1C1-A8BBA26DDD92}"/>
                </a:ext>
              </a:extLst>
            </p:cNvPr>
            <p:cNvSpPr txBox="1"/>
            <p:nvPr/>
          </p:nvSpPr>
          <p:spPr>
            <a:xfrm>
              <a:off x="5036699" y="3783956"/>
              <a:ext cx="1063385" cy="321979"/>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いちばん</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sp>
          <p:nvSpPr>
            <p:cNvPr id="47" name="テキスト ボックス 46">
              <a:extLst>
                <a:ext uri="{FF2B5EF4-FFF2-40B4-BE49-F238E27FC236}">
                  <a16:creationId xmlns:a16="http://schemas.microsoft.com/office/drawing/2014/main" id="{E3AB1211-863C-4664-A7C1-53E9EFD9A733}"/>
                </a:ext>
              </a:extLst>
            </p:cNvPr>
            <p:cNvSpPr txBox="1"/>
            <p:nvPr/>
          </p:nvSpPr>
          <p:spPr>
            <a:xfrm>
              <a:off x="5936972" y="3789803"/>
              <a:ext cx="797538" cy="321981"/>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めだ</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grpSp>
      <p:grpSp>
        <p:nvGrpSpPr>
          <p:cNvPr id="48" name="グループ化 47">
            <a:extLst>
              <a:ext uri="{FF2B5EF4-FFF2-40B4-BE49-F238E27FC236}">
                <a16:creationId xmlns:a16="http://schemas.microsoft.com/office/drawing/2014/main" id="{20753A59-57B4-42E3-8146-E9DE85254965}"/>
              </a:ext>
            </a:extLst>
          </p:cNvPr>
          <p:cNvGrpSpPr/>
          <p:nvPr/>
        </p:nvGrpSpPr>
        <p:grpSpPr>
          <a:xfrm>
            <a:off x="2535494" y="2727325"/>
            <a:ext cx="5237787" cy="731054"/>
            <a:chOff x="3119502" y="1231612"/>
            <a:chExt cx="10276783" cy="899761"/>
          </a:xfrm>
        </p:grpSpPr>
        <p:sp>
          <p:nvSpPr>
            <p:cNvPr id="49" name="テキスト ボックス 48">
              <a:extLst>
                <a:ext uri="{FF2B5EF4-FFF2-40B4-BE49-F238E27FC236}">
                  <a16:creationId xmlns:a16="http://schemas.microsoft.com/office/drawing/2014/main" id="{68DA01EF-9310-49CC-8548-736BDD15B141}"/>
                </a:ext>
              </a:extLst>
            </p:cNvPr>
            <p:cNvSpPr txBox="1"/>
            <p:nvPr/>
          </p:nvSpPr>
          <p:spPr>
            <a:xfrm>
              <a:off x="3119502" y="1307479"/>
              <a:ext cx="10276783" cy="823894"/>
            </a:xfrm>
            <a:prstGeom prst="rect">
              <a:avLst/>
            </a:prstGeom>
            <a:noFill/>
            <a:ln>
              <a:noFill/>
            </a:ln>
          </p:spPr>
          <p:txBody>
            <a:bodyPr wrap="square" rtlCol="0">
              <a:spAutoFit/>
            </a:bodyPr>
            <a:lstStyle/>
            <a:p>
              <a:pPr algn="dist">
                <a:lnSpc>
                  <a:spcPct val="150000"/>
                </a:lnSpc>
              </a:pPr>
              <a:r>
                <a:rPr lang="ja-JP" altLang="en-US" sz="2500" dirty="0">
                  <a:latin typeface="HGP創英角ﾎﾟｯﾌﾟ体" panose="040B0A00000000000000" pitchFamily="50" charset="-128"/>
                  <a:ea typeface="HGP創英角ﾎﾟｯﾌﾟ体" panose="040B0A00000000000000" pitchFamily="50" charset="-128"/>
                </a:rPr>
                <a:t>グラフの内容や伝えたいこと</a:t>
              </a:r>
              <a:r>
                <a:rPr lang="ja-JP" altLang="en-US" sz="2500" dirty="0" smtClean="0">
                  <a:latin typeface="HGP創英角ﾎﾟｯﾌﾟ体" panose="040B0A00000000000000" pitchFamily="50" charset="-128"/>
                  <a:ea typeface="HGP創英角ﾎﾟｯﾌﾟ体" panose="040B0A00000000000000" pitchFamily="50" charset="-128"/>
                </a:rPr>
                <a:t>が</a:t>
              </a:r>
              <a:endParaRPr lang="en-US" altLang="ja-JP" sz="2500" dirty="0">
                <a:latin typeface="HGP創英角ﾎﾟｯﾌﾟ体" panose="040B0A00000000000000" pitchFamily="50" charset="-128"/>
                <a:ea typeface="HGP創英角ﾎﾟｯﾌﾟ体" panose="040B0A00000000000000" pitchFamily="50" charset="-128"/>
              </a:endParaRPr>
            </a:p>
          </p:txBody>
        </p:sp>
        <p:sp>
          <p:nvSpPr>
            <p:cNvPr id="50" name="テキスト ボックス 49">
              <a:extLst>
                <a:ext uri="{FF2B5EF4-FFF2-40B4-BE49-F238E27FC236}">
                  <a16:creationId xmlns:a16="http://schemas.microsoft.com/office/drawing/2014/main" id="{4B8C8CCC-E370-4860-AD85-A8B925C8E631}"/>
                </a:ext>
              </a:extLst>
            </p:cNvPr>
            <p:cNvSpPr txBox="1"/>
            <p:nvPr/>
          </p:nvSpPr>
          <p:spPr>
            <a:xfrm rot="10800000" flipV="1">
              <a:off x="5950229" y="1258176"/>
              <a:ext cx="1695208" cy="321982"/>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ないよう</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sp>
          <p:nvSpPr>
            <p:cNvPr id="51" name="テキスト ボックス 50">
              <a:extLst>
                <a:ext uri="{FF2B5EF4-FFF2-40B4-BE49-F238E27FC236}">
                  <a16:creationId xmlns:a16="http://schemas.microsoft.com/office/drawing/2014/main" id="{095E030C-8165-44C8-AD16-04CE4BC4E10C}"/>
                </a:ext>
              </a:extLst>
            </p:cNvPr>
            <p:cNvSpPr txBox="1"/>
            <p:nvPr/>
          </p:nvSpPr>
          <p:spPr>
            <a:xfrm>
              <a:off x="8191699" y="1231612"/>
              <a:ext cx="988872" cy="321982"/>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つた</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grpSp>
      <p:sp>
        <p:nvSpPr>
          <p:cNvPr id="53" name="テキスト ボックス 52">
            <a:extLst>
              <a:ext uri="{FF2B5EF4-FFF2-40B4-BE49-F238E27FC236}">
                <a16:creationId xmlns:a16="http://schemas.microsoft.com/office/drawing/2014/main" id="{FE63A21A-7A05-49F3-82AC-70B4CA250440}"/>
              </a:ext>
            </a:extLst>
          </p:cNvPr>
          <p:cNvSpPr txBox="1"/>
          <p:nvPr/>
        </p:nvSpPr>
        <p:spPr>
          <a:xfrm>
            <a:off x="2636386" y="4403886"/>
            <a:ext cx="3030613" cy="669414"/>
          </a:xfrm>
          <a:prstGeom prst="rect">
            <a:avLst/>
          </a:prstGeom>
          <a:noFill/>
          <a:ln>
            <a:noFill/>
          </a:ln>
        </p:spPr>
        <p:txBody>
          <a:bodyPr wrap="square" rtlCol="0">
            <a:spAutoFit/>
          </a:bodyPr>
          <a:lstStyle/>
          <a:p>
            <a:pPr algn="dist">
              <a:lnSpc>
                <a:spcPct val="150000"/>
              </a:lnSpc>
            </a:pPr>
            <a:r>
              <a:rPr lang="ja-JP" altLang="en-US" sz="2500" dirty="0">
                <a:latin typeface="HGP創英角ﾎﾟｯﾌﾟ体" panose="040B0A00000000000000" pitchFamily="50" charset="-128"/>
                <a:ea typeface="HGP創英角ﾎﾟｯﾌﾟ体" panose="040B0A00000000000000" pitchFamily="50" charset="-128"/>
              </a:rPr>
              <a:t>うん、わかったよ</a:t>
            </a:r>
            <a:r>
              <a:rPr lang="en-US" altLang="ja-JP" sz="2500" dirty="0">
                <a:latin typeface="HGP創英角ﾎﾟｯﾌﾟ体" panose="040B0A00000000000000" pitchFamily="50" charset="-128"/>
                <a:ea typeface="HGP創英角ﾎﾟｯﾌﾟ体" panose="040B0A00000000000000" pitchFamily="50" charset="-128"/>
              </a:rPr>
              <a:t>!</a:t>
            </a:r>
          </a:p>
        </p:txBody>
      </p:sp>
      <p:grpSp>
        <p:nvGrpSpPr>
          <p:cNvPr id="4" name="グループ化 3">
            <a:extLst>
              <a:ext uri="{FF2B5EF4-FFF2-40B4-BE49-F238E27FC236}">
                <a16:creationId xmlns:a16="http://schemas.microsoft.com/office/drawing/2014/main" id="{DBC3EF2A-BF65-4A4C-91AF-9C4989BED402}"/>
              </a:ext>
            </a:extLst>
          </p:cNvPr>
          <p:cNvGrpSpPr/>
          <p:nvPr/>
        </p:nvGrpSpPr>
        <p:grpSpPr>
          <a:xfrm>
            <a:off x="2656858" y="4932959"/>
            <a:ext cx="5681288" cy="748676"/>
            <a:chOff x="3555329" y="5038116"/>
            <a:chExt cx="6992354" cy="921448"/>
          </a:xfrm>
        </p:grpSpPr>
        <p:sp>
          <p:nvSpPr>
            <p:cNvPr id="54" name="テキスト ボックス 53">
              <a:extLst>
                <a:ext uri="{FF2B5EF4-FFF2-40B4-BE49-F238E27FC236}">
                  <a16:creationId xmlns:a16="http://schemas.microsoft.com/office/drawing/2014/main" id="{E60CCE0D-05F4-4D14-B70E-E9FBBC104B1A}"/>
                </a:ext>
              </a:extLst>
            </p:cNvPr>
            <p:cNvSpPr txBox="1"/>
            <p:nvPr/>
          </p:nvSpPr>
          <p:spPr>
            <a:xfrm>
              <a:off x="3555329" y="5135670"/>
              <a:ext cx="6992354" cy="823894"/>
            </a:xfrm>
            <a:prstGeom prst="rect">
              <a:avLst/>
            </a:prstGeom>
            <a:noFill/>
            <a:ln>
              <a:noFill/>
            </a:ln>
          </p:spPr>
          <p:txBody>
            <a:bodyPr wrap="square" rtlCol="0">
              <a:spAutoFit/>
            </a:bodyPr>
            <a:lstStyle/>
            <a:p>
              <a:pPr algn="dist">
                <a:lnSpc>
                  <a:spcPct val="150000"/>
                </a:lnSpc>
              </a:pPr>
              <a:r>
                <a:rPr lang="ja-JP" altLang="en-US" sz="2500" dirty="0">
                  <a:latin typeface="HGP創英角ﾎﾟｯﾌﾟ体" panose="040B0A00000000000000" pitchFamily="50" charset="-128"/>
                  <a:ea typeface="HGP創英角ﾎﾟｯﾌﾟ体" panose="040B0A00000000000000" pitchFamily="50" charset="-128"/>
                </a:rPr>
                <a:t>いい作品ができそうな気がしてきた</a:t>
              </a:r>
              <a:r>
                <a:rPr lang="en-US" altLang="ja-JP" sz="2500" dirty="0">
                  <a:latin typeface="HGP創英角ﾎﾟｯﾌﾟ体" panose="040B0A00000000000000" pitchFamily="50" charset="-128"/>
                  <a:ea typeface="HGP創英角ﾎﾟｯﾌﾟ体" panose="040B0A00000000000000" pitchFamily="50" charset="-128"/>
                </a:rPr>
                <a:t>!</a:t>
              </a:r>
            </a:p>
          </p:txBody>
        </p:sp>
        <p:sp>
          <p:nvSpPr>
            <p:cNvPr id="55" name="テキスト ボックス 54">
              <a:extLst>
                <a:ext uri="{FF2B5EF4-FFF2-40B4-BE49-F238E27FC236}">
                  <a16:creationId xmlns:a16="http://schemas.microsoft.com/office/drawing/2014/main" id="{DA0A58FF-F6FB-4187-9A93-B2BCDCDC627E}"/>
                </a:ext>
              </a:extLst>
            </p:cNvPr>
            <p:cNvSpPr txBox="1"/>
            <p:nvPr/>
          </p:nvSpPr>
          <p:spPr>
            <a:xfrm>
              <a:off x="4377277" y="5068003"/>
              <a:ext cx="1063385" cy="321982"/>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さくひん</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sp>
          <p:nvSpPr>
            <p:cNvPr id="56" name="テキスト ボックス 55">
              <a:extLst>
                <a:ext uri="{FF2B5EF4-FFF2-40B4-BE49-F238E27FC236}">
                  <a16:creationId xmlns:a16="http://schemas.microsoft.com/office/drawing/2014/main" id="{125D3468-7B4D-4B87-9988-3E58F1C9134F}"/>
                </a:ext>
              </a:extLst>
            </p:cNvPr>
            <p:cNvSpPr txBox="1"/>
            <p:nvPr/>
          </p:nvSpPr>
          <p:spPr>
            <a:xfrm>
              <a:off x="7771134" y="5038116"/>
              <a:ext cx="554983" cy="321982"/>
            </a:xfrm>
            <a:prstGeom prst="rect">
              <a:avLst/>
            </a:prstGeom>
            <a:noFill/>
          </p:spPr>
          <p:txBody>
            <a:bodyPr wrap="square" rtlCol="0">
              <a:spAutoFit/>
            </a:bodyPr>
            <a:lstStyle/>
            <a:p>
              <a:r>
                <a:rPr lang="ja-JP" altLang="en-US" sz="1100" dirty="0">
                  <a:latin typeface="HGS創英角ﾎﾟｯﾌﾟ体" panose="040B0A00000000000000" pitchFamily="50" charset="-128"/>
                  <a:ea typeface="HGS創英角ﾎﾟｯﾌﾟ体" panose="040B0A00000000000000" pitchFamily="50" charset="-128"/>
                </a:rPr>
                <a:t>き</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grpSp>
      <p:pic>
        <p:nvPicPr>
          <p:cNvPr id="5" name="図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8763" y="5363097"/>
            <a:ext cx="1264799" cy="1264799"/>
          </a:xfrm>
          <a:prstGeom prst="rect">
            <a:avLst/>
          </a:prstGeom>
        </p:spPr>
      </p:pic>
      <p:pic>
        <p:nvPicPr>
          <p:cNvPr id="6" name="図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65774" y="4248729"/>
            <a:ext cx="688214" cy="688214"/>
          </a:xfrm>
          <a:prstGeom prst="rect">
            <a:avLst/>
          </a:prstGeom>
        </p:spPr>
      </p:pic>
      <p:pic>
        <p:nvPicPr>
          <p:cNvPr id="59" name="図 58">
            <a:hlinkClick r:id="rId8" action="ppaction://hlinksldjump"/>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210271" y="120615"/>
            <a:ext cx="1347333" cy="566977"/>
          </a:xfrm>
          <a:prstGeom prst="rect">
            <a:avLst/>
          </a:prstGeom>
        </p:spPr>
      </p:pic>
      <p:pic>
        <p:nvPicPr>
          <p:cNvPr id="60" name="図 59">
            <a:hlinkClick r:id="rId10" action="ppaction://hlinksldjump"/>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707881" y="138904"/>
            <a:ext cx="1347333" cy="548688"/>
          </a:xfrm>
          <a:prstGeom prst="rect">
            <a:avLst/>
          </a:prstGeom>
        </p:spPr>
      </p:pic>
      <p:pic>
        <p:nvPicPr>
          <p:cNvPr id="61" name="図 60">
            <a:hlinkClick r:id="rId12" action="ppaction://hlinksldjump"/>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943173" y="130108"/>
            <a:ext cx="1572904" cy="548688"/>
          </a:xfrm>
          <a:prstGeom prst="rect">
            <a:avLst/>
          </a:prstGeom>
        </p:spPr>
      </p:pic>
      <p:grpSp>
        <p:nvGrpSpPr>
          <p:cNvPr id="62" name="グループ化 61">
            <a:extLst>
              <a:ext uri="{FF2B5EF4-FFF2-40B4-BE49-F238E27FC236}">
                <a16:creationId xmlns:a16="http://schemas.microsoft.com/office/drawing/2014/main" id="{20753A59-57B4-42E3-8146-E9DE85254965}"/>
              </a:ext>
            </a:extLst>
          </p:cNvPr>
          <p:cNvGrpSpPr/>
          <p:nvPr/>
        </p:nvGrpSpPr>
        <p:grpSpPr>
          <a:xfrm>
            <a:off x="2576872" y="3273724"/>
            <a:ext cx="5358299" cy="720701"/>
            <a:chOff x="3119502" y="1262508"/>
            <a:chExt cx="6429974" cy="887016"/>
          </a:xfrm>
        </p:grpSpPr>
        <p:sp>
          <p:nvSpPr>
            <p:cNvPr id="63" name="テキスト ボックス 62">
              <a:extLst>
                <a:ext uri="{FF2B5EF4-FFF2-40B4-BE49-F238E27FC236}">
                  <a16:creationId xmlns:a16="http://schemas.microsoft.com/office/drawing/2014/main" id="{68DA01EF-9310-49CC-8548-736BDD15B141}"/>
                </a:ext>
              </a:extLst>
            </p:cNvPr>
            <p:cNvSpPr txBox="1"/>
            <p:nvPr/>
          </p:nvSpPr>
          <p:spPr>
            <a:xfrm>
              <a:off x="3119502" y="1325631"/>
              <a:ext cx="6429974" cy="823893"/>
            </a:xfrm>
            <a:prstGeom prst="rect">
              <a:avLst/>
            </a:prstGeom>
            <a:noFill/>
            <a:ln>
              <a:noFill/>
            </a:ln>
          </p:spPr>
          <p:txBody>
            <a:bodyPr wrap="square" rtlCol="0">
              <a:spAutoFit/>
            </a:bodyPr>
            <a:lstStyle/>
            <a:p>
              <a:pPr algn="dist">
                <a:lnSpc>
                  <a:spcPct val="150000"/>
                </a:lnSpc>
              </a:pPr>
              <a:r>
                <a:rPr lang="ja-JP" altLang="en-US" sz="2500" dirty="0" smtClean="0">
                  <a:latin typeface="HGP創英角ﾎﾟｯﾌﾟ体" panose="040B0A00000000000000" pitchFamily="50" charset="-128"/>
                  <a:ea typeface="HGP創英角ﾎﾟｯﾌﾟ体" panose="040B0A00000000000000" pitchFamily="50" charset="-128"/>
                </a:rPr>
                <a:t>わかりやすい</a:t>
              </a:r>
              <a:r>
                <a:rPr lang="ja-JP" altLang="en-US" sz="2500" dirty="0">
                  <a:latin typeface="HGP創英角ﾎﾟｯﾌﾟ体" panose="040B0A00000000000000" pitchFamily="50" charset="-128"/>
                  <a:ea typeface="HGP創英角ﾎﾟｯﾌﾟ体" panose="040B0A00000000000000" pitchFamily="50" charset="-128"/>
                </a:rPr>
                <a:t>ものを考えてね。</a:t>
              </a:r>
              <a:endParaRPr lang="en-US" altLang="ja-JP" sz="2500" dirty="0">
                <a:latin typeface="HGP創英角ﾎﾟｯﾌﾟ体" panose="040B0A00000000000000" pitchFamily="50" charset="-128"/>
                <a:ea typeface="HGP創英角ﾎﾟｯﾌﾟ体" panose="040B0A00000000000000" pitchFamily="50" charset="-128"/>
              </a:endParaRPr>
            </a:p>
          </p:txBody>
        </p:sp>
        <p:sp>
          <p:nvSpPr>
            <p:cNvPr id="66" name="テキスト ボックス 65">
              <a:extLst>
                <a:ext uri="{FF2B5EF4-FFF2-40B4-BE49-F238E27FC236}">
                  <a16:creationId xmlns:a16="http://schemas.microsoft.com/office/drawing/2014/main" id="{52D4DEED-48AE-4794-BA2F-CBF99ABEDECE}"/>
                </a:ext>
              </a:extLst>
            </p:cNvPr>
            <p:cNvSpPr txBox="1"/>
            <p:nvPr/>
          </p:nvSpPr>
          <p:spPr>
            <a:xfrm>
              <a:off x="7139989" y="1262508"/>
              <a:ext cx="777602" cy="530323"/>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かんが</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grpSp>
      <p:sp>
        <p:nvSpPr>
          <p:cNvPr id="52" name="正方形/長方形 51"/>
          <p:cNvSpPr/>
          <p:nvPr/>
        </p:nvSpPr>
        <p:spPr>
          <a:xfrm>
            <a:off x="0" y="0"/>
            <a:ext cx="990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978126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10"/>
                                        <p:tgtEl>
                                          <p:spTgt spid="52"/>
                                        </p:tgtEl>
                                      </p:cBhvr>
                                    </p:animEffect>
                                    <p:set>
                                      <p:cBhvr>
                                        <p:cTn id="7" dur="1" fill="hold">
                                          <p:stCondLst>
                                            <p:cond delay="9"/>
                                          </p:stCondLst>
                                        </p:cTn>
                                        <p:tgtEl>
                                          <p:spTgt spid="52"/>
                                        </p:tgtEl>
                                        <p:attrNameLst>
                                          <p:attrName>style.visibility</p:attrName>
                                        </p:attrNameLst>
                                      </p:cBhvr>
                                      <p:to>
                                        <p:strVal val="hidden"/>
                                      </p:to>
                                    </p:set>
                                  </p:childTnLst>
                                </p:cTn>
                              </p:par>
                              <p:par>
                                <p:cTn id="8" presetID="31"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1000" fill="hold"/>
                                        <p:tgtEl>
                                          <p:spTgt spid="2"/>
                                        </p:tgtEl>
                                        <p:attrNameLst>
                                          <p:attrName>ppt_w</p:attrName>
                                        </p:attrNameLst>
                                      </p:cBhvr>
                                      <p:tavLst>
                                        <p:tav tm="0">
                                          <p:val>
                                            <p:fltVal val="0"/>
                                          </p:val>
                                        </p:tav>
                                        <p:tav tm="100000">
                                          <p:val>
                                            <p:strVal val="#ppt_w"/>
                                          </p:val>
                                        </p:tav>
                                      </p:tavLst>
                                    </p:anim>
                                    <p:anim calcmode="lin" valueType="num">
                                      <p:cBhvr>
                                        <p:cTn id="11" dur="1000" fill="hold"/>
                                        <p:tgtEl>
                                          <p:spTgt spid="2"/>
                                        </p:tgtEl>
                                        <p:attrNameLst>
                                          <p:attrName>ppt_h</p:attrName>
                                        </p:attrNameLst>
                                      </p:cBhvr>
                                      <p:tavLst>
                                        <p:tav tm="0">
                                          <p:val>
                                            <p:fltVal val="0"/>
                                          </p:val>
                                        </p:tav>
                                        <p:tav tm="100000">
                                          <p:val>
                                            <p:strVal val="#ppt_h"/>
                                          </p:val>
                                        </p:tav>
                                      </p:tavLst>
                                    </p:anim>
                                    <p:anim calcmode="lin" valueType="num">
                                      <p:cBhvr>
                                        <p:cTn id="12" dur="1000" fill="hold"/>
                                        <p:tgtEl>
                                          <p:spTgt spid="2"/>
                                        </p:tgtEl>
                                        <p:attrNameLst>
                                          <p:attrName>style.rotation</p:attrName>
                                        </p:attrNameLst>
                                      </p:cBhvr>
                                      <p:tavLst>
                                        <p:tav tm="0">
                                          <p:val>
                                            <p:fltVal val="90"/>
                                          </p:val>
                                        </p:tav>
                                        <p:tav tm="100000">
                                          <p:val>
                                            <p:fltVal val="0"/>
                                          </p:val>
                                        </p:tav>
                                      </p:tavLst>
                                    </p:anim>
                                    <p:animEffect transition="in" filter="fade">
                                      <p:cBhvr>
                                        <p:cTn id="13" dur="1000"/>
                                        <p:tgtEl>
                                          <p:spTgt spid="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1000"/>
                                        <p:tgtEl>
                                          <p:spTgt spid="32"/>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1000"/>
                                        <p:tgtEl>
                                          <p:spTgt spid="39"/>
                                        </p:tgtEl>
                                      </p:cBhvr>
                                    </p:animEffect>
                                  </p:childTnLst>
                                </p:cTn>
                              </p:par>
                            </p:childTnLst>
                          </p:cTn>
                        </p:par>
                        <p:par>
                          <p:cTn id="26" fill="hold">
                            <p:stCondLst>
                              <p:cond delay="3500"/>
                            </p:stCondLst>
                            <p:childTnLst>
                              <p:par>
                                <p:cTn id="27" presetID="22" presetClass="entr" presetSubtype="8" fill="hold" nodeType="after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wipe(left)">
                                      <p:cBhvr>
                                        <p:cTn id="29" dur="1000"/>
                                        <p:tgtEl>
                                          <p:spTgt spid="43"/>
                                        </p:tgtEl>
                                      </p:cBhvr>
                                    </p:animEffect>
                                  </p:childTnLst>
                                </p:cTn>
                              </p:par>
                            </p:childTnLst>
                          </p:cTn>
                        </p:par>
                        <p:par>
                          <p:cTn id="30" fill="hold">
                            <p:stCondLst>
                              <p:cond delay="4500"/>
                            </p:stCondLst>
                            <p:childTnLst>
                              <p:par>
                                <p:cTn id="31" presetID="22" presetClass="entr" presetSubtype="8" fill="hold"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1000"/>
                                        <p:tgtEl>
                                          <p:spTgt spid="4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wipe(left)">
                                      <p:cBhvr>
                                        <p:cTn id="37" dur="1000"/>
                                        <p:tgtEl>
                                          <p:spTgt spid="62"/>
                                        </p:tgtEl>
                                      </p:cBhvr>
                                    </p:animEffect>
                                  </p:childTnLst>
                                </p:cTn>
                              </p:par>
                            </p:childTnLst>
                          </p:cTn>
                        </p:par>
                        <p:par>
                          <p:cTn id="38" fill="hold">
                            <p:stCondLst>
                              <p:cond delay="6500"/>
                            </p:stCondLst>
                            <p:childTnLst>
                              <p:par>
                                <p:cTn id="39" presetID="31" presetClass="entr" presetSubtype="0"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p:cTn id="41" dur="1000" fill="hold"/>
                                        <p:tgtEl>
                                          <p:spTgt spid="3"/>
                                        </p:tgtEl>
                                        <p:attrNameLst>
                                          <p:attrName>ppt_w</p:attrName>
                                        </p:attrNameLst>
                                      </p:cBhvr>
                                      <p:tavLst>
                                        <p:tav tm="0">
                                          <p:val>
                                            <p:fltVal val="0"/>
                                          </p:val>
                                        </p:tav>
                                        <p:tav tm="100000">
                                          <p:val>
                                            <p:strVal val="#ppt_w"/>
                                          </p:val>
                                        </p:tav>
                                      </p:tavLst>
                                    </p:anim>
                                    <p:anim calcmode="lin" valueType="num">
                                      <p:cBhvr>
                                        <p:cTn id="42" dur="1000" fill="hold"/>
                                        <p:tgtEl>
                                          <p:spTgt spid="3"/>
                                        </p:tgtEl>
                                        <p:attrNameLst>
                                          <p:attrName>ppt_h</p:attrName>
                                        </p:attrNameLst>
                                      </p:cBhvr>
                                      <p:tavLst>
                                        <p:tav tm="0">
                                          <p:val>
                                            <p:fltVal val="0"/>
                                          </p:val>
                                        </p:tav>
                                        <p:tav tm="100000">
                                          <p:val>
                                            <p:strVal val="#ppt_h"/>
                                          </p:val>
                                        </p:tav>
                                      </p:tavLst>
                                    </p:anim>
                                    <p:anim calcmode="lin" valueType="num">
                                      <p:cBhvr>
                                        <p:cTn id="43" dur="1000" fill="hold"/>
                                        <p:tgtEl>
                                          <p:spTgt spid="3"/>
                                        </p:tgtEl>
                                        <p:attrNameLst>
                                          <p:attrName>style.rotation</p:attrName>
                                        </p:attrNameLst>
                                      </p:cBhvr>
                                      <p:tavLst>
                                        <p:tav tm="0">
                                          <p:val>
                                            <p:fltVal val="90"/>
                                          </p:val>
                                        </p:tav>
                                        <p:tav tm="100000">
                                          <p:val>
                                            <p:fltVal val="0"/>
                                          </p:val>
                                        </p:tav>
                                      </p:tavLst>
                                    </p:anim>
                                    <p:animEffect transition="in" filter="fade">
                                      <p:cBhvr>
                                        <p:cTn id="44" dur="1000"/>
                                        <p:tgtEl>
                                          <p:spTgt spid="3"/>
                                        </p:tgtEl>
                                      </p:cBhvr>
                                    </p:animEffect>
                                  </p:childTnLst>
                                </p:cTn>
                              </p:par>
                            </p:childTnLst>
                          </p:cTn>
                        </p:par>
                        <p:par>
                          <p:cTn id="45" fill="hold">
                            <p:stCondLst>
                              <p:cond delay="7500"/>
                            </p:stCondLst>
                            <p:childTnLst>
                              <p:par>
                                <p:cTn id="46" presetID="10" presetClass="entr" presetSubtype="0" fill="hold" grpId="0" nodeType="after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fade">
                                      <p:cBhvr>
                                        <p:cTn id="48" dur="500"/>
                                        <p:tgtEl>
                                          <p:spTgt spid="7"/>
                                        </p:tgtEl>
                                      </p:cBhvr>
                                    </p:animEffect>
                                  </p:childTnLst>
                                </p:cTn>
                              </p:par>
                            </p:childTnLst>
                          </p:cTn>
                        </p:par>
                        <p:par>
                          <p:cTn id="49" fill="hold">
                            <p:stCondLst>
                              <p:cond delay="8000"/>
                            </p:stCondLst>
                            <p:childTnLst>
                              <p:par>
                                <p:cTn id="50" presetID="22" presetClass="entr" presetSubtype="8" fill="hold" grpId="0" nodeType="afterEffect">
                                  <p:stCondLst>
                                    <p:cond delay="0"/>
                                  </p:stCondLst>
                                  <p:childTnLst>
                                    <p:set>
                                      <p:cBhvr>
                                        <p:cTn id="51" dur="1" fill="hold">
                                          <p:stCondLst>
                                            <p:cond delay="0"/>
                                          </p:stCondLst>
                                        </p:cTn>
                                        <p:tgtEl>
                                          <p:spTgt spid="53"/>
                                        </p:tgtEl>
                                        <p:attrNameLst>
                                          <p:attrName>style.visibility</p:attrName>
                                        </p:attrNameLst>
                                      </p:cBhvr>
                                      <p:to>
                                        <p:strVal val="visible"/>
                                      </p:to>
                                    </p:set>
                                    <p:animEffect transition="in" filter="wipe(left)">
                                      <p:cBhvr>
                                        <p:cTn id="52" dur="1000"/>
                                        <p:tgtEl>
                                          <p:spTgt spid="53"/>
                                        </p:tgtEl>
                                      </p:cBhvr>
                                    </p:animEffect>
                                  </p:childTnLst>
                                </p:cTn>
                              </p:par>
                            </p:childTnLst>
                          </p:cTn>
                        </p:par>
                        <p:par>
                          <p:cTn id="53" fill="hold">
                            <p:stCondLst>
                              <p:cond delay="9000"/>
                            </p:stCondLst>
                            <p:childTnLst>
                              <p:par>
                                <p:cTn id="54" presetID="22" presetClass="entr" presetSubtype="8" fill="hold" nodeType="after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wipe(left)">
                                      <p:cBhvr>
                                        <p:cTn id="56" dur="1000"/>
                                        <p:tgtEl>
                                          <p:spTgt spid="4"/>
                                        </p:tgtEl>
                                      </p:cBhvr>
                                    </p:animEffect>
                                  </p:childTnLst>
                                </p:cTn>
                              </p:par>
                            </p:childTnLst>
                          </p:cTn>
                        </p:par>
                        <p:par>
                          <p:cTn id="57" fill="hold">
                            <p:stCondLst>
                              <p:cond delay="10000"/>
                            </p:stCondLst>
                            <p:childTnLst>
                              <p:par>
                                <p:cTn id="58" presetID="10"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500"/>
                                        <p:tgtEl>
                                          <p:spTgt spid="6"/>
                                        </p:tgtEl>
                                      </p:cBhvr>
                                    </p:animEffect>
                                  </p:childTnLst>
                                </p:cTn>
                              </p:par>
                              <p:par>
                                <p:cTn id="61" presetID="10" presetClass="entr" presetSubtype="0" fill="hold" nodeType="withEffect">
                                  <p:stCondLst>
                                    <p:cond delay="0"/>
                                  </p:stCondLst>
                                  <p:childTnLst>
                                    <p:set>
                                      <p:cBhvr>
                                        <p:cTn id="62" dur="1" fill="hold">
                                          <p:stCondLst>
                                            <p:cond delay="0"/>
                                          </p:stCondLst>
                                        </p:cTn>
                                        <p:tgtEl>
                                          <p:spTgt spid="5"/>
                                        </p:tgtEl>
                                        <p:attrNameLst>
                                          <p:attrName>style.visibility</p:attrName>
                                        </p:attrNameLst>
                                      </p:cBhvr>
                                      <p:to>
                                        <p:strVal val="visible"/>
                                      </p:to>
                                    </p:set>
                                    <p:animEffect transition="in" filter="fade">
                                      <p:cBhvr>
                                        <p:cTn id="6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7" grpId="0" animBg="1"/>
      <p:bldP spid="53" grpId="0"/>
      <p:bldP spid="5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グループ化 24"/>
          <p:cNvGrpSpPr/>
          <p:nvPr/>
        </p:nvGrpSpPr>
        <p:grpSpPr>
          <a:xfrm>
            <a:off x="233362" y="502276"/>
            <a:ext cx="9387155" cy="5666703"/>
            <a:chOff x="979617" y="502277"/>
            <a:chExt cx="8177262" cy="4172754"/>
          </a:xfrm>
        </p:grpSpPr>
        <p:pic>
          <p:nvPicPr>
            <p:cNvPr id="26" name="図 2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9617" y="502277"/>
              <a:ext cx="8177262" cy="4172754"/>
            </a:xfrm>
            <a:prstGeom prst="rect">
              <a:avLst/>
            </a:prstGeom>
          </p:spPr>
        </p:pic>
        <p:pic>
          <p:nvPicPr>
            <p:cNvPr id="27" name="図 26"/>
            <p:cNvPicPr>
              <a:picLocks noChangeAspect="1"/>
            </p:cNvPicPr>
            <p:nvPr/>
          </p:nvPicPr>
          <p:blipFill>
            <a:blip r:embed="rId3">
              <a:extLst>
                <a:ext uri="{BEBA8EAE-BF5A-486C-A8C5-ECC9F3942E4B}">
                  <a14:imgProps xmlns:a14="http://schemas.microsoft.com/office/drawing/2010/main">
                    <a14:imgLayer r:embed="rId4">
                      <a14:imgEffect>
                        <a14:backgroundRemoval t="3139" b="98206" l="9184" r="88776">
                          <a14:foregroundMark x1="53061" y1="24215" x2="53061" y2="24215"/>
                          <a14:foregroundMark x1="52041" y1="40359" x2="52041" y2="40359"/>
                          <a14:foregroundMark x1="51020" y1="61883" x2="51020" y2="61883"/>
                        </a14:backgroundRemoval>
                      </a14:imgEffect>
                    </a14:imgLayer>
                  </a14:imgProps>
                </a:ext>
              </a:extLst>
            </a:blip>
            <a:stretch>
              <a:fillRect/>
            </a:stretch>
          </p:blipFill>
          <p:spPr>
            <a:xfrm>
              <a:off x="8438775" y="2721528"/>
              <a:ext cx="459276" cy="1045087"/>
            </a:xfrm>
            <a:prstGeom prst="rect">
              <a:avLst/>
            </a:prstGeom>
          </p:spPr>
        </p:pic>
        <p:pic>
          <p:nvPicPr>
            <p:cNvPr id="28" name="図 27"/>
            <p:cNvPicPr>
              <a:picLocks noChangeAspect="1"/>
            </p:cNvPicPr>
            <p:nvPr/>
          </p:nvPicPr>
          <p:blipFill>
            <a:blip r:embed="rId5">
              <a:extLst>
                <a:ext uri="{BEBA8EAE-BF5A-486C-A8C5-ECC9F3942E4B}">
                  <a14:imgProps xmlns:a14="http://schemas.microsoft.com/office/drawing/2010/main">
                    <a14:imgLayer r:embed="rId6">
                      <a14:imgEffect>
                        <a14:backgroundRemoval t="6383" b="98936" l="2976" r="97024">
                          <a14:foregroundMark x1="54167" y1="50000" x2="54167" y2="50000"/>
                          <a14:foregroundMark x1="35714" y1="51064" x2="35714" y2="51064"/>
                        </a14:backgroundRemoval>
                      </a14:imgEffect>
                    </a14:imgLayer>
                  </a14:imgProps>
                </a:ext>
              </a:extLst>
            </a:blip>
            <a:stretch>
              <a:fillRect/>
            </a:stretch>
          </p:blipFill>
          <p:spPr>
            <a:xfrm>
              <a:off x="8068770" y="2838866"/>
              <a:ext cx="450382" cy="252000"/>
            </a:xfrm>
            <a:prstGeom prst="rect">
              <a:avLst/>
            </a:prstGeom>
          </p:spPr>
        </p:pic>
      </p:grpSp>
      <p:pic>
        <p:nvPicPr>
          <p:cNvPr id="29" name="図 28">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10271" y="120615"/>
            <a:ext cx="1347333" cy="566977"/>
          </a:xfrm>
          <a:prstGeom prst="rect">
            <a:avLst/>
          </a:prstGeom>
        </p:spPr>
      </p:pic>
      <p:pic>
        <p:nvPicPr>
          <p:cNvPr id="30" name="図 29">
            <a:hlinkClick r:id="rId9" action="ppaction://hlinksldjump"/>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691647" y="138904"/>
            <a:ext cx="1347333" cy="548688"/>
          </a:xfrm>
          <a:prstGeom prst="rect">
            <a:avLst/>
          </a:prstGeom>
        </p:spPr>
      </p:pic>
      <p:pic>
        <p:nvPicPr>
          <p:cNvPr id="31" name="図 30">
            <a:hlinkClick r:id="rId11" action="ppaction://hlinksldjump"/>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926939" y="130108"/>
            <a:ext cx="1572904" cy="548688"/>
          </a:xfrm>
          <a:prstGeom prst="rect">
            <a:avLst/>
          </a:prstGeom>
        </p:spPr>
      </p:pic>
      <p:pic>
        <p:nvPicPr>
          <p:cNvPr id="32" name="図 31"/>
          <p:cNvPicPr>
            <a:picLocks noChangeAspect="1"/>
          </p:cNvPicPr>
          <p:nvPr/>
        </p:nvPicPr>
        <p:blipFill>
          <a:blip r:embed="rId13"/>
          <a:stretch>
            <a:fillRect/>
          </a:stretch>
        </p:blipFill>
        <p:spPr>
          <a:xfrm>
            <a:off x="5772660" y="4305482"/>
            <a:ext cx="1271689" cy="1344357"/>
          </a:xfrm>
          <a:prstGeom prst="rect">
            <a:avLst/>
          </a:prstGeom>
        </p:spPr>
      </p:pic>
      <p:pic>
        <p:nvPicPr>
          <p:cNvPr id="33" name="図 32"/>
          <p:cNvPicPr>
            <a:picLocks noChangeAspect="1"/>
          </p:cNvPicPr>
          <p:nvPr/>
        </p:nvPicPr>
        <p:blipFill rotWithShape="1">
          <a:blip r:embed="rId14" cstate="print">
            <a:extLst>
              <a:ext uri="{28A0092B-C50C-407E-A947-70E740481C1C}">
                <a14:useLocalDpi xmlns:a14="http://schemas.microsoft.com/office/drawing/2010/main" val="0"/>
              </a:ext>
            </a:extLst>
          </a:blip>
          <a:srcRect l="-4614"/>
          <a:stretch/>
        </p:blipFill>
        <p:spPr>
          <a:xfrm>
            <a:off x="6802026" y="4606521"/>
            <a:ext cx="1006218" cy="1018277"/>
          </a:xfrm>
          <a:prstGeom prst="rect">
            <a:avLst/>
          </a:prstGeom>
        </p:spPr>
      </p:pic>
      <p:pic>
        <p:nvPicPr>
          <p:cNvPr id="34" name="図 33" descr="おもちゃ, 人形, 時計, 食品 が含まれている画像&#10;&#10;自動的に生成された説明">
            <a:extLst>
              <a:ext uri="{FF2B5EF4-FFF2-40B4-BE49-F238E27FC236}">
                <a16:creationId xmlns:a16="http://schemas.microsoft.com/office/drawing/2014/main" id="{C015FF01-14A5-46F2-B942-9BDBA5CB6CC4}"/>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a:stretch/>
        </p:blipFill>
        <p:spPr>
          <a:xfrm>
            <a:off x="7523179" y="4647416"/>
            <a:ext cx="846879" cy="1015302"/>
          </a:xfrm>
          <a:prstGeom prst="rect">
            <a:avLst/>
          </a:prstGeom>
        </p:spPr>
      </p:pic>
      <p:pic>
        <p:nvPicPr>
          <p:cNvPr id="35" name="図 34"/>
          <p:cNvPicPr>
            <a:picLocks noChangeAspect="1"/>
          </p:cNvPicPr>
          <p:nvPr/>
        </p:nvPicPr>
        <p:blipFill rotWithShape="1">
          <a:blip r:embed="rId16" cstate="print">
            <a:extLst>
              <a:ext uri="{28A0092B-C50C-407E-A947-70E740481C1C}">
                <a14:useLocalDpi xmlns:a14="http://schemas.microsoft.com/office/drawing/2010/main" val="0"/>
              </a:ext>
            </a:extLst>
          </a:blip>
          <a:srcRect/>
          <a:stretch/>
        </p:blipFill>
        <p:spPr>
          <a:xfrm>
            <a:off x="4541613" y="4320590"/>
            <a:ext cx="1327063" cy="1299314"/>
          </a:xfrm>
          <a:prstGeom prst="rect">
            <a:avLst/>
          </a:prstGeom>
        </p:spPr>
      </p:pic>
      <p:pic>
        <p:nvPicPr>
          <p:cNvPr id="36" name="図 35"/>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925219" y="851169"/>
            <a:ext cx="1119616" cy="892610"/>
          </a:xfrm>
          <a:prstGeom prst="rect">
            <a:avLst/>
          </a:prstGeom>
        </p:spPr>
      </p:pic>
      <p:pic>
        <p:nvPicPr>
          <p:cNvPr id="37" name="図 36"/>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000692" y="4177971"/>
            <a:ext cx="1116170" cy="890146"/>
          </a:xfrm>
          <a:prstGeom prst="rect">
            <a:avLst/>
          </a:prstGeom>
        </p:spPr>
      </p:pic>
      <p:pic>
        <p:nvPicPr>
          <p:cNvPr id="38" name="図 37"/>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845732" y="1059760"/>
            <a:ext cx="844480" cy="869477"/>
          </a:xfrm>
          <a:prstGeom prst="rect">
            <a:avLst/>
          </a:prstGeom>
        </p:spPr>
      </p:pic>
      <p:grpSp>
        <p:nvGrpSpPr>
          <p:cNvPr id="16" name="グループ化 15"/>
          <p:cNvGrpSpPr/>
          <p:nvPr/>
        </p:nvGrpSpPr>
        <p:grpSpPr>
          <a:xfrm>
            <a:off x="584560" y="1628862"/>
            <a:ext cx="8681902" cy="1337120"/>
            <a:chOff x="97198" y="2341121"/>
            <a:chExt cx="10685416" cy="1645687"/>
          </a:xfrm>
        </p:grpSpPr>
        <p:sp>
          <p:nvSpPr>
            <p:cNvPr id="17" name="Rectangle 2">
              <a:extLst>
                <a:ext uri="{FF2B5EF4-FFF2-40B4-BE49-F238E27FC236}">
                  <a16:creationId xmlns:a16="http://schemas.microsoft.com/office/drawing/2014/main" id="{B31E094D-C148-438A-B28D-7258AEB5332C}"/>
                </a:ext>
              </a:extLst>
            </p:cNvPr>
            <p:cNvSpPr>
              <a:spLocks noChangeArrowheads="1"/>
            </p:cNvSpPr>
            <p:nvPr/>
          </p:nvSpPr>
          <p:spPr bwMode="auto">
            <a:xfrm>
              <a:off x="97198" y="2360325"/>
              <a:ext cx="10685416" cy="1626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4295" tIns="37148" rIns="74295" bIns="37148" numCol="1" anchor="ctr" anchorCtr="0" compatLnSpc="1">
              <a:prstTxWarp prst="textNoShape">
                <a:avLst/>
              </a:prstTxWarp>
              <a:spAutoFit/>
            </a:bodyPr>
            <a:lstStyle/>
            <a:p>
              <a:pPr indent="113506" algn="dist" defTabSz="742950" eaLnBrk="0" fontAlgn="base" hangingPunct="0">
                <a:lnSpc>
                  <a:spcPct val="150000"/>
                </a:lnSpc>
                <a:spcBef>
                  <a:spcPct val="0"/>
                </a:spcBef>
                <a:spcAft>
                  <a:spcPct val="0"/>
                </a:spcAft>
              </a:pPr>
              <a:r>
                <a:rPr lang="ja-JP" altLang="en-US" sz="5400" dirty="0">
                  <a:ln w="76200">
                    <a:solidFill>
                      <a:schemeClr val="bg1"/>
                    </a:solidFill>
                  </a:ln>
                  <a:solidFill>
                    <a:schemeClr val="bg1"/>
                  </a:solidFill>
                  <a:latin typeface="HGS創英角ﾎﾟｯﾌﾟ体" panose="040B0A00000000000000" pitchFamily="50" charset="-128"/>
                  <a:ea typeface="HGS創英角ﾎﾟｯﾌﾟ体" panose="040B0A00000000000000" pitchFamily="50" charset="-128"/>
                </a:rPr>
                <a:t>みんなにアンケートをして</a:t>
              </a:r>
              <a:endParaRPr lang="en-US" altLang="ja-JP" sz="5400" dirty="0">
                <a:ln w="76200">
                  <a:solidFill>
                    <a:schemeClr val="bg1"/>
                  </a:solidFill>
                </a:ln>
                <a:solidFill>
                  <a:schemeClr val="bg1"/>
                </a:solidFill>
                <a:latin typeface="HGS創英角ﾎﾟｯﾌﾟ体" panose="040B0A00000000000000" pitchFamily="50" charset="-128"/>
                <a:ea typeface="HGS創英角ﾎﾟｯﾌﾟ体" panose="040B0A00000000000000" pitchFamily="50" charset="-128"/>
              </a:endParaRPr>
            </a:p>
          </p:txBody>
        </p:sp>
        <p:sp>
          <p:nvSpPr>
            <p:cNvPr id="18" name="Rectangle 2">
              <a:extLst>
                <a:ext uri="{FF2B5EF4-FFF2-40B4-BE49-F238E27FC236}">
                  <a16:creationId xmlns:a16="http://schemas.microsoft.com/office/drawing/2014/main" id="{B31E094D-C148-438A-B28D-7258AEB5332C}"/>
                </a:ext>
              </a:extLst>
            </p:cNvPr>
            <p:cNvSpPr>
              <a:spLocks noChangeArrowheads="1"/>
            </p:cNvSpPr>
            <p:nvPr/>
          </p:nvSpPr>
          <p:spPr bwMode="auto">
            <a:xfrm>
              <a:off x="97198" y="2341121"/>
              <a:ext cx="10685416" cy="1626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4295" tIns="37148" rIns="74295" bIns="37148" numCol="1" anchor="ctr" anchorCtr="0" compatLnSpc="1">
              <a:prstTxWarp prst="textNoShape">
                <a:avLst/>
              </a:prstTxWarp>
              <a:spAutoFit/>
            </a:bodyPr>
            <a:lstStyle/>
            <a:p>
              <a:pPr indent="113506" algn="dist" defTabSz="742950" eaLnBrk="0" fontAlgn="base" hangingPunct="0">
                <a:lnSpc>
                  <a:spcPct val="150000"/>
                </a:lnSpc>
                <a:spcBef>
                  <a:spcPct val="0"/>
                </a:spcBef>
                <a:spcAft>
                  <a:spcPct val="0"/>
                </a:spcAft>
              </a:pPr>
              <a:r>
                <a:rPr lang="ja-JP" altLang="en-US" sz="5400" dirty="0">
                  <a:ln w="76200">
                    <a:noFill/>
                  </a:ln>
                  <a:latin typeface="HGS創英角ﾎﾟｯﾌﾟ体" panose="040B0A00000000000000" pitchFamily="50" charset="-128"/>
                  <a:ea typeface="HGS創英角ﾎﾟｯﾌﾟ体" panose="040B0A00000000000000" pitchFamily="50" charset="-128"/>
                </a:rPr>
                <a:t>みんなにアンケートをして</a:t>
              </a:r>
              <a:endParaRPr lang="en-US" altLang="ja-JP" sz="5400" dirty="0">
                <a:ln w="76200">
                  <a:noFill/>
                </a:ln>
                <a:latin typeface="HGS創英角ﾎﾟｯﾌﾟ体" panose="040B0A00000000000000" pitchFamily="50" charset="-128"/>
                <a:ea typeface="HGS創英角ﾎﾟｯﾌﾟ体" panose="040B0A00000000000000" pitchFamily="50" charset="-128"/>
              </a:endParaRPr>
            </a:p>
          </p:txBody>
        </p:sp>
      </p:grpSp>
      <p:grpSp>
        <p:nvGrpSpPr>
          <p:cNvPr id="5" name="グループ化 4"/>
          <p:cNvGrpSpPr/>
          <p:nvPr/>
        </p:nvGrpSpPr>
        <p:grpSpPr>
          <a:xfrm>
            <a:off x="1185761" y="2896816"/>
            <a:ext cx="7184297" cy="1165524"/>
            <a:chOff x="1333754" y="2845886"/>
            <a:chExt cx="8842212" cy="1434491"/>
          </a:xfrm>
        </p:grpSpPr>
        <p:sp>
          <p:nvSpPr>
            <p:cNvPr id="9" name="テキスト ボックス 8">
              <a:extLst>
                <a:ext uri="{FF2B5EF4-FFF2-40B4-BE49-F238E27FC236}">
                  <a16:creationId xmlns:a16="http://schemas.microsoft.com/office/drawing/2014/main" id="{26826081-786A-4396-9794-A470420563D0}"/>
                </a:ext>
              </a:extLst>
            </p:cNvPr>
            <p:cNvSpPr txBox="1"/>
            <p:nvPr/>
          </p:nvSpPr>
          <p:spPr>
            <a:xfrm>
              <a:off x="1593668" y="2845886"/>
              <a:ext cx="1528355" cy="390719"/>
            </a:xfrm>
            <a:prstGeom prst="rect">
              <a:avLst/>
            </a:prstGeom>
            <a:noFill/>
          </p:spPr>
          <p:txBody>
            <a:bodyPr wrap="square" rtlCol="0">
              <a:spAutoFit/>
            </a:bodyPr>
            <a:lstStyle/>
            <a:p>
              <a:pPr algn="dist"/>
              <a:r>
                <a:rPr kumimoji="1" lang="ja-JP" altLang="en-US" sz="1463" dirty="0">
                  <a:ln>
                    <a:solidFill>
                      <a:schemeClr val="tx1"/>
                    </a:solidFill>
                  </a:ln>
                  <a:latin typeface="HGS創英角ﾎﾟｯﾌﾟ体" panose="040B0A00000000000000" pitchFamily="50" charset="-128"/>
                  <a:ea typeface="HGS創英角ﾎﾟｯﾌﾟ体" panose="040B0A00000000000000" pitchFamily="50" charset="-128"/>
                </a:rPr>
                <a:t>とうけい</a:t>
              </a:r>
            </a:p>
          </p:txBody>
        </p:sp>
        <p:grpSp>
          <p:nvGrpSpPr>
            <p:cNvPr id="19" name="グループ化 18"/>
            <p:cNvGrpSpPr/>
            <p:nvPr/>
          </p:nvGrpSpPr>
          <p:grpSpPr>
            <a:xfrm>
              <a:off x="1333754" y="2893565"/>
              <a:ext cx="8842212" cy="1386812"/>
              <a:chOff x="641423" y="3359113"/>
              <a:chExt cx="8842212" cy="1386812"/>
            </a:xfrm>
          </p:grpSpPr>
          <p:sp>
            <p:nvSpPr>
              <p:cNvPr id="20" name="Rectangle 2">
                <a:extLst>
                  <a:ext uri="{FF2B5EF4-FFF2-40B4-BE49-F238E27FC236}">
                    <a16:creationId xmlns:a16="http://schemas.microsoft.com/office/drawing/2014/main" id="{B31E094D-C148-438A-B28D-7258AEB5332C}"/>
                  </a:ext>
                </a:extLst>
              </p:cNvPr>
              <p:cNvSpPr>
                <a:spLocks noChangeArrowheads="1"/>
              </p:cNvSpPr>
              <p:nvPr/>
            </p:nvSpPr>
            <p:spPr bwMode="auto">
              <a:xfrm>
                <a:off x="641423" y="3359113"/>
                <a:ext cx="8842212" cy="1386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4295" tIns="37148" rIns="74295" bIns="37148" numCol="1" anchor="ctr" anchorCtr="0" compatLnSpc="1">
                <a:prstTxWarp prst="textNoShape">
                  <a:avLst/>
                </a:prstTxWarp>
                <a:spAutoFit/>
              </a:bodyPr>
              <a:lstStyle/>
              <a:p>
                <a:pPr indent="113506" algn="dist" defTabSz="742950" eaLnBrk="0" fontAlgn="base" hangingPunct="0">
                  <a:lnSpc>
                    <a:spcPct val="150000"/>
                  </a:lnSpc>
                  <a:spcBef>
                    <a:spcPct val="0"/>
                  </a:spcBef>
                  <a:spcAft>
                    <a:spcPct val="0"/>
                  </a:spcAft>
                </a:pPr>
                <a:r>
                  <a:rPr lang="ja-JP" altLang="en-US" sz="5400" dirty="0">
                    <a:ln w="76200">
                      <a:solidFill>
                        <a:schemeClr val="bg1"/>
                      </a:solidFill>
                    </a:ln>
                    <a:solidFill>
                      <a:schemeClr val="bg1"/>
                    </a:solidFill>
                    <a:latin typeface="HGS創英角ﾎﾟｯﾌﾟ体" panose="040B0A00000000000000" pitchFamily="50" charset="-128"/>
                    <a:ea typeface="HGS創英角ﾎﾟｯﾌﾟ体" panose="040B0A00000000000000" pitchFamily="50" charset="-128"/>
                  </a:rPr>
                  <a:t>統計グラフをつくろう</a:t>
                </a:r>
              </a:p>
            </p:txBody>
          </p:sp>
          <p:sp>
            <p:nvSpPr>
              <p:cNvPr id="21" name="Rectangle 2">
                <a:extLst>
                  <a:ext uri="{FF2B5EF4-FFF2-40B4-BE49-F238E27FC236}">
                    <a16:creationId xmlns:a16="http://schemas.microsoft.com/office/drawing/2014/main" id="{B31E094D-C148-438A-B28D-7258AEB5332C}"/>
                  </a:ext>
                </a:extLst>
              </p:cNvPr>
              <p:cNvSpPr>
                <a:spLocks noChangeArrowheads="1"/>
              </p:cNvSpPr>
              <p:nvPr/>
            </p:nvSpPr>
            <p:spPr bwMode="auto">
              <a:xfrm>
                <a:off x="641423" y="3359114"/>
                <a:ext cx="8842212" cy="1386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4295" tIns="37148" rIns="74295" bIns="37148" numCol="1" anchor="ctr" anchorCtr="0" compatLnSpc="1">
                <a:prstTxWarp prst="textNoShape">
                  <a:avLst/>
                </a:prstTxWarp>
                <a:spAutoFit/>
              </a:bodyPr>
              <a:lstStyle/>
              <a:p>
                <a:pPr indent="113506" algn="dist" defTabSz="742950" eaLnBrk="0" fontAlgn="base" hangingPunct="0">
                  <a:lnSpc>
                    <a:spcPct val="150000"/>
                  </a:lnSpc>
                  <a:spcBef>
                    <a:spcPct val="0"/>
                  </a:spcBef>
                  <a:spcAft>
                    <a:spcPct val="0"/>
                  </a:spcAft>
                </a:pPr>
                <a:r>
                  <a:rPr lang="ja-JP" altLang="en-US" sz="5400" dirty="0">
                    <a:ln w="76200">
                      <a:noFill/>
                    </a:ln>
                    <a:latin typeface="HGS創英角ﾎﾟｯﾌﾟ体" panose="040B0A00000000000000" pitchFamily="50" charset="-128"/>
                    <a:ea typeface="HGS創英角ﾎﾟｯﾌﾟ体" panose="040B0A00000000000000" pitchFamily="50" charset="-128"/>
                  </a:rPr>
                  <a:t>統計グラフをつくろう</a:t>
                </a:r>
              </a:p>
            </p:txBody>
          </p:sp>
        </p:grpSp>
      </p:grpSp>
      <p:sp>
        <p:nvSpPr>
          <p:cNvPr id="24" name="正方形/長方形 23"/>
          <p:cNvSpPr/>
          <p:nvPr/>
        </p:nvSpPr>
        <p:spPr>
          <a:xfrm>
            <a:off x="0" y="0"/>
            <a:ext cx="990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349700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10"/>
                                        <p:tgtEl>
                                          <p:spTgt spid="24"/>
                                        </p:tgtEl>
                                      </p:cBhvr>
                                    </p:animEffect>
                                    <p:set>
                                      <p:cBhvr>
                                        <p:cTn id="7" dur="1" fill="hold">
                                          <p:stCondLst>
                                            <p:cond delay="9"/>
                                          </p:stCondLst>
                                        </p:cTn>
                                        <p:tgtEl>
                                          <p:spTgt spid="24"/>
                                        </p:tgtEl>
                                        <p:attrNameLst>
                                          <p:attrName>style.visibility</p:attrName>
                                        </p:attrNameLst>
                                      </p:cBhvr>
                                      <p:to>
                                        <p:strVal val="hidden"/>
                                      </p:to>
                                    </p:set>
                                  </p:childTnLst>
                                </p:cTn>
                              </p:par>
                            </p:childTnLst>
                          </p:cTn>
                        </p:par>
                        <p:par>
                          <p:cTn id="8" fill="hold">
                            <p:stCondLst>
                              <p:cond delay="10"/>
                            </p:stCondLst>
                            <p:childTnLst>
                              <p:par>
                                <p:cTn id="9" presetID="10" presetClass="entr" presetSubtype="0"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fade">
                                      <p:cBhvr>
                                        <p:cTn id="11" dur="500"/>
                                        <p:tgtEl>
                                          <p:spTgt spid="36"/>
                                        </p:tgtEl>
                                      </p:cBhvr>
                                    </p:animEffect>
                                  </p:childTnLst>
                                </p:cTn>
                              </p:par>
                              <p:par>
                                <p:cTn id="12" presetID="10" presetClass="entr" presetSubtype="0" fill="hold" nodeType="withEffect">
                                  <p:stCondLst>
                                    <p:cond delay="0"/>
                                  </p:stCondLst>
                                  <p:childTnLst>
                                    <p:set>
                                      <p:cBhvr>
                                        <p:cTn id="13" dur="1" fill="hold">
                                          <p:stCondLst>
                                            <p:cond delay="0"/>
                                          </p:stCondLst>
                                        </p:cTn>
                                        <p:tgtEl>
                                          <p:spTgt spid="38"/>
                                        </p:tgtEl>
                                        <p:attrNameLst>
                                          <p:attrName>style.visibility</p:attrName>
                                        </p:attrNameLst>
                                      </p:cBhvr>
                                      <p:to>
                                        <p:strVal val="visible"/>
                                      </p:to>
                                    </p:set>
                                    <p:animEffect transition="in" filter="fade">
                                      <p:cBhvr>
                                        <p:cTn id="14" dur="500"/>
                                        <p:tgtEl>
                                          <p:spTgt spid="38"/>
                                        </p:tgtEl>
                                      </p:cBhvr>
                                    </p:animEffect>
                                  </p:childTnLst>
                                </p:cTn>
                              </p:par>
                              <p:par>
                                <p:cTn id="15" presetID="10" presetClass="entr" presetSubtype="0" fill="hold" nodeType="with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fade">
                                      <p:cBhvr>
                                        <p:cTn id="17" dur="500"/>
                                        <p:tgtEl>
                                          <p:spTgt spid="37"/>
                                        </p:tgtEl>
                                      </p:cBhvr>
                                    </p:animEffect>
                                  </p:childTnLst>
                                </p:cTn>
                              </p:par>
                            </p:childTnLst>
                          </p:cTn>
                        </p:par>
                        <p:par>
                          <p:cTn id="18" fill="hold">
                            <p:stCondLst>
                              <p:cond delay="51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1000" fill="hold"/>
                                        <p:tgtEl>
                                          <p:spTgt spid="16"/>
                                        </p:tgtEl>
                                        <p:attrNameLst>
                                          <p:attrName>ppt_w</p:attrName>
                                        </p:attrNameLst>
                                      </p:cBhvr>
                                      <p:tavLst>
                                        <p:tav tm="0">
                                          <p:val>
                                            <p:fltVal val="0"/>
                                          </p:val>
                                        </p:tav>
                                        <p:tav tm="100000">
                                          <p:val>
                                            <p:strVal val="#ppt_w"/>
                                          </p:val>
                                        </p:tav>
                                      </p:tavLst>
                                    </p:anim>
                                    <p:anim calcmode="lin" valueType="num">
                                      <p:cBhvr>
                                        <p:cTn id="22" dur="1000" fill="hold"/>
                                        <p:tgtEl>
                                          <p:spTgt spid="16"/>
                                        </p:tgtEl>
                                        <p:attrNameLst>
                                          <p:attrName>ppt_h</p:attrName>
                                        </p:attrNameLst>
                                      </p:cBhvr>
                                      <p:tavLst>
                                        <p:tav tm="0">
                                          <p:val>
                                            <p:fltVal val="0"/>
                                          </p:val>
                                        </p:tav>
                                        <p:tav tm="100000">
                                          <p:val>
                                            <p:strVal val="#ppt_h"/>
                                          </p:val>
                                        </p:tav>
                                      </p:tavLst>
                                    </p:anim>
                                    <p:animEffect transition="in" filter="fade">
                                      <p:cBhvr>
                                        <p:cTn id="23" dur="1000"/>
                                        <p:tgtEl>
                                          <p:spTgt spid="16"/>
                                        </p:tgtEl>
                                      </p:cBhvr>
                                    </p:animEffect>
                                  </p:childTnLst>
                                </p:cTn>
                              </p:par>
                            </p:childTnLst>
                          </p:cTn>
                        </p:par>
                        <p:par>
                          <p:cTn id="24" fill="hold">
                            <p:stCondLst>
                              <p:cond delay="1510"/>
                            </p:stCondLst>
                            <p:childTnLst>
                              <p:par>
                                <p:cTn id="25" presetID="53" presetClass="entr" presetSubtype="16"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000" fill="hold"/>
                                        <p:tgtEl>
                                          <p:spTgt spid="5"/>
                                        </p:tgtEl>
                                        <p:attrNameLst>
                                          <p:attrName>ppt_w</p:attrName>
                                        </p:attrNameLst>
                                      </p:cBhvr>
                                      <p:tavLst>
                                        <p:tav tm="0">
                                          <p:val>
                                            <p:fltVal val="0"/>
                                          </p:val>
                                        </p:tav>
                                        <p:tav tm="100000">
                                          <p:val>
                                            <p:strVal val="#ppt_w"/>
                                          </p:val>
                                        </p:tav>
                                      </p:tavLst>
                                    </p:anim>
                                    <p:anim calcmode="lin" valueType="num">
                                      <p:cBhvr>
                                        <p:cTn id="28" dur="1000" fill="hold"/>
                                        <p:tgtEl>
                                          <p:spTgt spid="5"/>
                                        </p:tgtEl>
                                        <p:attrNameLst>
                                          <p:attrName>ppt_h</p:attrName>
                                        </p:attrNameLst>
                                      </p:cBhvr>
                                      <p:tavLst>
                                        <p:tav tm="0">
                                          <p:val>
                                            <p:fltVal val="0"/>
                                          </p:val>
                                        </p:tav>
                                        <p:tav tm="100000">
                                          <p:val>
                                            <p:strVal val="#ppt_h"/>
                                          </p:val>
                                        </p:tav>
                                      </p:tavLst>
                                    </p:anim>
                                    <p:animEffect transition="in" filter="fade">
                                      <p:cBhvr>
                                        <p:cTn id="29" dur="1000"/>
                                        <p:tgtEl>
                                          <p:spTgt spid="5"/>
                                        </p:tgtEl>
                                      </p:cBhvr>
                                    </p:animEffect>
                                  </p:childTnLst>
                                </p:cTn>
                              </p:par>
                            </p:childTnLst>
                          </p:cTn>
                        </p:par>
                        <p:par>
                          <p:cTn id="30" fill="hold">
                            <p:stCondLst>
                              <p:cond delay="2510"/>
                            </p:stCondLst>
                            <p:childTnLst>
                              <p:par>
                                <p:cTn id="31" presetID="10" presetClass="entr" presetSubtype="0" fill="hold" nodeType="afterEffect">
                                  <p:stCondLst>
                                    <p:cond delay="25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500"/>
                                        <p:tgtEl>
                                          <p:spTgt spid="35"/>
                                        </p:tgtEl>
                                      </p:cBhvr>
                                    </p:animEffect>
                                  </p:childTnLst>
                                </p:cTn>
                              </p:par>
                              <p:par>
                                <p:cTn id="34" presetID="10" presetClass="entr" presetSubtype="0" fill="hold" nodeType="withEffect">
                                  <p:stCondLst>
                                    <p:cond delay="250"/>
                                  </p:stCondLst>
                                  <p:childTnLst>
                                    <p:set>
                                      <p:cBhvr>
                                        <p:cTn id="35" dur="1" fill="hold">
                                          <p:stCondLst>
                                            <p:cond delay="0"/>
                                          </p:stCondLst>
                                        </p:cTn>
                                        <p:tgtEl>
                                          <p:spTgt spid="32"/>
                                        </p:tgtEl>
                                        <p:attrNameLst>
                                          <p:attrName>style.visibility</p:attrName>
                                        </p:attrNameLst>
                                      </p:cBhvr>
                                      <p:to>
                                        <p:strVal val="visible"/>
                                      </p:to>
                                    </p:set>
                                    <p:animEffect transition="in" filter="fade">
                                      <p:cBhvr>
                                        <p:cTn id="36" dur="500"/>
                                        <p:tgtEl>
                                          <p:spTgt spid="32"/>
                                        </p:tgtEl>
                                      </p:cBhvr>
                                    </p:animEffect>
                                  </p:childTnLst>
                                </p:cTn>
                              </p:par>
                              <p:par>
                                <p:cTn id="37" presetID="10" presetClass="entr" presetSubtype="0" fill="hold" nodeType="withEffect">
                                  <p:stCondLst>
                                    <p:cond delay="250"/>
                                  </p:stCondLst>
                                  <p:childTnLst>
                                    <p:set>
                                      <p:cBhvr>
                                        <p:cTn id="38" dur="1" fill="hold">
                                          <p:stCondLst>
                                            <p:cond delay="0"/>
                                          </p:stCondLst>
                                        </p:cTn>
                                        <p:tgtEl>
                                          <p:spTgt spid="33"/>
                                        </p:tgtEl>
                                        <p:attrNameLst>
                                          <p:attrName>style.visibility</p:attrName>
                                        </p:attrNameLst>
                                      </p:cBhvr>
                                      <p:to>
                                        <p:strVal val="visible"/>
                                      </p:to>
                                    </p:set>
                                    <p:animEffect transition="in" filter="fade">
                                      <p:cBhvr>
                                        <p:cTn id="39" dur="500"/>
                                        <p:tgtEl>
                                          <p:spTgt spid="33"/>
                                        </p:tgtEl>
                                      </p:cBhvr>
                                    </p:animEffect>
                                  </p:childTnLst>
                                </p:cTn>
                              </p:par>
                              <p:par>
                                <p:cTn id="40" presetID="10" presetClass="entr" presetSubtype="0" fill="hold" nodeType="withEffect">
                                  <p:stCondLst>
                                    <p:cond delay="25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グループ化 23"/>
          <p:cNvGrpSpPr/>
          <p:nvPr/>
        </p:nvGrpSpPr>
        <p:grpSpPr>
          <a:xfrm>
            <a:off x="233362" y="502276"/>
            <a:ext cx="9387155" cy="5666703"/>
            <a:chOff x="979617" y="502277"/>
            <a:chExt cx="8177262" cy="4172754"/>
          </a:xfrm>
        </p:grpSpPr>
        <p:pic>
          <p:nvPicPr>
            <p:cNvPr id="25" name="図 2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9617" y="502277"/>
              <a:ext cx="8177262" cy="4172754"/>
            </a:xfrm>
            <a:prstGeom prst="rect">
              <a:avLst/>
            </a:prstGeom>
          </p:spPr>
        </p:pic>
        <p:pic>
          <p:nvPicPr>
            <p:cNvPr id="26" name="図 25"/>
            <p:cNvPicPr>
              <a:picLocks noChangeAspect="1"/>
            </p:cNvPicPr>
            <p:nvPr/>
          </p:nvPicPr>
          <p:blipFill>
            <a:blip r:embed="rId3">
              <a:extLst>
                <a:ext uri="{BEBA8EAE-BF5A-486C-A8C5-ECC9F3942E4B}">
                  <a14:imgProps xmlns:a14="http://schemas.microsoft.com/office/drawing/2010/main">
                    <a14:imgLayer r:embed="rId4">
                      <a14:imgEffect>
                        <a14:backgroundRemoval t="3139" b="98206" l="9184" r="88776">
                          <a14:foregroundMark x1="53061" y1="24215" x2="53061" y2="24215"/>
                          <a14:foregroundMark x1="52041" y1="40359" x2="52041" y2="40359"/>
                          <a14:foregroundMark x1="51020" y1="61883" x2="51020" y2="61883"/>
                        </a14:backgroundRemoval>
                      </a14:imgEffect>
                    </a14:imgLayer>
                  </a14:imgProps>
                </a:ext>
              </a:extLst>
            </a:blip>
            <a:stretch>
              <a:fillRect/>
            </a:stretch>
          </p:blipFill>
          <p:spPr>
            <a:xfrm>
              <a:off x="8438775" y="2721528"/>
              <a:ext cx="459276" cy="1045087"/>
            </a:xfrm>
            <a:prstGeom prst="rect">
              <a:avLst/>
            </a:prstGeom>
          </p:spPr>
        </p:pic>
        <p:pic>
          <p:nvPicPr>
            <p:cNvPr id="27" name="図 26"/>
            <p:cNvPicPr>
              <a:picLocks noChangeAspect="1"/>
            </p:cNvPicPr>
            <p:nvPr/>
          </p:nvPicPr>
          <p:blipFill>
            <a:blip r:embed="rId5">
              <a:extLst>
                <a:ext uri="{BEBA8EAE-BF5A-486C-A8C5-ECC9F3942E4B}">
                  <a14:imgProps xmlns:a14="http://schemas.microsoft.com/office/drawing/2010/main">
                    <a14:imgLayer r:embed="rId6">
                      <a14:imgEffect>
                        <a14:backgroundRemoval t="6383" b="98936" l="2976" r="97024">
                          <a14:foregroundMark x1="54167" y1="50000" x2="54167" y2="50000"/>
                          <a14:foregroundMark x1="35714" y1="51064" x2="35714" y2="51064"/>
                        </a14:backgroundRemoval>
                      </a14:imgEffect>
                    </a14:imgLayer>
                  </a14:imgProps>
                </a:ext>
              </a:extLst>
            </a:blip>
            <a:stretch>
              <a:fillRect/>
            </a:stretch>
          </p:blipFill>
          <p:spPr>
            <a:xfrm>
              <a:off x="8068770" y="2838866"/>
              <a:ext cx="450382" cy="252000"/>
            </a:xfrm>
            <a:prstGeom prst="rect">
              <a:avLst/>
            </a:prstGeom>
          </p:spPr>
        </p:pic>
      </p:grpSp>
      <p:pic>
        <p:nvPicPr>
          <p:cNvPr id="28" name="図 27">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10271" y="120615"/>
            <a:ext cx="1347333" cy="566977"/>
          </a:xfrm>
          <a:prstGeom prst="rect">
            <a:avLst/>
          </a:prstGeom>
        </p:spPr>
      </p:pic>
      <p:pic>
        <p:nvPicPr>
          <p:cNvPr id="29" name="図 28">
            <a:hlinkClick r:id="rId9" action="ppaction://hlinksldjump"/>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691647" y="138904"/>
            <a:ext cx="1347333" cy="548688"/>
          </a:xfrm>
          <a:prstGeom prst="rect">
            <a:avLst/>
          </a:prstGeom>
        </p:spPr>
      </p:pic>
      <p:pic>
        <p:nvPicPr>
          <p:cNvPr id="30" name="図 29">
            <a:hlinkClick r:id="rId11" action="ppaction://hlinksldjump"/>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926939" y="130108"/>
            <a:ext cx="1572904" cy="548688"/>
          </a:xfrm>
          <a:prstGeom prst="rect">
            <a:avLst/>
          </a:prstGeom>
        </p:spPr>
      </p:pic>
      <p:grpSp>
        <p:nvGrpSpPr>
          <p:cNvPr id="3" name="グループ化 2">
            <a:extLst>
              <a:ext uri="{FF2B5EF4-FFF2-40B4-BE49-F238E27FC236}">
                <a16:creationId xmlns:a16="http://schemas.microsoft.com/office/drawing/2014/main" id="{03E7EA60-621E-4FB2-86BF-A04F976847E0}"/>
              </a:ext>
            </a:extLst>
          </p:cNvPr>
          <p:cNvGrpSpPr/>
          <p:nvPr/>
        </p:nvGrpSpPr>
        <p:grpSpPr>
          <a:xfrm>
            <a:off x="623814" y="705146"/>
            <a:ext cx="3555935" cy="721352"/>
            <a:chOff x="240589" y="51135"/>
            <a:chExt cx="4376536" cy="887818"/>
          </a:xfrm>
        </p:grpSpPr>
        <p:cxnSp>
          <p:nvCxnSpPr>
            <p:cNvPr id="4" name="直線コネクタ 3">
              <a:extLst>
                <a:ext uri="{FF2B5EF4-FFF2-40B4-BE49-F238E27FC236}">
                  <a16:creationId xmlns:a16="http://schemas.microsoft.com/office/drawing/2014/main" id="{D663E13C-3919-4164-8B1D-B59394672F58}"/>
                </a:ext>
              </a:extLst>
            </p:cNvPr>
            <p:cNvCxnSpPr/>
            <p:nvPr/>
          </p:nvCxnSpPr>
          <p:spPr>
            <a:xfrm flipV="1">
              <a:off x="288520" y="844159"/>
              <a:ext cx="4328605" cy="27599"/>
            </a:xfrm>
            <a:prstGeom prst="line">
              <a:avLst/>
            </a:prstGeom>
            <a:ln w="57150">
              <a:solidFill>
                <a:srgbClr val="FFFF00"/>
              </a:solidFill>
            </a:ln>
          </p:spPr>
          <p:style>
            <a:lnRef idx="3">
              <a:schemeClr val="accent1"/>
            </a:lnRef>
            <a:fillRef idx="0">
              <a:schemeClr val="accent1"/>
            </a:fillRef>
            <a:effectRef idx="2">
              <a:schemeClr val="accent1"/>
            </a:effectRef>
            <a:fontRef idx="minor">
              <a:schemeClr val="tx1"/>
            </a:fontRef>
          </p:style>
        </p:cxnSp>
        <p:sp>
          <p:nvSpPr>
            <p:cNvPr id="5" name="Rectangle 2">
              <a:extLst>
                <a:ext uri="{FF2B5EF4-FFF2-40B4-BE49-F238E27FC236}">
                  <a16:creationId xmlns:a16="http://schemas.microsoft.com/office/drawing/2014/main" id="{E355B908-2EF2-4DE7-8239-5C71C6B5BF89}"/>
                </a:ext>
              </a:extLst>
            </p:cNvPr>
            <p:cNvSpPr>
              <a:spLocks noChangeArrowheads="1"/>
            </p:cNvSpPr>
            <p:nvPr/>
          </p:nvSpPr>
          <p:spPr bwMode="auto">
            <a:xfrm>
              <a:off x="240589" y="51135"/>
              <a:ext cx="4313715" cy="887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4295" tIns="37148" rIns="74295" bIns="37148" numCol="1" anchor="ctr" anchorCtr="0" compatLnSpc="1">
              <a:prstTxWarp prst="textNoShape">
                <a:avLst/>
              </a:prstTxWarp>
              <a:spAutoFit/>
            </a:bodyPr>
            <a:lstStyle/>
            <a:p>
              <a:pPr indent="113506" algn="dist" defTabSz="742950" eaLnBrk="0" fontAlgn="base" hangingPunct="0">
                <a:lnSpc>
                  <a:spcPct val="150000"/>
                </a:lnSpc>
                <a:spcBef>
                  <a:spcPct val="0"/>
                </a:spcBef>
                <a:spcAft>
                  <a:spcPct val="0"/>
                </a:spcAft>
              </a:pPr>
              <a:r>
                <a:rPr lang="ja-JP" altLang="en-US" sz="2800" dirty="0">
                  <a:latin typeface="HGS創英角ﾎﾟｯﾌﾟ体" panose="040B0A00000000000000" pitchFamily="50" charset="-128"/>
                  <a:ea typeface="HGS創英角ﾎﾟｯﾌﾟ体" panose="040B0A00000000000000" pitchFamily="50" charset="-128"/>
                </a:rPr>
                <a:t>アンケートとは？</a:t>
              </a:r>
              <a:endParaRPr lang="en-US" altLang="ja-JP" sz="2800" dirty="0">
                <a:latin typeface="HGS創英角ﾎﾟｯﾌﾟ体" panose="040B0A00000000000000" pitchFamily="50" charset="-128"/>
                <a:ea typeface="HGS創英角ﾎﾟｯﾌﾟ体" panose="040B0A00000000000000" pitchFamily="50" charset="-128"/>
              </a:endParaRPr>
            </a:p>
          </p:txBody>
        </p:sp>
      </p:grpSp>
      <p:sp>
        <p:nvSpPr>
          <p:cNvPr id="6" name="吹き出し: 角を丸めた四角形 5">
            <a:extLst>
              <a:ext uri="{FF2B5EF4-FFF2-40B4-BE49-F238E27FC236}">
                <a16:creationId xmlns:a16="http://schemas.microsoft.com/office/drawing/2014/main" id="{3FD8B5C1-3AAB-42D6-A448-3C7BC6C0C15E}"/>
              </a:ext>
            </a:extLst>
          </p:cNvPr>
          <p:cNvSpPr/>
          <p:nvPr/>
        </p:nvSpPr>
        <p:spPr>
          <a:xfrm>
            <a:off x="1711316" y="1641842"/>
            <a:ext cx="7388439" cy="1865792"/>
          </a:xfrm>
          <a:prstGeom prst="wedgeRoundRectCallout">
            <a:avLst>
              <a:gd name="adj1" fmla="val -33012"/>
              <a:gd name="adj2" fmla="val 79332"/>
              <a:gd name="adj3" fmla="val 16667"/>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463"/>
          </a:p>
        </p:txBody>
      </p:sp>
      <p:grpSp>
        <p:nvGrpSpPr>
          <p:cNvPr id="7" name="グループ化 6">
            <a:extLst>
              <a:ext uri="{FF2B5EF4-FFF2-40B4-BE49-F238E27FC236}">
                <a16:creationId xmlns:a16="http://schemas.microsoft.com/office/drawing/2014/main" id="{CFBF9EBD-5FF0-4916-AEA2-071AE7470B30}"/>
              </a:ext>
            </a:extLst>
          </p:cNvPr>
          <p:cNvGrpSpPr/>
          <p:nvPr/>
        </p:nvGrpSpPr>
        <p:grpSpPr>
          <a:xfrm>
            <a:off x="866061" y="3768919"/>
            <a:ext cx="2123661" cy="1235249"/>
            <a:chOff x="1040163" y="1414945"/>
            <a:chExt cx="2186265" cy="1260473"/>
          </a:xfrm>
        </p:grpSpPr>
        <p:pic>
          <p:nvPicPr>
            <p:cNvPr id="8" name="図 7">
              <a:extLst>
                <a:ext uri="{FF2B5EF4-FFF2-40B4-BE49-F238E27FC236}">
                  <a16:creationId xmlns:a16="http://schemas.microsoft.com/office/drawing/2014/main" id="{CC38CB35-E1E4-4288-99B9-5657B84A3E5D}"/>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1040163" y="1414945"/>
              <a:ext cx="1185426" cy="1252215"/>
            </a:xfrm>
            <a:prstGeom prst="rect">
              <a:avLst/>
            </a:prstGeom>
          </p:spPr>
        </p:pic>
        <p:pic>
          <p:nvPicPr>
            <p:cNvPr id="9" name="図 8" descr="建物, ウィンドウ, 部屋 が含まれている画像&#10;&#10;自動的に生成された説明">
              <a:extLst>
                <a:ext uri="{FF2B5EF4-FFF2-40B4-BE49-F238E27FC236}">
                  <a16:creationId xmlns:a16="http://schemas.microsoft.com/office/drawing/2014/main" id="{BEBB448B-8CA1-4EF2-A0E3-06B290731CD0}"/>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a:stretch/>
          </p:blipFill>
          <p:spPr>
            <a:xfrm>
              <a:off x="2126427" y="1509598"/>
              <a:ext cx="1100001" cy="1165820"/>
            </a:xfrm>
            <a:prstGeom prst="rect">
              <a:avLst/>
            </a:prstGeom>
          </p:spPr>
        </p:pic>
      </p:grpSp>
      <p:grpSp>
        <p:nvGrpSpPr>
          <p:cNvPr id="10" name="グループ化 9">
            <a:extLst>
              <a:ext uri="{FF2B5EF4-FFF2-40B4-BE49-F238E27FC236}">
                <a16:creationId xmlns:a16="http://schemas.microsoft.com/office/drawing/2014/main" id="{79FCE364-D885-4ED2-B342-F8941D3C5B81}"/>
              </a:ext>
            </a:extLst>
          </p:cNvPr>
          <p:cNvGrpSpPr/>
          <p:nvPr/>
        </p:nvGrpSpPr>
        <p:grpSpPr>
          <a:xfrm>
            <a:off x="1732067" y="1672958"/>
            <a:ext cx="5050966" cy="723416"/>
            <a:chOff x="3672317" y="1450079"/>
            <a:chExt cx="6216573" cy="890358"/>
          </a:xfrm>
        </p:grpSpPr>
        <p:sp>
          <p:nvSpPr>
            <p:cNvPr id="11" name="Rectangle 2">
              <a:extLst>
                <a:ext uri="{FF2B5EF4-FFF2-40B4-BE49-F238E27FC236}">
                  <a16:creationId xmlns:a16="http://schemas.microsoft.com/office/drawing/2014/main" id="{8FDDAC4B-8843-466A-A2F4-8CB4B9AC40FD}"/>
                </a:ext>
              </a:extLst>
            </p:cNvPr>
            <p:cNvSpPr>
              <a:spLocks noChangeArrowheads="1"/>
            </p:cNvSpPr>
            <p:nvPr/>
          </p:nvSpPr>
          <p:spPr bwMode="auto">
            <a:xfrm>
              <a:off x="3672317" y="1537849"/>
              <a:ext cx="6216573" cy="802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4295" tIns="37148" rIns="74295" bIns="37148" numCol="1" anchor="ctr" anchorCtr="0" compatLnSpc="1">
              <a:prstTxWarp prst="textNoShape">
                <a:avLst/>
              </a:prstTxWarp>
              <a:spAutoFit/>
            </a:bodyPr>
            <a:lstStyle/>
            <a:p>
              <a:pPr indent="113506" algn="dist" defTabSz="742950" eaLnBrk="0" fontAlgn="base" hangingPunct="0">
                <a:lnSpc>
                  <a:spcPct val="150000"/>
                </a:lnSpc>
                <a:spcBef>
                  <a:spcPct val="0"/>
                </a:spcBef>
                <a:spcAft>
                  <a:spcPct val="0"/>
                </a:spcAft>
              </a:pPr>
              <a:r>
                <a:rPr lang="ja-JP" altLang="en-US" sz="2500" dirty="0">
                  <a:latin typeface="HGS創英角ﾎﾟｯﾌﾟ体" panose="040B0A00000000000000" pitchFamily="50" charset="-128"/>
                  <a:ea typeface="HGS創英角ﾎﾟｯﾌﾟ体" panose="040B0A00000000000000" pitchFamily="50" charset="-128"/>
                </a:rPr>
                <a:t>みんなの意見を知るために、</a:t>
              </a:r>
              <a:endParaRPr lang="en-US" altLang="ja-JP" sz="2500" dirty="0">
                <a:latin typeface="HGS創英角ﾎﾟｯﾌﾟ体" panose="040B0A00000000000000" pitchFamily="50" charset="-128"/>
                <a:ea typeface="HGS創英角ﾎﾟｯﾌﾟ体" panose="040B0A00000000000000" pitchFamily="50" charset="-128"/>
              </a:endParaRPr>
            </a:p>
          </p:txBody>
        </p:sp>
        <p:sp>
          <p:nvSpPr>
            <p:cNvPr id="12" name="テキスト ボックス 11">
              <a:extLst>
                <a:ext uri="{FF2B5EF4-FFF2-40B4-BE49-F238E27FC236}">
                  <a16:creationId xmlns:a16="http://schemas.microsoft.com/office/drawing/2014/main" id="{2FD9BE78-94A0-4D72-8D68-2C7AA64F4232}"/>
                </a:ext>
              </a:extLst>
            </p:cNvPr>
            <p:cNvSpPr txBox="1"/>
            <p:nvPr/>
          </p:nvSpPr>
          <p:spPr>
            <a:xfrm>
              <a:off x="5691353" y="1450079"/>
              <a:ext cx="974769" cy="321981"/>
            </a:xfrm>
            <a:prstGeom prst="rect">
              <a:avLst/>
            </a:prstGeom>
            <a:noFill/>
          </p:spPr>
          <p:txBody>
            <a:bodyPr wrap="square" rtlCol="0">
              <a:spAutoFit/>
            </a:bodyPr>
            <a:lstStyle/>
            <a:p>
              <a:pPr algn="dist"/>
              <a:r>
                <a:rPr kumimoji="1" lang="ja-JP" altLang="en-US" sz="1100" dirty="0">
                  <a:latin typeface="HGS創英角ﾎﾟｯﾌﾟ体" panose="040B0A00000000000000" pitchFamily="50" charset="-128"/>
                  <a:ea typeface="HGS創英角ﾎﾟｯﾌﾟ体" panose="040B0A00000000000000" pitchFamily="50" charset="-128"/>
                </a:rPr>
                <a:t>いけん</a:t>
              </a:r>
            </a:p>
          </p:txBody>
        </p:sp>
        <p:sp>
          <p:nvSpPr>
            <p:cNvPr id="13" name="テキスト ボックス 12">
              <a:extLst>
                <a:ext uri="{FF2B5EF4-FFF2-40B4-BE49-F238E27FC236}">
                  <a16:creationId xmlns:a16="http://schemas.microsoft.com/office/drawing/2014/main" id="{0C8839CA-A7E6-4CA3-B6DD-3845B737582D}"/>
                </a:ext>
              </a:extLst>
            </p:cNvPr>
            <p:cNvSpPr txBox="1"/>
            <p:nvPr/>
          </p:nvSpPr>
          <p:spPr>
            <a:xfrm>
              <a:off x="7116586" y="1455133"/>
              <a:ext cx="398769" cy="321981"/>
            </a:xfrm>
            <a:prstGeom prst="rect">
              <a:avLst/>
            </a:prstGeom>
            <a:noFill/>
          </p:spPr>
          <p:txBody>
            <a:bodyPr wrap="square" rtlCol="0">
              <a:spAutoFit/>
            </a:bodyPr>
            <a:lstStyle/>
            <a:p>
              <a:pPr algn="dist"/>
              <a:r>
                <a:rPr kumimoji="1" lang="ja-JP" altLang="en-US" sz="1100" dirty="0">
                  <a:latin typeface="HGS創英角ﾎﾟｯﾌﾟ体" panose="040B0A00000000000000" pitchFamily="50" charset="-128"/>
                  <a:ea typeface="HGS創英角ﾎﾟｯﾌﾟ体" panose="040B0A00000000000000" pitchFamily="50" charset="-128"/>
                </a:rPr>
                <a:t>し</a:t>
              </a:r>
            </a:p>
          </p:txBody>
        </p:sp>
      </p:grpSp>
      <p:grpSp>
        <p:nvGrpSpPr>
          <p:cNvPr id="14" name="グループ化 13">
            <a:extLst>
              <a:ext uri="{FF2B5EF4-FFF2-40B4-BE49-F238E27FC236}">
                <a16:creationId xmlns:a16="http://schemas.microsoft.com/office/drawing/2014/main" id="{160F9596-8BD0-430E-A32A-0EBC188D4F8A}"/>
              </a:ext>
            </a:extLst>
          </p:cNvPr>
          <p:cNvGrpSpPr/>
          <p:nvPr/>
        </p:nvGrpSpPr>
        <p:grpSpPr>
          <a:xfrm>
            <a:off x="1706142" y="2263096"/>
            <a:ext cx="7177117" cy="717709"/>
            <a:chOff x="3401635" y="2535474"/>
            <a:chExt cx="8833375" cy="883332"/>
          </a:xfrm>
        </p:grpSpPr>
        <p:sp>
          <p:nvSpPr>
            <p:cNvPr id="15" name="Rectangle 2">
              <a:extLst>
                <a:ext uri="{FF2B5EF4-FFF2-40B4-BE49-F238E27FC236}">
                  <a16:creationId xmlns:a16="http://schemas.microsoft.com/office/drawing/2014/main" id="{FE9C6AA7-FD53-40A9-B61B-91AC761B9B73}"/>
                </a:ext>
              </a:extLst>
            </p:cNvPr>
            <p:cNvSpPr>
              <a:spLocks noChangeArrowheads="1"/>
            </p:cNvSpPr>
            <p:nvPr/>
          </p:nvSpPr>
          <p:spPr bwMode="auto">
            <a:xfrm>
              <a:off x="3401635" y="2616218"/>
              <a:ext cx="8833375" cy="802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4295" tIns="37148" rIns="74295" bIns="37148" numCol="1" anchor="ctr" anchorCtr="0" compatLnSpc="1">
              <a:prstTxWarp prst="textNoShape">
                <a:avLst/>
              </a:prstTxWarp>
              <a:spAutoFit/>
            </a:bodyPr>
            <a:lstStyle/>
            <a:p>
              <a:pPr indent="113506" algn="dist" eaLnBrk="0" fontAlgn="base" hangingPunct="0">
                <a:lnSpc>
                  <a:spcPct val="150000"/>
                </a:lnSpc>
                <a:spcBef>
                  <a:spcPct val="0"/>
                </a:spcBef>
                <a:spcAft>
                  <a:spcPct val="0"/>
                </a:spcAft>
              </a:pPr>
              <a:r>
                <a:rPr lang="ja-JP" altLang="en-US" sz="2500" dirty="0">
                  <a:latin typeface="HGS創英角ﾎﾟｯﾌﾟ体" panose="040B0A00000000000000" pitchFamily="50" charset="-128"/>
                  <a:ea typeface="HGS創英角ﾎﾟｯﾌﾟ体" panose="040B0A00000000000000" pitchFamily="50" charset="-128"/>
                </a:rPr>
                <a:t>同じ質問をたくさんの人に答えてもらうことを</a:t>
              </a:r>
              <a:endParaRPr lang="en-US" altLang="ja-JP" sz="2500" dirty="0">
                <a:latin typeface="HGS創英角ﾎﾟｯﾌﾟ体" panose="040B0A00000000000000" pitchFamily="50" charset="-128"/>
                <a:ea typeface="HGS創英角ﾎﾟｯﾌﾟ体" panose="040B0A00000000000000" pitchFamily="50" charset="-128"/>
              </a:endParaRPr>
            </a:p>
          </p:txBody>
        </p:sp>
        <p:sp>
          <p:nvSpPr>
            <p:cNvPr id="16" name="テキスト ボックス 15">
              <a:extLst>
                <a:ext uri="{FF2B5EF4-FFF2-40B4-BE49-F238E27FC236}">
                  <a16:creationId xmlns:a16="http://schemas.microsoft.com/office/drawing/2014/main" id="{6E270F7D-73E8-4EF5-BFA1-AF1C1896EA23}"/>
                </a:ext>
              </a:extLst>
            </p:cNvPr>
            <p:cNvSpPr txBox="1"/>
            <p:nvPr/>
          </p:nvSpPr>
          <p:spPr>
            <a:xfrm>
              <a:off x="3536708" y="2564752"/>
              <a:ext cx="620308" cy="321981"/>
            </a:xfrm>
            <a:prstGeom prst="rect">
              <a:avLst/>
            </a:prstGeom>
            <a:noFill/>
          </p:spPr>
          <p:txBody>
            <a:bodyPr wrap="square" rtlCol="0">
              <a:spAutoFit/>
            </a:bodyPr>
            <a:lstStyle/>
            <a:p>
              <a:pPr algn="dist"/>
              <a:r>
                <a:rPr lang="ja-JP" altLang="en-US" sz="1100" dirty="0" err="1">
                  <a:latin typeface="HGS創英角ﾎﾟｯﾌﾟ体" panose="040B0A00000000000000" pitchFamily="50" charset="-128"/>
                  <a:ea typeface="HGS創英角ﾎﾟｯﾌﾟ体" panose="040B0A00000000000000" pitchFamily="50" charset="-128"/>
                </a:rPr>
                <a:t>おな</a:t>
              </a:r>
              <a:endParaRPr kumimoji="1" lang="en-US" altLang="ja-JP" sz="1100" dirty="0">
                <a:latin typeface="HGS創英角ﾎﾟｯﾌﾟ体" panose="040B0A00000000000000" pitchFamily="50" charset="-128"/>
                <a:ea typeface="HGS創英角ﾎﾟｯﾌﾟ体" panose="040B0A00000000000000" pitchFamily="50" charset="-128"/>
              </a:endParaRPr>
            </a:p>
          </p:txBody>
        </p:sp>
        <p:sp>
          <p:nvSpPr>
            <p:cNvPr id="17" name="テキスト ボックス 16">
              <a:extLst>
                <a:ext uri="{FF2B5EF4-FFF2-40B4-BE49-F238E27FC236}">
                  <a16:creationId xmlns:a16="http://schemas.microsoft.com/office/drawing/2014/main" id="{8D5F5096-298D-4591-93F2-CB0FFBFCDEDB}"/>
                </a:ext>
              </a:extLst>
            </p:cNvPr>
            <p:cNvSpPr txBox="1"/>
            <p:nvPr/>
          </p:nvSpPr>
          <p:spPr>
            <a:xfrm>
              <a:off x="4355140" y="2564810"/>
              <a:ext cx="1063385" cy="321981"/>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しつもん</a:t>
              </a:r>
              <a:endParaRPr kumimoji="1" lang="en-US" altLang="ja-JP" sz="1100" dirty="0">
                <a:latin typeface="HGS創英角ﾎﾟｯﾌﾟ体" panose="040B0A00000000000000" pitchFamily="50" charset="-128"/>
                <a:ea typeface="HGS創英角ﾎﾟｯﾌﾟ体" panose="040B0A00000000000000" pitchFamily="50" charset="-128"/>
              </a:endParaRPr>
            </a:p>
          </p:txBody>
        </p:sp>
        <p:sp>
          <p:nvSpPr>
            <p:cNvPr id="18" name="テキスト ボックス 17">
              <a:extLst>
                <a:ext uri="{FF2B5EF4-FFF2-40B4-BE49-F238E27FC236}">
                  <a16:creationId xmlns:a16="http://schemas.microsoft.com/office/drawing/2014/main" id="{897CB09B-3588-40B1-9894-EB7BF9C74F8B}"/>
                </a:ext>
              </a:extLst>
            </p:cNvPr>
            <p:cNvSpPr txBox="1"/>
            <p:nvPr/>
          </p:nvSpPr>
          <p:spPr>
            <a:xfrm>
              <a:off x="7554163" y="2560249"/>
              <a:ext cx="620308" cy="321981"/>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ひと</a:t>
              </a:r>
              <a:endParaRPr kumimoji="1" lang="en-US" altLang="ja-JP" sz="1100" dirty="0">
                <a:latin typeface="HGS創英角ﾎﾟｯﾌﾟ体" panose="040B0A00000000000000" pitchFamily="50" charset="-128"/>
                <a:ea typeface="HGS創英角ﾎﾟｯﾌﾟ体" panose="040B0A00000000000000" pitchFamily="50" charset="-128"/>
              </a:endParaRPr>
            </a:p>
          </p:txBody>
        </p:sp>
        <p:sp>
          <p:nvSpPr>
            <p:cNvPr id="19" name="テキスト ボックス 18">
              <a:extLst>
                <a:ext uri="{FF2B5EF4-FFF2-40B4-BE49-F238E27FC236}">
                  <a16:creationId xmlns:a16="http://schemas.microsoft.com/office/drawing/2014/main" id="{2B4952BB-4E0B-4169-91DA-D74D25F31739}"/>
                </a:ext>
              </a:extLst>
            </p:cNvPr>
            <p:cNvSpPr txBox="1"/>
            <p:nvPr/>
          </p:nvSpPr>
          <p:spPr>
            <a:xfrm>
              <a:off x="8369937" y="2535474"/>
              <a:ext cx="620308" cy="321981"/>
            </a:xfrm>
            <a:prstGeom prst="rect">
              <a:avLst/>
            </a:prstGeom>
            <a:noFill/>
          </p:spPr>
          <p:txBody>
            <a:bodyPr wrap="square" rtlCol="0">
              <a:spAutoFit/>
            </a:bodyPr>
            <a:lstStyle/>
            <a:p>
              <a:pPr algn="dist"/>
              <a:r>
                <a:rPr lang="ja-JP" altLang="en-US" sz="1100" dirty="0" err="1">
                  <a:latin typeface="HGS創英角ﾎﾟｯﾌﾟ体" panose="040B0A00000000000000" pitchFamily="50" charset="-128"/>
                  <a:ea typeface="HGS創英角ﾎﾟｯﾌﾟ体" panose="040B0A00000000000000" pitchFamily="50" charset="-128"/>
                </a:rPr>
                <a:t>こた</a:t>
              </a:r>
              <a:endParaRPr kumimoji="1" lang="en-US" altLang="ja-JP" sz="1100" dirty="0">
                <a:latin typeface="HGS創英角ﾎﾟｯﾌﾟ体" panose="040B0A00000000000000" pitchFamily="50" charset="-128"/>
                <a:ea typeface="HGS創英角ﾎﾟｯﾌﾟ体" panose="040B0A00000000000000" pitchFamily="50" charset="-128"/>
              </a:endParaRPr>
            </a:p>
          </p:txBody>
        </p:sp>
      </p:grpSp>
      <p:sp>
        <p:nvSpPr>
          <p:cNvPr id="20" name="Rectangle 2">
            <a:extLst>
              <a:ext uri="{FF2B5EF4-FFF2-40B4-BE49-F238E27FC236}">
                <a16:creationId xmlns:a16="http://schemas.microsoft.com/office/drawing/2014/main" id="{7F889A02-E49C-4EB9-85F4-9CF650DD411A}"/>
              </a:ext>
            </a:extLst>
          </p:cNvPr>
          <p:cNvSpPr>
            <a:spLocks noChangeArrowheads="1"/>
          </p:cNvSpPr>
          <p:nvPr/>
        </p:nvSpPr>
        <p:spPr bwMode="auto">
          <a:xfrm>
            <a:off x="1704044" y="2871899"/>
            <a:ext cx="4314772" cy="65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4295" tIns="37148" rIns="74295" bIns="37148" numCol="1" anchor="ctr" anchorCtr="0" compatLnSpc="1">
            <a:prstTxWarp prst="textNoShape">
              <a:avLst/>
            </a:prstTxWarp>
            <a:spAutoFit/>
          </a:bodyPr>
          <a:lstStyle/>
          <a:p>
            <a:pPr indent="113506" algn="dist" defTabSz="742950" eaLnBrk="0" fontAlgn="base" hangingPunct="0">
              <a:lnSpc>
                <a:spcPct val="150000"/>
              </a:lnSpc>
              <a:spcBef>
                <a:spcPct val="0"/>
              </a:spcBef>
              <a:spcAft>
                <a:spcPct val="0"/>
              </a:spcAft>
            </a:pPr>
            <a:r>
              <a:rPr lang="ja-JP" altLang="en-US" sz="2500" dirty="0">
                <a:latin typeface="HGS創英角ﾎﾟｯﾌﾟ体" panose="040B0A00000000000000" pitchFamily="50" charset="-128"/>
                <a:ea typeface="HGS創英角ﾎﾟｯﾌﾟ体" panose="040B0A00000000000000" pitchFamily="50" charset="-128"/>
              </a:rPr>
              <a:t>アンケートというんだよ。</a:t>
            </a:r>
            <a:endParaRPr lang="en-US" altLang="ja-JP" sz="2500" dirty="0">
              <a:latin typeface="HGS創英角ﾎﾟｯﾌﾟ体" panose="040B0A00000000000000" pitchFamily="50" charset="-128"/>
              <a:ea typeface="HGS創英角ﾎﾟｯﾌﾟ体" panose="040B0A00000000000000" pitchFamily="50" charset="-128"/>
            </a:endParaRPr>
          </a:p>
        </p:txBody>
      </p:sp>
      <p:sp>
        <p:nvSpPr>
          <p:cNvPr id="31" name="正方形/長方形 30"/>
          <p:cNvSpPr/>
          <p:nvPr/>
        </p:nvSpPr>
        <p:spPr>
          <a:xfrm>
            <a:off x="0" y="0"/>
            <a:ext cx="990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51646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10"/>
                                        <p:tgtEl>
                                          <p:spTgt spid="31"/>
                                        </p:tgtEl>
                                      </p:cBhvr>
                                    </p:animEffect>
                                    <p:set>
                                      <p:cBhvr>
                                        <p:cTn id="7" dur="1" fill="hold">
                                          <p:stCondLst>
                                            <p:cond delay="9"/>
                                          </p:stCondLst>
                                        </p:cTn>
                                        <p:tgtEl>
                                          <p:spTgt spid="31"/>
                                        </p:tgtEl>
                                        <p:attrNameLst>
                                          <p:attrName>style.visibility</p:attrName>
                                        </p:attrNameLst>
                                      </p:cBhvr>
                                      <p:to>
                                        <p:strVal val="hidden"/>
                                      </p:to>
                                    </p:set>
                                  </p:childTnLst>
                                </p:cTn>
                              </p:par>
                              <p:par>
                                <p:cTn id="8" presetID="25"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p:cTn id="10"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1"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2"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3" dur="1000" fill="hold"/>
                                        <p:tgtEl>
                                          <p:spTgt spid="3"/>
                                        </p:tgtEl>
                                        <p:attrNameLst>
                                          <p:attrName>ppt_h</p:attrName>
                                        </p:attrNameLst>
                                      </p:cBhvr>
                                      <p:tavLst>
                                        <p:tav tm="0">
                                          <p:val>
                                            <p:strVal val="#ppt_h"/>
                                          </p:val>
                                        </p:tav>
                                        <p:tav tm="100000">
                                          <p:val>
                                            <p:strVal val="#ppt_h"/>
                                          </p:val>
                                        </p:tav>
                                      </p:tavLst>
                                    </p:anim>
                                    <p:anim calcmode="lin" valueType="num">
                                      <p:cBhvr>
                                        <p:cTn id="14"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5"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6"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17" dur="1000" decel="50000">
                                          <p:stCondLst>
                                            <p:cond delay="0"/>
                                          </p:stCondLst>
                                        </p:cTn>
                                        <p:tgtEl>
                                          <p:spTgt spid="3"/>
                                        </p:tgtEl>
                                      </p:cBhvr>
                                    </p:animEffect>
                                  </p:childTnLst>
                                </p:cTn>
                              </p:par>
                            </p:childTnLst>
                          </p:cTn>
                        </p:par>
                        <p:par>
                          <p:cTn id="18" fill="hold">
                            <p:stCondLst>
                              <p:cond delay="1000"/>
                            </p:stCondLst>
                            <p:childTnLst>
                              <p:par>
                                <p:cTn id="19" presetID="31"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fltVal val="0"/>
                                          </p:val>
                                        </p:tav>
                                        <p:tav tm="100000">
                                          <p:val>
                                            <p:strVal val="#ppt_w"/>
                                          </p:val>
                                        </p:tav>
                                      </p:tavLst>
                                    </p:anim>
                                    <p:anim calcmode="lin" valueType="num">
                                      <p:cBhvr>
                                        <p:cTn id="22" dur="1000" fill="hold"/>
                                        <p:tgtEl>
                                          <p:spTgt spid="7"/>
                                        </p:tgtEl>
                                        <p:attrNameLst>
                                          <p:attrName>ppt_h</p:attrName>
                                        </p:attrNameLst>
                                      </p:cBhvr>
                                      <p:tavLst>
                                        <p:tav tm="0">
                                          <p:val>
                                            <p:fltVal val="0"/>
                                          </p:val>
                                        </p:tav>
                                        <p:tav tm="100000">
                                          <p:val>
                                            <p:strVal val="#ppt_h"/>
                                          </p:val>
                                        </p:tav>
                                      </p:tavLst>
                                    </p:anim>
                                    <p:anim calcmode="lin" valueType="num">
                                      <p:cBhvr>
                                        <p:cTn id="23" dur="1000" fill="hold"/>
                                        <p:tgtEl>
                                          <p:spTgt spid="7"/>
                                        </p:tgtEl>
                                        <p:attrNameLst>
                                          <p:attrName>style.rotation</p:attrName>
                                        </p:attrNameLst>
                                      </p:cBhvr>
                                      <p:tavLst>
                                        <p:tav tm="0">
                                          <p:val>
                                            <p:fltVal val="90"/>
                                          </p:val>
                                        </p:tav>
                                        <p:tav tm="100000">
                                          <p:val>
                                            <p:fltVal val="0"/>
                                          </p:val>
                                        </p:tav>
                                      </p:tavLst>
                                    </p:anim>
                                    <p:animEffect transition="in" filter="fade">
                                      <p:cBhvr>
                                        <p:cTn id="24" dur="1000"/>
                                        <p:tgtEl>
                                          <p:spTgt spid="7"/>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par>
                          <p:cTn id="29" fill="hold">
                            <p:stCondLst>
                              <p:cond delay="2500"/>
                            </p:stCondLst>
                            <p:childTnLst>
                              <p:par>
                                <p:cTn id="30" presetID="22" presetClass="entr" presetSubtype="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1000"/>
                                        <p:tgtEl>
                                          <p:spTgt spid="10"/>
                                        </p:tgtEl>
                                      </p:cBhvr>
                                    </p:animEffect>
                                  </p:childTnLst>
                                </p:cTn>
                              </p:par>
                            </p:childTnLst>
                          </p:cTn>
                        </p:par>
                        <p:par>
                          <p:cTn id="33" fill="hold">
                            <p:stCondLst>
                              <p:cond delay="3500"/>
                            </p:stCondLst>
                            <p:childTnLst>
                              <p:par>
                                <p:cTn id="34" presetID="22" presetClass="entr" presetSubtype="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left)">
                                      <p:cBhvr>
                                        <p:cTn id="36" dur="1000"/>
                                        <p:tgtEl>
                                          <p:spTgt spid="14"/>
                                        </p:tgtEl>
                                      </p:cBhvr>
                                    </p:animEffect>
                                  </p:childTnLst>
                                </p:cTn>
                              </p:par>
                            </p:childTnLst>
                          </p:cTn>
                        </p:par>
                        <p:par>
                          <p:cTn id="37" fill="hold">
                            <p:stCondLst>
                              <p:cond delay="4500"/>
                            </p:stCondLst>
                            <p:childTnLst>
                              <p:par>
                                <p:cTn id="38" presetID="22" presetClass="entr" presetSubtype="8" fill="hold" grpId="0"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wipe(left)">
                                      <p:cBhvr>
                                        <p:cTn id="40"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0" grpId="0"/>
      <p:bldP spid="3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図 26" descr="アイコン&#10;&#10;中程度の精度で自動的に生成された説明">
            <a:extLst>
              <a:ext uri="{FF2B5EF4-FFF2-40B4-BE49-F238E27FC236}">
                <a16:creationId xmlns:a16="http://schemas.microsoft.com/office/drawing/2014/main" id="{147ED579-BCB6-4413-A171-52E1DF66FB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6019" y="4461980"/>
            <a:ext cx="7229981" cy="1383892"/>
          </a:xfrm>
          <a:prstGeom prst="rect">
            <a:avLst/>
          </a:prstGeom>
        </p:spPr>
      </p:pic>
      <p:pic>
        <p:nvPicPr>
          <p:cNvPr id="26" name="図 25" descr="アイコン&#10;&#10;中程度の精度で自動的に生成された説明">
            <a:extLst>
              <a:ext uri="{FF2B5EF4-FFF2-40B4-BE49-F238E27FC236}">
                <a16:creationId xmlns:a16="http://schemas.microsoft.com/office/drawing/2014/main" id="{FF3EE9D9-0CB7-4D1E-BE00-50EC6BC1FF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51567" y="2069391"/>
            <a:ext cx="7048423" cy="1708395"/>
          </a:xfrm>
          <a:prstGeom prst="rect">
            <a:avLst/>
          </a:prstGeom>
        </p:spPr>
      </p:pic>
      <p:sp>
        <p:nvSpPr>
          <p:cNvPr id="18" name="Rectangle 2">
            <a:extLst>
              <a:ext uri="{FF2B5EF4-FFF2-40B4-BE49-F238E27FC236}">
                <a16:creationId xmlns:a16="http://schemas.microsoft.com/office/drawing/2014/main" id="{98DA471F-D337-4FF2-8D58-252DFAFBCB88}"/>
              </a:ext>
            </a:extLst>
          </p:cNvPr>
          <p:cNvSpPr>
            <a:spLocks noChangeArrowheads="1"/>
          </p:cNvSpPr>
          <p:nvPr/>
        </p:nvSpPr>
        <p:spPr bwMode="auto">
          <a:xfrm>
            <a:off x="3000993" y="4757841"/>
            <a:ext cx="6469484" cy="5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4295" tIns="37148" rIns="74295" bIns="37148" numCol="1" anchor="ctr" anchorCtr="0" compatLnSpc="1">
            <a:prstTxWarp prst="textNoShape">
              <a:avLst/>
            </a:prstTxWarp>
            <a:spAutoFit/>
          </a:bodyPr>
          <a:lstStyle/>
          <a:p>
            <a:pPr indent="113506" algn="dist" defTabSz="742950" eaLnBrk="0" fontAlgn="base" hangingPunct="0">
              <a:lnSpc>
                <a:spcPct val="150000"/>
              </a:lnSpc>
              <a:spcBef>
                <a:spcPct val="0"/>
              </a:spcBef>
              <a:spcAft>
                <a:spcPct val="0"/>
              </a:spcAft>
            </a:pPr>
            <a:r>
              <a:rPr lang="ja-JP" altLang="en-US" sz="2500" dirty="0" err="1">
                <a:latin typeface="HGS創英角ﾎﾟｯﾌﾟ体" panose="040B0A00000000000000" pitchFamily="50" charset="-128"/>
                <a:ea typeface="HGS創英角ﾎﾟｯﾌﾟ体" panose="040B0A00000000000000" pitchFamily="50" charset="-128"/>
              </a:rPr>
              <a:t>あさごはんは</a:t>
            </a:r>
            <a:r>
              <a:rPr lang="ja-JP" altLang="en-US" sz="2500" dirty="0">
                <a:latin typeface="HGS創英角ﾎﾟｯﾌﾟ体" panose="040B0A00000000000000" pitchFamily="50" charset="-128"/>
                <a:ea typeface="HGS創英角ﾎﾟｯﾌﾟ体" panose="040B0A00000000000000" pitchFamily="50" charset="-128"/>
              </a:rPr>
              <a:t>パン？ごはん？どっちかな</a:t>
            </a:r>
            <a:endParaRPr lang="en-US" altLang="ja-JP" sz="2500" dirty="0">
              <a:latin typeface="HGS創英角ﾎﾟｯﾌﾟ体" panose="040B0A00000000000000" pitchFamily="50" charset="-128"/>
              <a:ea typeface="HGS創英角ﾎﾟｯﾌﾟ体" panose="040B0A00000000000000" pitchFamily="50" charset="-128"/>
            </a:endParaRPr>
          </a:p>
        </p:txBody>
      </p:sp>
      <p:pic>
        <p:nvPicPr>
          <p:cNvPr id="40" name="図 39"/>
          <p:cNvPicPr>
            <a:picLocks noChangeAspect="1"/>
          </p:cNvPicPr>
          <p:nvPr/>
        </p:nvPicPr>
        <p:blipFill>
          <a:blip r:embed="rId4"/>
          <a:stretch>
            <a:fillRect/>
          </a:stretch>
        </p:blipFill>
        <p:spPr>
          <a:xfrm>
            <a:off x="8054981" y="5509340"/>
            <a:ext cx="1247636" cy="1264785"/>
          </a:xfrm>
          <a:prstGeom prst="rect">
            <a:avLst/>
          </a:prstGeom>
        </p:spPr>
      </p:pic>
      <p:pic>
        <p:nvPicPr>
          <p:cNvPr id="41" name="図 40" descr="おもちゃ, 人形, 時計, 食品 が含まれている画像&#10;&#10;自動的に生成された説明">
            <a:extLst>
              <a:ext uri="{FF2B5EF4-FFF2-40B4-BE49-F238E27FC236}">
                <a16:creationId xmlns:a16="http://schemas.microsoft.com/office/drawing/2014/main" id="{8CE74C01-A633-4DE6-9246-89039A7AE57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1650082" y="3782423"/>
            <a:ext cx="1188424" cy="1349813"/>
          </a:xfrm>
          <a:prstGeom prst="rect">
            <a:avLst/>
          </a:prstGeom>
        </p:spPr>
      </p:pic>
      <p:grpSp>
        <p:nvGrpSpPr>
          <p:cNvPr id="5" name="グループ化 4"/>
          <p:cNvGrpSpPr/>
          <p:nvPr/>
        </p:nvGrpSpPr>
        <p:grpSpPr>
          <a:xfrm>
            <a:off x="345701" y="841953"/>
            <a:ext cx="9216050" cy="816082"/>
            <a:chOff x="616322" y="3208207"/>
            <a:chExt cx="11342831" cy="1004408"/>
          </a:xfrm>
        </p:grpSpPr>
        <p:grpSp>
          <p:nvGrpSpPr>
            <p:cNvPr id="23" name="グループ化 22">
              <a:extLst>
                <a:ext uri="{FF2B5EF4-FFF2-40B4-BE49-F238E27FC236}">
                  <a16:creationId xmlns:a16="http://schemas.microsoft.com/office/drawing/2014/main" id="{B1AE637E-0C7E-4511-9EBA-CA786E0DCCE1}"/>
                </a:ext>
              </a:extLst>
            </p:cNvPr>
            <p:cNvGrpSpPr/>
            <p:nvPr/>
          </p:nvGrpSpPr>
          <p:grpSpPr>
            <a:xfrm>
              <a:off x="616322" y="3269283"/>
              <a:ext cx="11342831" cy="943332"/>
              <a:chOff x="1284283" y="4550322"/>
              <a:chExt cx="11342831" cy="943332"/>
            </a:xfrm>
          </p:grpSpPr>
          <p:sp>
            <p:nvSpPr>
              <p:cNvPr id="15" name="Rectangle 2">
                <a:extLst>
                  <a:ext uri="{FF2B5EF4-FFF2-40B4-BE49-F238E27FC236}">
                    <a16:creationId xmlns:a16="http://schemas.microsoft.com/office/drawing/2014/main" id="{4A5A3682-053E-4251-AFEE-4654D86294C3}"/>
                  </a:ext>
                </a:extLst>
              </p:cNvPr>
              <p:cNvSpPr>
                <a:spLocks noChangeArrowheads="1"/>
              </p:cNvSpPr>
              <p:nvPr/>
            </p:nvSpPr>
            <p:spPr bwMode="auto">
              <a:xfrm>
                <a:off x="1284283" y="4550322"/>
                <a:ext cx="11342831" cy="887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4295" tIns="37148" rIns="74295" bIns="37148" numCol="1" anchor="ctr" anchorCtr="0" compatLnSpc="1">
                <a:prstTxWarp prst="textNoShape">
                  <a:avLst/>
                </a:prstTxWarp>
                <a:spAutoFit/>
              </a:bodyPr>
              <a:lstStyle/>
              <a:p>
                <a:pPr indent="113506" defTabSz="742950" eaLnBrk="0" fontAlgn="base" hangingPunct="0">
                  <a:lnSpc>
                    <a:spcPct val="150000"/>
                  </a:lnSpc>
                  <a:spcBef>
                    <a:spcPct val="0"/>
                  </a:spcBef>
                  <a:spcAft>
                    <a:spcPct val="0"/>
                  </a:spcAft>
                </a:pPr>
                <a:r>
                  <a:rPr lang="ja-JP" altLang="en-US" sz="2275" dirty="0">
                    <a:latin typeface="HGS創英角ﾎﾟｯﾌﾟ体" panose="040B0A00000000000000" pitchFamily="50" charset="-128"/>
                    <a:ea typeface="HGS創英角ﾎﾟｯﾌﾟ体" panose="040B0A00000000000000" pitchFamily="50" charset="-128"/>
                  </a:rPr>
                  <a:t>　  </a:t>
                </a:r>
                <a:r>
                  <a:rPr lang="ja-JP" altLang="en-US" sz="2800" dirty="0">
                    <a:latin typeface="HGS創英角ﾎﾟｯﾌﾟ体" panose="040B0A00000000000000" pitchFamily="50" charset="-128"/>
                    <a:ea typeface="HGS創英角ﾎﾟｯﾌﾟ体" panose="040B0A00000000000000" pitchFamily="50" charset="-128"/>
                  </a:rPr>
                  <a:t>どんなことを聞きたいのかノートに書いてみよう！</a:t>
                </a:r>
                <a:endParaRPr lang="en-US" altLang="ja-JP" sz="2800" dirty="0">
                  <a:latin typeface="HGS創英角ﾎﾟｯﾌﾟ体" panose="040B0A00000000000000" pitchFamily="50" charset="-128"/>
                  <a:ea typeface="HGS創英角ﾎﾟｯﾌﾟ体" panose="040B0A00000000000000" pitchFamily="50" charset="-128"/>
                </a:endParaRPr>
              </a:p>
            </p:txBody>
          </p:sp>
          <p:pic>
            <p:nvPicPr>
              <p:cNvPr id="21" name="図 20">
                <a:extLst>
                  <a:ext uri="{FF2B5EF4-FFF2-40B4-BE49-F238E27FC236}">
                    <a16:creationId xmlns:a16="http://schemas.microsoft.com/office/drawing/2014/main" id="{ADD27651-45F1-40C1-8299-52F36C470BE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48390" y="5285547"/>
                <a:ext cx="10405424" cy="208107"/>
              </a:xfrm>
              <a:prstGeom prst="rect">
                <a:avLst/>
              </a:prstGeom>
            </p:spPr>
          </p:pic>
          <p:sp>
            <p:nvSpPr>
              <p:cNvPr id="22" name="八角形 21">
                <a:extLst>
                  <a:ext uri="{FF2B5EF4-FFF2-40B4-BE49-F238E27FC236}">
                    <a16:creationId xmlns:a16="http://schemas.microsoft.com/office/drawing/2014/main" id="{4D665409-C4F3-4058-91A7-B253DA51C066}"/>
                  </a:ext>
                </a:extLst>
              </p:cNvPr>
              <p:cNvSpPr/>
              <p:nvPr/>
            </p:nvSpPr>
            <p:spPr>
              <a:xfrm>
                <a:off x="1284283" y="4723560"/>
                <a:ext cx="664615" cy="664615"/>
              </a:xfrm>
              <a:prstGeom prst="octagon">
                <a:avLst/>
              </a:prstGeom>
              <a:solidFill>
                <a:srgbClr val="FF897D">
                  <a:alpha val="80000"/>
                </a:srgbClr>
              </a:solidFill>
              <a:ln>
                <a:solidFill>
                  <a:srgbClr val="FF1D05">
                    <a:alpha val="67059"/>
                  </a:srgb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sz="2800" dirty="0">
                    <a:latin typeface="HGS創英角ﾎﾟｯﾌﾟ体" panose="040B0A00000000000000" pitchFamily="50" charset="-128"/>
                    <a:ea typeface="HGS創英角ﾎﾟｯﾌﾟ体" panose="040B0A00000000000000" pitchFamily="50" charset="-128"/>
                  </a:rPr>
                  <a:t>１</a:t>
                </a:r>
              </a:p>
            </p:txBody>
          </p:sp>
        </p:grpSp>
        <p:sp>
          <p:nvSpPr>
            <p:cNvPr id="29" name="テキスト ボックス 28"/>
            <p:cNvSpPr txBox="1"/>
            <p:nvPr/>
          </p:nvSpPr>
          <p:spPr>
            <a:xfrm>
              <a:off x="4064776" y="3222392"/>
              <a:ext cx="398769" cy="321982"/>
            </a:xfrm>
            <a:prstGeom prst="rect">
              <a:avLst/>
            </a:prstGeom>
            <a:noFill/>
          </p:spPr>
          <p:txBody>
            <a:bodyPr wrap="square" rtlCol="0">
              <a:spAutoFit/>
            </a:bodyPr>
            <a:lstStyle/>
            <a:p>
              <a:pPr algn="dist"/>
              <a:r>
                <a:rPr kumimoji="1" lang="ja-JP" altLang="en-US" sz="1100" dirty="0">
                  <a:latin typeface="HGS創英角ﾎﾟｯﾌﾟ体" panose="040B0A00000000000000" pitchFamily="50" charset="-128"/>
                  <a:ea typeface="HGS創英角ﾎﾟｯﾌﾟ体" panose="040B0A00000000000000" pitchFamily="50" charset="-128"/>
                </a:rPr>
                <a:t>き</a:t>
              </a:r>
            </a:p>
          </p:txBody>
        </p:sp>
        <p:sp>
          <p:nvSpPr>
            <p:cNvPr id="30" name="テキスト ボックス 29"/>
            <p:cNvSpPr txBox="1"/>
            <p:nvPr/>
          </p:nvSpPr>
          <p:spPr>
            <a:xfrm>
              <a:off x="8431820" y="3208207"/>
              <a:ext cx="398769" cy="321982"/>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か</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grpSp>
      <p:grpSp>
        <p:nvGrpSpPr>
          <p:cNvPr id="6" name="グループ化 5"/>
          <p:cNvGrpSpPr/>
          <p:nvPr/>
        </p:nvGrpSpPr>
        <p:grpSpPr>
          <a:xfrm>
            <a:off x="1133621" y="2382163"/>
            <a:ext cx="6107838" cy="722440"/>
            <a:chOff x="758050" y="4492294"/>
            <a:chExt cx="7517339" cy="889157"/>
          </a:xfrm>
        </p:grpSpPr>
        <p:sp>
          <p:nvSpPr>
            <p:cNvPr id="16" name="Rectangle 2">
              <a:extLst>
                <a:ext uri="{FF2B5EF4-FFF2-40B4-BE49-F238E27FC236}">
                  <a16:creationId xmlns:a16="http://schemas.microsoft.com/office/drawing/2014/main" id="{DDE4B2D3-F78F-4B82-9568-85CD350247D9}"/>
                </a:ext>
              </a:extLst>
            </p:cNvPr>
            <p:cNvSpPr>
              <a:spLocks noChangeArrowheads="1"/>
            </p:cNvSpPr>
            <p:nvPr/>
          </p:nvSpPr>
          <p:spPr bwMode="auto">
            <a:xfrm>
              <a:off x="758050" y="4578863"/>
              <a:ext cx="7517339" cy="802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4295" tIns="37148" rIns="74295" bIns="37148" numCol="1" anchor="ctr" anchorCtr="0" compatLnSpc="1">
              <a:prstTxWarp prst="textNoShape">
                <a:avLst/>
              </a:prstTxWarp>
              <a:spAutoFit/>
            </a:bodyPr>
            <a:lstStyle/>
            <a:p>
              <a:pPr indent="113506" algn="dist" eaLnBrk="0" fontAlgn="base" hangingPunct="0">
                <a:lnSpc>
                  <a:spcPct val="150000"/>
                </a:lnSpc>
                <a:spcBef>
                  <a:spcPct val="0"/>
                </a:spcBef>
                <a:spcAft>
                  <a:spcPct val="0"/>
                </a:spcAft>
              </a:pPr>
              <a:r>
                <a:rPr lang="ja-JP" altLang="en-US" sz="2500" dirty="0">
                  <a:latin typeface="HGS創英角ﾎﾟｯﾌﾟ体" panose="040B0A00000000000000" pitchFamily="50" charset="-128"/>
                  <a:ea typeface="HGS創英角ﾎﾟｯﾌﾟ体" panose="040B0A00000000000000" pitchFamily="50" charset="-128"/>
                </a:rPr>
                <a:t>みんなは給食のおかずは何が好きかな</a:t>
              </a:r>
              <a:endParaRPr lang="en-US" altLang="ja-JP" sz="2500" dirty="0">
                <a:latin typeface="HGS創英角ﾎﾟｯﾌﾟ体" panose="040B0A00000000000000" pitchFamily="50" charset="-128"/>
                <a:ea typeface="HGS創英角ﾎﾟｯﾌﾟ体" panose="040B0A00000000000000" pitchFamily="50" charset="-128"/>
              </a:endParaRPr>
            </a:p>
          </p:txBody>
        </p:sp>
        <p:sp>
          <p:nvSpPr>
            <p:cNvPr id="31" name="テキスト ボックス 30"/>
            <p:cNvSpPr txBox="1"/>
            <p:nvPr/>
          </p:nvSpPr>
          <p:spPr>
            <a:xfrm>
              <a:off x="2469510" y="4492294"/>
              <a:ext cx="1329231" cy="321980"/>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きゅうしょく</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sp>
          <p:nvSpPr>
            <p:cNvPr id="32" name="テキスト ボックス 31"/>
            <p:cNvSpPr txBox="1"/>
            <p:nvPr/>
          </p:nvSpPr>
          <p:spPr>
            <a:xfrm>
              <a:off x="5510200" y="4512262"/>
              <a:ext cx="620308" cy="321980"/>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なに</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sp>
          <p:nvSpPr>
            <p:cNvPr id="33" name="テキスト ボックス 32"/>
            <p:cNvSpPr txBox="1"/>
            <p:nvPr/>
          </p:nvSpPr>
          <p:spPr>
            <a:xfrm>
              <a:off x="6478084" y="4492295"/>
              <a:ext cx="443077" cy="321980"/>
            </a:xfrm>
            <a:prstGeom prst="rect">
              <a:avLst/>
            </a:prstGeom>
            <a:noFill/>
          </p:spPr>
          <p:txBody>
            <a:bodyPr wrap="square" rtlCol="0">
              <a:spAutoFit/>
            </a:bodyPr>
            <a:lstStyle/>
            <a:p>
              <a:r>
                <a:rPr lang="ja-JP" altLang="en-US" sz="1100" dirty="0">
                  <a:latin typeface="HGS創英角ﾎﾟｯﾌﾟ体" panose="040B0A00000000000000" pitchFamily="50" charset="-128"/>
                  <a:ea typeface="HGS創英角ﾎﾟｯﾌﾟ体" panose="040B0A00000000000000" pitchFamily="50" charset="-128"/>
                </a:rPr>
                <a:t>す</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grpSp>
      <p:pic>
        <p:nvPicPr>
          <p:cNvPr id="8" name="図 7">
            <a:extLst>
              <a:ext uri="{FF2B5EF4-FFF2-40B4-BE49-F238E27FC236}">
                <a16:creationId xmlns:a16="http://schemas.microsoft.com/office/drawing/2014/main" id="{90351E97-7334-408F-8A00-E8545338160C}"/>
              </a:ext>
              <a:ext uri="{C183D7F6-B498-43B3-948B-1728B52AA6E4}">
                <adec:decorative xmlns="" xmlns:adec="http://schemas.microsoft.com/office/drawing/2017/decorative" val="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927847">
            <a:off x="7553644" y="2867028"/>
            <a:ext cx="2110183" cy="1313159"/>
          </a:xfrm>
          <a:prstGeom prst="rect">
            <a:avLst/>
          </a:prstGeom>
        </p:spPr>
      </p:pic>
      <p:pic>
        <p:nvPicPr>
          <p:cNvPr id="11" name="図 10">
            <a:extLst>
              <a:ext uri="{FF2B5EF4-FFF2-40B4-BE49-F238E27FC236}">
                <a16:creationId xmlns:a16="http://schemas.microsoft.com/office/drawing/2014/main" id="{62DCBCA0-4A03-4651-86C3-CD5D9286E0F5}"/>
              </a:ext>
              <a:ext uri="{C183D7F6-B498-43B3-948B-1728B52AA6E4}">
                <adec:decorative xmlns="" xmlns:adec="http://schemas.microsoft.com/office/drawing/2017/decorative" val="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7914405">
            <a:off x="8290819" y="2660168"/>
            <a:ext cx="1169308" cy="1169308"/>
          </a:xfrm>
          <a:prstGeom prst="rect">
            <a:avLst/>
          </a:prstGeom>
        </p:spPr>
      </p:pic>
      <p:pic>
        <p:nvPicPr>
          <p:cNvPr id="34" name="図 33">
            <a:hlinkClick r:id="rId9" action="ppaction://hlinksldjump"/>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210271" y="120615"/>
            <a:ext cx="1347333" cy="566977"/>
          </a:xfrm>
          <a:prstGeom prst="rect">
            <a:avLst/>
          </a:prstGeom>
        </p:spPr>
      </p:pic>
      <p:pic>
        <p:nvPicPr>
          <p:cNvPr id="35" name="図 34">
            <a:hlinkClick r:id="rId11" action="ppaction://hlinksldjump"/>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691647" y="138904"/>
            <a:ext cx="1347333" cy="548688"/>
          </a:xfrm>
          <a:prstGeom prst="rect">
            <a:avLst/>
          </a:prstGeom>
        </p:spPr>
      </p:pic>
      <p:pic>
        <p:nvPicPr>
          <p:cNvPr id="36" name="図 35">
            <a:hlinkClick r:id="rId13" action="ppaction://hlinksldjump"/>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926939" y="130108"/>
            <a:ext cx="1572904" cy="548688"/>
          </a:xfrm>
          <a:prstGeom prst="rect">
            <a:avLst/>
          </a:prstGeom>
        </p:spPr>
      </p:pic>
      <p:sp>
        <p:nvSpPr>
          <p:cNvPr id="24" name="正方形/長方形 23"/>
          <p:cNvSpPr/>
          <p:nvPr/>
        </p:nvSpPr>
        <p:spPr>
          <a:xfrm>
            <a:off x="0" y="0"/>
            <a:ext cx="990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107546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10"/>
                                        <p:tgtEl>
                                          <p:spTgt spid="24"/>
                                        </p:tgtEl>
                                      </p:cBhvr>
                                    </p:animEffect>
                                    <p:set>
                                      <p:cBhvr>
                                        <p:cTn id="7" dur="1" fill="hold">
                                          <p:stCondLst>
                                            <p:cond delay="9"/>
                                          </p:stCondLst>
                                        </p:cTn>
                                        <p:tgtEl>
                                          <p:spTgt spid="24"/>
                                        </p:tgtEl>
                                        <p:attrNameLst>
                                          <p:attrName>style.visibility</p:attrName>
                                        </p:attrNameLst>
                                      </p:cBhvr>
                                      <p:to>
                                        <p:strVal val="hidden"/>
                                      </p:to>
                                    </p:set>
                                  </p:childTnLst>
                                </p:cTn>
                              </p:par>
                            </p:childTnLst>
                          </p:cTn>
                        </p:par>
                        <p:par>
                          <p:cTn id="8" fill="hold">
                            <p:stCondLst>
                              <p:cond delay="10"/>
                            </p:stCondLst>
                            <p:childTnLst>
                              <p:par>
                                <p:cTn id="9" presetID="2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2"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13"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4" dur="1000" fill="hold"/>
                                        <p:tgtEl>
                                          <p:spTgt spid="5"/>
                                        </p:tgtEl>
                                        <p:attrNameLst>
                                          <p:attrName>ppt_h</p:attrName>
                                        </p:attrNameLst>
                                      </p:cBhvr>
                                      <p:tavLst>
                                        <p:tav tm="0">
                                          <p:val>
                                            <p:strVal val="#ppt_h"/>
                                          </p:val>
                                        </p:tav>
                                        <p:tav tm="100000">
                                          <p:val>
                                            <p:strVal val="#ppt_h"/>
                                          </p:val>
                                        </p:tav>
                                      </p:tavLst>
                                    </p:anim>
                                    <p:anim calcmode="lin" valueType="num">
                                      <p:cBhvr>
                                        <p:cTn id="15"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6"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7"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8" dur="1000" decel="50000">
                                          <p:stCondLst>
                                            <p:cond delay="0"/>
                                          </p:stCondLst>
                                        </p:cTn>
                                        <p:tgtEl>
                                          <p:spTgt spid="5"/>
                                        </p:tgtEl>
                                      </p:cBhvr>
                                    </p:animEffect>
                                  </p:childTnLst>
                                </p:cTn>
                              </p:par>
                            </p:childTnLst>
                          </p:cTn>
                        </p:par>
                        <p:par>
                          <p:cTn id="19" fill="hold">
                            <p:stCondLst>
                              <p:cond delay="1010"/>
                            </p:stCondLst>
                            <p:childTnLst>
                              <p:par>
                                <p:cTn id="20" presetID="10" presetClass="entr" presetSubtype="0"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par>
                          <p:cTn id="26" fill="hold">
                            <p:stCondLst>
                              <p:cond delay="1510"/>
                            </p:stCondLst>
                            <p:childTnLst>
                              <p:par>
                                <p:cTn id="27" presetID="10" presetClass="entr" presetSubtype="0" fill="hold" nodeType="afterEffect">
                                  <p:stCondLst>
                                    <p:cond delay="250"/>
                                  </p:stCondLst>
                                  <p:childTnLst>
                                    <p:set>
                                      <p:cBhvr>
                                        <p:cTn id="28" dur="1" fill="hold">
                                          <p:stCondLst>
                                            <p:cond delay="0"/>
                                          </p:stCondLst>
                                        </p:cTn>
                                        <p:tgtEl>
                                          <p:spTgt spid="41"/>
                                        </p:tgtEl>
                                        <p:attrNameLst>
                                          <p:attrName>style.visibility</p:attrName>
                                        </p:attrNameLst>
                                      </p:cBhvr>
                                      <p:to>
                                        <p:strVal val="visible"/>
                                      </p:to>
                                    </p:set>
                                    <p:animEffect transition="in" filter="fade">
                                      <p:cBhvr>
                                        <p:cTn id="29" dur="500"/>
                                        <p:tgtEl>
                                          <p:spTgt spid="41"/>
                                        </p:tgtEl>
                                      </p:cBhvr>
                                    </p:animEffect>
                                  </p:childTnLst>
                                </p:cTn>
                              </p:par>
                              <p:par>
                                <p:cTn id="30" presetID="10" presetClass="entr" presetSubtype="0" fill="hold" nodeType="withEffect">
                                  <p:stCondLst>
                                    <p:cond delay="25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childTnLst>
                          </p:cTn>
                        </p:par>
                        <p:par>
                          <p:cTn id="33" fill="hold">
                            <p:stCondLst>
                              <p:cond delay="2260"/>
                            </p:stCondLst>
                            <p:childTnLst>
                              <p:par>
                                <p:cTn id="34" presetID="22" presetClass="entr" presetSubtype="8"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ipe(left)">
                                      <p:cBhvr>
                                        <p:cTn id="36" dur="1000"/>
                                        <p:tgtEl>
                                          <p:spTgt spid="6"/>
                                        </p:tgtEl>
                                      </p:cBhvr>
                                    </p:animEffect>
                                  </p:childTnLst>
                                </p:cTn>
                              </p:par>
                            </p:childTnLst>
                          </p:cTn>
                        </p:par>
                        <p:par>
                          <p:cTn id="37" fill="hold">
                            <p:stCondLst>
                              <p:cond delay="3260"/>
                            </p:stCondLst>
                            <p:childTnLst>
                              <p:par>
                                <p:cTn id="38" presetID="10" presetClass="entr" presetSubtype="0" fill="hold" nodeType="afterEffect">
                                  <p:stCondLst>
                                    <p:cond delay="25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500"/>
                                        <p:tgtEl>
                                          <p:spTgt spid="40"/>
                                        </p:tgtEl>
                                      </p:cBhvr>
                                    </p:animEffect>
                                  </p:childTnLst>
                                </p:cTn>
                              </p:par>
                              <p:par>
                                <p:cTn id="41" presetID="10" presetClass="entr" presetSubtype="0" fill="hold" nodeType="withEffect">
                                  <p:stCondLst>
                                    <p:cond delay="25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500"/>
                                        <p:tgtEl>
                                          <p:spTgt spid="27"/>
                                        </p:tgtEl>
                                      </p:cBhvr>
                                    </p:animEffect>
                                  </p:childTnLst>
                                </p:cTn>
                              </p:par>
                            </p:childTnLst>
                          </p:cTn>
                        </p:par>
                        <p:par>
                          <p:cTn id="44" fill="hold">
                            <p:stCondLst>
                              <p:cond delay="4010"/>
                            </p:stCondLst>
                            <p:childTnLst>
                              <p:par>
                                <p:cTn id="45" presetID="22" presetClass="entr" presetSubtype="8"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吹き出し: 角を丸めた四角形 13">
            <a:extLst>
              <a:ext uri="{FF2B5EF4-FFF2-40B4-BE49-F238E27FC236}">
                <a16:creationId xmlns:a16="http://schemas.microsoft.com/office/drawing/2014/main" id="{867411E9-22CA-4D78-A652-62B3434F186A}"/>
              </a:ext>
            </a:extLst>
          </p:cNvPr>
          <p:cNvSpPr/>
          <p:nvPr/>
        </p:nvSpPr>
        <p:spPr>
          <a:xfrm>
            <a:off x="1791434" y="5533787"/>
            <a:ext cx="7971998" cy="1171936"/>
          </a:xfrm>
          <a:prstGeom prst="wedgeRoundRectCallout">
            <a:avLst>
              <a:gd name="adj1" fmla="val -52324"/>
              <a:gd name="adj2" fmla="val 17540"/>
              <a:gd name="adj3" fmla="val 16667"/>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463"/>
          </a:p>
        </p:txBody>
      </p:sp>
      <p:sp>
        <p:nvSpPr>
          <p:cNvPr id="5" name="テキスト ボックス 5">
            <a:extLst>
              <a:ext uri="{FF2B5EF4-FFF2-40B4-BE49-F238E27FC236}">
                <a16:creationId xmlns:a16="http://schemas.microsoft.com/office/drawing/2014/main" id="{40E24E30-30AC-4C31-81D7-06104F88F7CC}"/>
              </a:ext>
            </a:extLst>
          </p:cNvPr>
          <p:cNvSpPr txBox="1">
            <a:spLocks noChangeArrowheads="1"/>
          </p:cNvSpPr>
          <p:nvPr/>
        </p:nvSpPr>
        <p:spPr bwMode="auto">
          <a:xfrm>
            <a:off x="3263960" y="1658269"/>
            <a:ext cx="5762051" cy="3705609"/>
          </a:xfrm>
          <a:prstGeom prst="rect">
            <a:avLst/>
          </a:prstGeom>
          <a:solidFill>
            <a:srgbClr val="FFFFFF"/>
          </a:solidFill>
          <a:ln w="6350">
            <a:solidFill>
              <a:srgbClr val="000000"/>
            </a:solidFill>
            <a:miter lim="800000"/>
            <a:headEnd/>
            <a:tailEnd/>
          </a:ln>
        </p:spPr>
        <p:txBody>
          <a:bodyPr rot="0" vert="horz" wrap="square" lIns="74295" tIns="37148" rIns="74295" bIns="37148" anchor="t" anchorCtr="0" upright="1">
            <a:noAutofit/>
          </a:bodyPr>
          <a:lstStyle/>
          <a:p>
            <a:pPr algn="ctr">
              <a:lnSpc>
                <a:spcPct val="150000"/>
              </a:lnSpc>
            </a:pPr>
            <a:r>
              <a:rPr lang="ja-JP" altLang="en-US" u="sng" kern="100" dirty="0" err="1" smtClean="0">
                <a:latin typeface="Century" panose="02040604050505020304" pitchFamily="18" charset="0"/>
                <a:ea typeface="HG丸ｺﾞｼｯｸM-PRO" panose="020F0600000000000000" pitchFamily="50" charset="-128"/>
                <a:cs typeface="Arial Unicode MS"/>
              </a:rPr>
              <a:t>あさごはん</a:t>
            </a:r>
            <a:r>
              <a:rPr lang="ja-JP" altLang="en-US" u="sng" kern="100" dirty="0" smtClean="0">
                <a:latin typeface="Century" panose="02040604050505020304" pitchFamily="18" charset="0"/>
                <a:ea typeface="HG丸ｺﾞｼｯｸM-PRO" panose="020F0600000000000000" pitchFamily="50" charset="-128"/>
                <a:cs typeface="Arial Unicode MS"/>
              </a:rPr>
              <a:t>アンケート</a:t>
            </a:r>
            <a:endParaRPr lang="ja-JP" altLang="en-US" sz="1600" u="sng" kern="100" dirty="0" smtClean="0">
              <a:latin typeface="Century" panose="02040604050505020304" pitchFamily="18" charset="0"/>
              <a:ea typeface="ＭＳ 明朝" panose="02020609040205080304" pitchFamily="17" charset="-128"/>
              <a:cs typeface="Times New Roman" panose="02020603050405020304" pitchFamily="18" charset="0"/>
            </a:endParaRPr>
          </a:p>
          <a:p>
            <a:pPr algn="ctr">
              <a:lnSpc>
                <a:spcPct val="150000"/>
              </a:lnSpc>
            </a:pPr>
            <a:r>
              <a:rPr lang="ja-JP" altLang="en-US" sz="1400" kern="100" dirty="0" smtClean="0">
                <a:latin typeface="Century" panose="02040604050505020304" pitchFamily="18" charset="0"/>
                <a:ea typeface="HG丸ｺﾞｼｯｸM-PRO" panose="020F0600000000000000" pitchFamily="50" charset="-128"/>
                <a:cs typeface="Arial Unicode MS"/>
              </a:rPr>
              <a:t>★おねがいします★</a:t>
            </a:r>
            <a:endParaRPr lang="ja-JP" altLang="en-US" sz="1600" kern="100" dirty="0" smtClean="0">
              <a:latin typeface="Century" panose="02040604050505020304" pitchFamily="18" charset="0"/>
              <a:ea typeface="ＭＳ 明朝" panose="02020609040205080304" pitchFamily="17" charset="-128"/>
              <a:cs typeface="Times New Roman" panose="02020603050405020304" pitchFamily="18" charset="0"/>
            </a:endParaRPr>
          </a:p>
          <a:p>
            <a:pPr algn="ctr">
              <a:lnSpc>
                <a:spcPts val="975"/>
              </a:lnSpc>
            </a:pPr>
            <a:endParaRPr lang="en-US" sz="1138" kern="100" dirty="0" smtClean="0">
              <a:latin typeface="HG丸ｺﾞｼｯｸM-PRO" panose="020F0600000000000000" pitchFamily="50" charset="-128"/>
              <a:ea typeface="ＭＳ 明朝" panose="02020609040205080304" pitchFamily="17" charset="-128"/>
              <a:cs typeface="Arial Unicode MS"/>
            </a:endParaRPr>
          </a:p>
          <a:p>
            <a:pPr algn="ctr">
              <a:lnSpc>
                <a:spcPts val="975"/>
              </a:lnSpc>
            </a:pPr>
            <a:r>
              <a:rPr lang="en-US" sz="1138" kern="100" dirty="0" smtClean="0">
                <a:latin typeface="HG丸ｺﾞｼｯｸM-PRO" panose="020F0600000000000000" pitchFamily="50" charset="-128"/>
                <a:ea typeface="ＭＳ 明朝" panose="02020609040205080304" pitchFamily="17" charset="-128"/>
                <a:cs typeface="Arial Unicode MS"/>
              </a:rPr>
              <a:t> </a:t>
            </a:r>
            <a:endParaRPr lang="ja-JP" altLang="en-US" sz="1300" kern="100" dirty="0" smtClean="0">
              <a:latin typeface="Century" panose="02040604050505020304" pitchFamily="18" charset="0"/>
              <a:ea typeface="ＭＳ 明朝" panose="02020609040205080304" pitchFamily="17" charset="-128"/>
              <a:cs typeface="Times New Roman" panose="02020603050405020304" pitchFamily="18" charset="0"/>
            </a:endParaRPr>
          </a:p>
          <a:p>
            <a:pPr algn="just">
              <a:lnSpc>
                <a:spcPts val="975"/>
              </a:lnSpc>
            </a:pPr>
            <a:r>
              <a:rPr lang="ja-JP" altLang="en-US" sz="1400" kern="100" dirty="0" smtClean="0">
                <a:latin typeface="Century" panose="02040604050505020304" pitchFamily="18" charset="0"/>
                <a:ea typeface="HG丸ｺﾞｼｯｸM-PRO" panose="020F0600000000000000" pitchFamily="50" charset="-128"/>
                <a:cs typeface="Arial Unicode MS"/>
              </a:rPr>
              <a:t>あてはまる</a:t>
            </a:r>
            <a:r>
              <a:rPr lang="ja-JP" altLang="en-US" sz="1400" kern="100" dirty="0">
                <a:latin typeface="Century" panose="02040604050505020304" pitchFamily="18" charset="0"/>
                <a:ea typeface="HG丸ｺﾞｼｯｸM-PRO" panose="020F0600000000000000" pitchFamily="50" charset="-128"/>
                <a:cs typeface="Arial Unicode MS"/>
              </a:rPr>
              <a:t>ほうに○をつけてください。</a:t>
            </a:r>
            <a:endParaRPr lang="ja-JP" altLang="en-US" sz="1600" kern="100" dirty="0">
              <a:latin typeface="Century" panose="02040604050505020304" pitchFamily="18" charset="0"/>
              <a:ea typeface="ＭＳ 明朝" panose="02020609040205080304" pitchFamily="17" charset="-128"/>
              <a:cs typeface="Times New Roman" panose="02020603050405020304" pitchFamily="18" charset="0"/>
            </a:endParaRPr>
          </a:p>
          <a:p>
            <a:pPr algn="just">
              <a:lnSpc>
                <a:spcPts val="975"/>
              </a:lnSpc>
            </a:pPr>
            <a:r>
              <a:rPr lang="en-US" sz="1138" kern="100" dirty="0">
                <a:latin typeface="HG丸ｺﾞｼｯｸM-PRO" panose="020F0600000000000000" pitchFamily="50" charset="-128"/>
                <a:ea typeface="ＭＳ 明朝" panose="02020609040205080304" pitchFamily="17" charset="-128"/>
                <a:cs typeface="Arial Unicode MS"/>
              </a:rPr>
              <a:t> </a:t>
            </a:r>
            <a:endParaRPr lang="ja-JP" altLang="en-US" sz="1300" kern="100" dirty="0">
              <a:latin typeface="Century" panose="02040604050505020304" pitchFamily="18" charset="0"/>
              <a:ea typeface="ＭＳ 明朝" panose="02020609040205080304" pitchFamily="17" charset="-128"/>
              <a:cs typeface="Times New Roman" panose="02020603050405020304" pitchFamily="18" charset="0"/>
            </a:endParaRPr>
          </a:p>
          <a:p>
            <a:pPr algn="just"/>
            <a:r>
              <a:rPr lang="en-US" sz="1400" kern="100" dirty="0">
                <a:latin typeface="HG丸ｺﾞｼｯｸM-PRO" panose="020F0600000000000000" pitchFamily="50" charset="-128"/>
                <a:ea typeface="ＭＳ 明朝" panose="02020609040205080304" pitchFamily="17" charset="-128"/>
                <a:cs typeface="Arial Unicode MS"/>
              </a:rPr>
              <a:t>1.</a:t>
            </a:r>
            <a:r>
              <a:rPr lang="ja-JP" altLang="en-US" sz="1400" kern="100" dirty="0">
                <a:latin typeface="Century" panose="02040604050505020304" pitchFamily="18" charset="0"/>
                <a:ea typeface="HG丸ｺﾞｼｯｸM-PRO" panose="020F0600000000000000" pitchFamily="50" charset="-128"/>
                <a:cs typeface="Arial Unicode MS"/>
              </a:rPr>
              <a:t>あなたは？（　１ねんせい・２ねんせい　）</a:t>
            </a:r>
            <a:endParaRPr lang="en-US" altLang="ja-JP" sz="1400" kern="100" dirty="0">
              <a:latin typeface="Century" panose="02040604050505020304" pitchFamily="18" charset="0"/>
              <a:ea typeface="HG丸ｺﾞｼｯｸM-PRO" panose="020F0600000000000000" pitchFamily="50" charset="-128"/>
              <a:cs typeface="Arial Unicode MS"/>
            </a:endParaRPr>
          </a:p>
          <a:p>
            <a:pPr algn="just"/>
            <a:endParaRPr lang="ja-JP" altLang="en-US" sz="1300" kern="100" dirty="0">
              <a:latin typeface="Century" panose="02040604050505020304" pitchFamily="18" charset="0"/>
              <a:ea typeface="ＭＳ 明朝" panose="02020609040205080304" pitchFamily="17" charset="-128"/>
              <a:cs typeface="Times New Roman" panose="02020603050405020304" pitchFamily="18" charset="0"/>
            </a:endParaRPr>
          </a:p>
          <a:p>
            <a:pPr algn="just"/>
            <a:r>
              <a:rPr lang="en-US" sz="1400" kern="100" dirty="0">
                <a:latin typeface="HG丸ｺﾞｼｯｸM-PRO" panose="020F0600000000000000" pitchFamily="50" charset="-128"/>
                <a:ea typeface="ＭＳ 明朝" panose="02020609040205080304" pitchFamily="17" charset="-128"/>
                <a:cs typeface="Arial Unicode MS"/>
              </a:rPr>
              <a:t>2.</a:t>
            </a:r>
            <a:r>
              <a:rPr lang="ja-JP" altLang="en-US" sz="1400" kern="100" dirty="0" err="1">
                <a:latin typeface="Century" panose="02040604050505020304" pitchFamily="18" charset="0"/>
                <a:ea typeface="HG丸ｺﾞｼｯｸM-PRO" panose="020F0600000000000000" pitchFamily="50" charset="-128"/>
                <a:cs typeface="Arial Unicode MS"/>
              </a:rPr>
              <a:t>あさごはんは</a:t>
            </a:r>
            <a:r>
              <a:rPr lang="ja-JP" altLang="en-US" sz="1400" kern="100" dirty="0">
                <a:latin typeface="Century" panose="02040604050505020304" pitchFamily="18" charset="0"/>
                <a:ea typeface="HG丸ｺﾞｼｯｸM-PRO" panose="020F0600000000000000" pitchFamily="50" charset="-128"/>
                <a:cs typeface="Arial Unicode MS"/>
              </a:rPr>
              <a:t>パンですか？ごはんですか？</a:t>
            </a:r>
            <a:endParaRPr lang="ja-JP" altLang="en-US" sz="1600" kern="100" dirty="0">
              <a:latin typeface="Century" panose="02040604050505020304" pitchFamily="18" charset="0"/>
              <a:ea typeface="ＭＳ 明朝" panose="02020609040205080304" pitchFamily="17" charset="-128"/>
              <a:cs typeface="Times New Roman" panose="02020603050405020304" pitchFamily="18" charset="0"/>
            </a:endParaRPr>
          </a:p>
          <a:p>
            <a:pPr marL="185738">
              <a:lnSpc>
                <a:spcPts val="975"/>
              </a:lnSpc>
            </a:pPr>
            <a:r>
              <a:rPr lang="ja-JP" altLang="en-US" sz="1138" kern="100" dirty="0">
                <a:latin typeface="Century" panose="02040604050505020304" pitchFamily="18" charset="0"/>
                <a:ea typeface="HG丸ｺﾞｼｯｸM-PRO" panose="020F0600000000000000" pitchFamily="50" charset="-128"/>
                <a:cs typeface="Arial Unicode MS"/>
              </a:rPr>
              <a:t>　</a:t>
            </a:r>
            <a:r>
              <a:rPr lang="en-US" altLang="ja-JP" sz="1138" kern="100" dirty="0">
                <a:latin typeface="Century" panose="02040604050505020304" pitchFamily="18" charset="0"/>
                <a:ea typeface="HG丸ｺﾞｼｯｸM-PRO" panose="020F0600000000000000" pitchFamily="50" charset="-128"/>
                <a:cs typeface="Arial Unicode MS"/>
              </a:rPr>
              <a:t/>
            </a:r>
            <a:br>
              <a:rPr lang="en-US" altLang="ja-JP" sz="1138" kern="100" dirty="0">
                <a:latin typeface="Century" panose="02040604050505020304" pitchFamily="18" charset="0"/>
                <a:ea typeface="HG丸ｺﾞｼｯｸM-PRO" panose="020F0600000000000000" pitchFamily="50" charset="-128"/>
                <a:cs typeface="Arial Unicode MS"/>
              </a:rPr>
            </a:br>
            <a:r>
              <a:rPr lang="ja-JP" altLang="en-US" sz="1138" kern="100" dirty="0">
                <a:latin typeface="Century" panose="02040604050505020304" pitchFamily="18" charset="0"/>
                <a:ea typeface="HG丸ｺﾞｼｯｸM-PRO" panose="020F0600000000000000" pitchFamily="50" charset="-128"/>
                <a:cs typeface="Arial Unicode MS"/>
              </a:rPr>
              <a:t>　　　　</a:t>
            </a:r>
            <a:r>
              <a:rPr lang="ja-JP" altLang="en-US" sz="1400" kern="100" dirty="0">
                <a:latin typeface="Century" panose="02040604050505020304" pitchFamily="18" charset="0"/>
                <a:ea typeface="HG丸ｺﾞｼｯｸM-PRO" panose="020F0600000000000000" pitchFamily="50" charset="-128"/>
                <a:cs typeface="Arial Unicode MS"/>
              </a:rPr>
              <a:t>（　 パン　・　ごはん　 ）</a:t>
            </a:r>
            <a:endParaRPr lang="en-US" altLang="ja-JP" sz="1400" kern="100" dirty="0">
              <a:latin typeface="Century" panose="02040604050505020304" pitchFamily="18" charset="0"/>
              <a:ea typeface="HG丸ｺﾞｼｯｸM-PRO" panose="020F0600000000000000" pitchFamily="50" charset="-128"/>
              <a:cs typeface="Arial Unicode MS"/>
            </a:endParaRPr>
          </a:p>
          <a:p>
            <a:pPr marL="103188" indent="-103188">
              <a:lnSpc>
                <a:spcPts val="975"/>
              </a:lnSpc>
            </a:pPr>
            <a:endParaRPr lang="en-US" sz="1138" kern="100" dirty="0">
              <a:latin typeface="HG丸ｺﾞｼｯｸM-PRO" panose="020F0600000000000000" pitchFamily="50" charset="-128"/>
              <a:ea typeface="ＭＳ 明朝" panose="02020609040205080304" pitchFamily="17" charset="-128"/>
              <a:cs typeface="Arial Unicode MS"/>
            </a:endParaRPr>
          </a:p>
          <a:p>
            <a:pPr marL="103188" indent="-103188">
              <a:lnSpc>
                <a:spcPts val="975"/>
              </a:lnSpc>
            </a:pPr>
            <a:endParaRPr lang="en-US" sz="1138" kern="100" dirty="0">
              <a:latin typeface="HG丸ｺﾞｼｯｸM-PRO" panose="020F0600000000000000" pitchFamily="50" charset="-128"/>
              <a:ea typeface="ＭＳ 明朝" panose="02020609040205080304" pitchFamily="17" charset="-128"/>
              <a:cs typeface="Arial Unicode MS"/>
            </a:endParaRPr>
          </a:p>
          <a:p>
            <a:pPr marL="103188" indent="-103188">
              <a:lnSpc>
                <a:spcPts val="975"/>
              </a:lnSpc>
            </a:pPr>
            <a:r>
              <a:rPr lang="en-US" sz="1400" kern="100" dirty="0">
                <a:latin typeface="HG丸ｺﾞｼｯｸM-PRO" panose="020F0600000000000000" pitchFamily="50" charset="-128"/>
                <a:ea typeface="ＭＳ 明朝" panose="02020609040205080304" pitchFamily="17" charset="-128"/>
                <a:cs typeface="Arial Unicode MS"/>
              </a:rPr>
              <a:t>3.</a:t>
            </a:r>
            <a:r>
              <a:rPr lang="ja-JP" altLang="en-US" sz="1400" kern="100" dirty="0">
                <a:latin typeface="HG丸ｺﾞｼｯｸM-PRO" panose="020F0600000000000000" pitchFamily="50" charset="-128"/>
                <a:ea typeface="HG丸ｺﾞｼｯｸM-PRO" panose="020F0600000000000000" pitchFamily="50" charset="-128"/>
                <a:cs typeface="Arial Unicode MS"/>
              </a:rPr>
              <a:t>毎日</a:t>
            </a:r>
            <a:r>
              <a:rPr lang="ja-JP" altLang="en-US" sz="1400" kern="100" dirty="0" err="1">
                <a:latin typeface="HG丸ｺﾞｼｯｸM-PRO" panose="020F0600000000000000" pitchFamily="50" charset="-128"/>
                <a:ea typeface="HG丸ｺﾞｼｯｸM-PRO" panose="020F0600000000000000" pitchFamily="50" charset="-128"/>
                <a:cs typeface="Arial Unicode MS"/>
              </a:rPr>
              <a:t>あさごはんを</a:t>
            </a:r>
            <a:r>
              <a:rPr lang="ja-JP" altLang="en-US" sz="1400" kern="100" dirty="0">
                <a:latin typeface="HG丸ｺﾞｼｯｸM-PRO" panose="020F0600000000000000" pitchFamily="50" charset="-128"/>
                <a:ea typeface="HG丸ｺﾞｼｯｸM-PRO" panose="020F0600000000000000" pitchFamily="50" charset="-128"/>
                <a:cs typeface="Arial Unicode MS"/>
              </a:rPr>
              <a:t>たべていますか？</a:t>
            </a:r>
            <a:endParaRPr lang="en-US" altLang="ja-JP" sz="1400" kern="100" dirty="0">
              <a:latin typeface="HG丸ｺﾞｼｯｸM-PRO" panose="020F0600000000000000" pitchFamily="50" charset="-128"/>
              <a:ea typeface="HG丸ｺﾞｼｯｸM-PRO" panose="020F0600000000000000" pitchFamily="50" charset="-128"/>
              <a:cs typeface="Arial Unicode MS"/>
            </a:endParaRPr>
          </a:p>
          <a:p>
            <a:pPr marL="103188" indent="-103188">
              <a:lnSpc>
                <a:spcPts val="975"/>
              </a:lnSpc>
            </a:pPr>
            <a:r>
              <a:rPr lang="ja-JP" altLang="en-US" sz="1138" kern="100" dirty="0">
                <a:latin typeface="HG丸ｺﾞｼｯｸM-PRO" panose="020F0600000000000000" pitchFamily="50" charset="-128"/>
                <a:ea typeface="HG丸ｺﾞｼｯｸM-PRO" panose="020F0600000000000000" pitchFamily="50" charset="-128"/>
                <a:cs typeface="Arial Unicode MS"/>
              </a:rPr>
              <a:t>　 </a:t>
            </a:r>
            <a:endParaRPr lang="en-US" altLang="ja-JP" sz="1138" kern="100" dirty="0">
              <a:latin typeface="HG丸ｺﾞｼｯｸM-PRO" panose="020F0600000000000000" pitchFamily="50" charset="-128"/>
              <a:ea typeface="HG丸ｺﾞｼｯｸM-PRO" panose="020F0600000000000000" pitchFamily="50" charset="-128"/>
              <a:cs typeface="Arial Unicode MS"/>
            </a:endParaRPr>
          </a:p>
          <a:p>
            <a:pPr marL="103188" indent="-103188">
              <a:lnSpc>
                <a:spcPts val="975"/>
              </a:lnSpc>
            </a:pPr>
            <a:r>
              <a:rPr lang="en-US" altLang="ja-JP" sz="1400" kern="100" dirty="0">
                <a:latin typeface="Century" panose="02040604050505020304" pitchFamily="18" charset="0"/>
                <a:ea typeface="HG丸ｺﾞｼｯｸM-PRO" panose="020F0600000000000000" pitchFamily="50" charset="-128"/>
                <a:cs typeface="Arial Unicode MS"/>
              </a:rPr>
              <a:t>(</a:t>
            </a:r>
            <a:r>
              <a:rPr lang="ja-JP" altLang="en-US" sz="1400" kern="100" dirty="0">
                <a:latin typeface="Century" panose="02040604050505020304" pitchFamily="18" charset="0"/>
                <a:ea typeface="HG丸ｺﾞｼｯｸM-PRO" panose="020F0600000000000000" pitchFamily="50" charset="-128"/>
                <a:cs typeface="Arial Unicode MS"/>
              </a:rPr>
              <a:t>  毎日たべている ・ ときどきたべている ・</a:t>
            </a:r>
            <a:r>
              <a:rPr lang="ja-JP" altLang="en-US" sz="1400" kern="100" dirty="0" err="1">
                <a:latin typeface="Century" panose="02040604050505020304" pitchFamily="18" charset="0"/>
                <a:ea typeface="HG丸ｺﾞｼｯｸM-PRO" panose="020F0600000000000000" pitchFamily="50" charset="-128"/>
                <a:cs typeface="Arial Unicode MS"/>
              </a:rPr>
              <a:t>あさごはんを</a:t>
            </a:r>
            <a:r>
              <a:rPr lang="ja-JP" altLang="en-US" sz="1400" kern="100" dirty="0">
                <a:latin typeface="Century" panose="02040604050505020304" pitchFamily="18" charset="0"/>
                <a:ea typeface="HG丸ｺﾞｼｯｸM-PRO" panose="020F0600000000000000" pitchFamily="50" charset="-128"/>
                <a:cs typeface="Arial Unicode MS"/>
              </a:rPr>
              <a:t>たべない  ）</a:t>
            </a:r>
            <a:endParaRPr lang="ja-JP" altLang="en-US" sz="1600" kern="100" dirty="0">
              <a:latin typeface="Century" panose="02040604050505020304" pitchFamily="18" charset="0"/>
              <a:ea typeface="ＭＳ 明朝" panose="02020609040205080304" pitchFamily="17" charset="-128"/>
              <a:cs typeface="Times New Roman" panose="02020603050405020304" pitchFamily="18" charset="0"/>
            </a:endParaRPr>
          </a:p>
          <a:p>
            <a:pPr>
              <a:lnSpc>
                <a:spcPts val="975"/>
              </a:lnSpc>
            </a:pPr>
            <a:endParaRPr lang="en-US" sz="1138" kern="100" dirty="0" smtClean="0">
              <a:latin typeface="HG丸ｺﾞｼｯｸM-PRO" panose="020F0600000000000000" pitchFamily="50" charset="-128"/>
              <a:ea typeface="ＭＳ 明朝" panose="02020609040205080304" pitchFamily="17" charset="-128"/>
              <a:cs typeface="Arial Unicode MS"/>
            </a:endParaRPr>
          </a:p>
          <a:p>
            <a:pPr>
              <a:lnSpc>
                <a:spcPts val="975"/>
              </a:lnSpc>
            </a:pPr>
            <a:endParaRPr lang="en-US" altLang="ja-JP" sz="1300" kern="100" dirty="0" smtClean="0">
              <a:latin typeface="Century" panose="02040604050505020304" pitchFamily="18" charset="0"/>
              <a:ea typeface="ＭＳ 明朝" panose="02020609040205080304" pitchFamily="17" charset="-128"/>
              <a:cs typeface="Times New Roman" panose="02020603050405020304" pitchFamily="18" charset="0"/>
            </a:endParaRPr>
          </a:p>
          <a:p>
            <a:pPr>
              <a:lnSpc>
                <a:spcPts val="975"/>
              </a:lnSpc>
            </a:pPr>
            <a:endParaRPr lang="ja-JP" altLang="en-US" sz="1300" kern="100" dirty="0">
              <a:latin typeface="Century" panose="02040604050505020304" pitchFamily="18" charset="0"/>
              <a:ea typeface="ＭＳ 明朝" panose="02020609040205080304" pitchFamily="17" charset="-128"/>
              <a:cs typeface="Times New Roman" panose="02020603050405020304" pitchFamily="18" charset="0"/>
            </a:endParaRPr>
          </a:p>
          <a:p>
            <a:pPr algn="just">
              <a:lnSpc>
                <a:spcPts val="975"/>
              </a:lnSpc>
            </a:pPr>
            <a:r>
              <a:rPr lang="ja-JP" altLang="en-US" sz="1400" kern="100" dirty="0">
                <a:latin typeface="Century" panose="02040604050505020304" pitchFamily="18" charset="0"/>
                <a:ea typeface="HG丸ｺﾞｼｯｸM-PRO" panose="020F0600000000000000" pitchFamily="50" charset="-128"/>
                <a:cs typeface="Arial Unicode MS"/>
              </a:rPr>
              <a:t>ありがとうございました</a:t>
            </a:r>
            <a:r>
              <a:rPr lang="ja-JP" altLang="en-US" sz="1400" kern="100" dirty="0" smtClean="0">
                <a:latin typeface="Century" panose="02040604050505020304" pitchFamily="18" charset="0"/>
                <a:ea typeface="HG丸ｺﾞｼｯｸM-PRO" panose="020F0600000000000000" pitchFamily="50" charset="-128"/>
                <a:cs typeface="Arial Unicode MS"/>
              </a:rPr>
              <a:t>。</a:t>
            </a:r>
            <a:endParaRPr lang="en-US" altLang="ja-JP" sz="1400" kern="100" dirty="0">
              <a:latin typeface="Century" panose="02040604050505020304" pitchFamily="18" charset="0"/>
              <a:ea typeface="HG丸ｺﾞｼｯｸM-PRO" panose="020F0600000000000000" pitchFamily="50" charset="-128"/>
              <a:cs typeface="Arial Unicode MS"/>
            </a:endParaRPr>
          </a:p>
          <a:p>
            <a:pPr algn="just">
              <a:lnSpc>
                <a:spcPts val="975"/>
              </a:lnSpc>
            </a:pPr>
            <a:endParaRPr lang="en-US" altLang="ja-JP" sz="1138" kern="100" dirty="0">
              <a:latin typeface="Century" panose="02040604050505020304" pitchFamily="18" charset="0"/>
              <a:ea typeface="HG丸ｺﾞｼｯｸM-PRO" panose="020F0600000000000000" pitchFamily="50" charset="-128"/>
              <a:cs typeface="Arial Unicode MS"/>
            </a:endParaRPr>
          </a:p>
          <a:p>
            <a:pPr>
              <a:lnSpc>
                <a:spcPts val="975"/>
              </a:lnSpc>
            </a:pPr>
            <a:r>
              <a:rPr lang="ja-JP" altLang="en-US" sz="1400" kern="100" dirty="0">
                <a:latin typeface="Century" panose="02040604050505020304" pitchFamily="18" charset="0"/>
                <a:ea typeface="HG丸ｺﾞｼｯｸM-PRO" panose="020F0600000000000000" pitchFamily="50" charset="-128"/>
                <a:cs typeface="Arial Unicode MS"/>
              </a:rPr>
              <a:t>かきおわったら、〇〇のところまでもってきてください。</a:t>
            </a:r>
            <a:endParaRPr lang="ja-JP" altLang="en-US" sz="1600" kern="100" dirty="0">
              <a:latin typeface="Century" panose="02040604050505020304" pitchFamily="18" charset="0"/>
              <a:ea typeface="ＭＳ 明朝" panose="02020609040205080304" pitchFamily="17" charset="-128"/>
              <a:cs typeface="Times New Roman" panose="02020603050405020304" pitchFamily="18" charset="0"/>
            </a:endParaRPr>
          </a:p>
        </p:txBody>
      </p:sp>
      <p:pic>
        <p:nvPicPr>
          <p:cNvPr id="10" name="図 9" descr="図形 が含まれている画像&#10;&#10;自動的に生成された説明">
            <a:extLst>
              <a:ext uri="{FF2B5EF4-FFF2-40B4-BE49-F238E27FC236}">
                <a16:creationId xmlns:a16="http://schemas.microsoft.com/office/drawing/2014/main" id="{A5D007BE-D296-490F-8708-EBA2591BEA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96236" y="4522581"/>
            <a:ext cx="1118232" cy="778204"/>
          </a:xfrm>
          <a:prstGeom prst="rect">
            <a:avLst/>
          </a:prstGeom>
        </p:spPr>
      </p:pic>
      <p:sp>
        <p:nvSpPr>
          <p:cNvPr id="2" name="楕円 1"/>
          <p:cNvSpPr/>
          <p:nvPr/>
        </p:nvSpPr>
        <p:spPr>
          <a:xfrm>
            <a:off x="5128415" y="2099935"/>
            <a:ext cx="2015251" cy="37855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24" name="楕円 23"/>
          <p:cNvSpPr/>
          <p:nvPr/>
        </p:nvSpPr>
        <p:spPr>
          <a:xfrm>
            <a:off x="3004919" y="2860526"/>
            <a:ext cx="4234837" cy="36712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grpSp>
        <p:nvGrpSpPr>
          <p:cNvPr id="12" name="グループ化 11"/>
          <p:cNvGrpSpPr/>
          <p:nvPr/>
        </p:nvGrpSpPr>
        <p:grpSpPr>
          <a:xfrm>
            <a:off x="106711" y="1934222"/>
            <a:ext cx="2671481" cy="813685"/>
            <a:chOff x="712089" y="1371456"/>
            <a:chExt cx="2803017" cy="1001458"/>
          </a:xfrm>
        </p:grpSpPr>
        <p:sp>
          <p:nvSpPr>
            <p:cNvPr id="9" name="角丸四角形吹き出し 3">
              <a:extLst>
                <a:ext uri="{FF2B5EF4-FFF2-40B4-BE49-F238E27FC236}">
                  <a16:creationId xmlns:a16="http://schemas.microsoft.com/office/drawing/2014/main" id="{3013F639-12B9-4F3F-A5BA-9B963FB4DE5F}"/>
                </a:ext>
              </a:extLst>
            </p:cNvPr>
            <p:cNvSpPr>
              <a:spLocks noChangeArrowheads="1"/>
            </p:cNvSpPr>
            <p:nvPr/>
          </p:nvSpPr>
          <p:spPr bwMode="auto">
            <a:xfrm rot="10800000" flipV="1">
              <a:off x="774378" y="1405812"/>
              <a:ext cx="2740728" cy="935572"/>
            </a:xfrm>
            <a:prstGeom prst="wedgeRoundRectCallout">
              <a:avLst>
                <a:gd name="adj1" fmla="val -57290"/>
                <a:gd name="adj2" fmla="val 81581"/>
                <a:gd name="adj3" fmla="val 16667"/>
              </a:avLst>
            </a:prstGeom>
            <a:gradFill rotWithShape="1">
              <a:gsLst>
                <a:gs pos="0">
                  <a:srgbClr val="9EEAFF"/>
                </a:gs>
                <a:gs pos="35001">
                  <a:srgbClr val="BBEFFF"/>
                </a:gs>
                <a:gs pos="100000">
                  <a:srgbClr val="E4F9FF"/>
                </a:gs>
              </a:gsLst>
              <a:lin ang="16200000" scaled="1"/>
            </a:gradFill>
            <a:ln w="9525">
              <a:solidFill>
                <a:srgbClr val="46AAC5"/>
              </a:solidFill>
              <a:miter lim="800000"/>
              <a:headEnd/>
              <a:tailEnd/>
            </a:ln>
            <a:effectLst>
              <a:outerShdw dist="20000" dir="5400000" rotWithShape="0">
                <a:srgbClr val="000000">
                  <a:alpha val="37999"/>
                </a:srgbClr>
              </a:outerShdw>
            </a:effectLst>
          </p:spPr>
          <p:txBody>
            <a:bodyPr rot="0" vert="horz" wrap="square" lIns="74295" tIns="0" rIns="74295" bIns="0" anchor="ctr" anchorCtr="0" upright="1">
              <a:noAutofit/>
            </a:bodyPr>
            <a:lstStyle/>
            <a:p>
              <a:pPr algn="just">
                <a:lnSpc>
                  <a:spcPts val="1219"/>
                </a:lnSpc>
              </a:pPr>
              <a:endParaRPr lang="en-US" altLang="ja-JP" sz="975" kern="100" dirty="0">
                <a:latin typeface="Century" panose="02040604050505020304" pitchFamily="18" charset="0"/>
                <a:ea typeface="HG丸ｺﾞｼｯｸM-PRO" panose="020F0600000000000000" pitchFamily="50" charset="-128"/>
                <a:cs typeface="Times New Roman" panose="02020603050405020304" pitchFamily="18" charset="0"/>
              </a:endParaRPr>
            </a:p>
          </p:txBody>
        </p:sp>
        <p:sp>
          <p:nvSpPr>
            <p:cNvPr id="25" name="Rectangle 2">
              <a:extLst>
                <a:ext uri="{FF2B5EF4-FFF2-40B4-BE49-F238E27FC236}">
                  <a16:creationId xmlns:a16="http://schemas.microsoft.com/office/drawing/2014/main" id="{DDE4B2D3-F78F-4B82-9568-85CD350247D9}"/>
                </a:ext>
              </a:extLst>
            </p:cNvPr>
            <p:cNvSpPr>
              <a:spLocks noChangeArrowheads="1"/>
            </p:cNvSpPr>
            <p:nvPr/>
          </p:nvSpPr>
          <p:spPr bwMode="auto">
            <a:xfrm>
              <a:off x="712089" y="1371456"/>
              <a:ext cx="2740730" cy="1001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4295" tIns="37148" rIns="74295" bIns="37148" numCol="1" anchor="ctr" anchorCtr="0" compatLnSpc="1">
              <a:prstTxWarp prst="textNoShape">
                <a:avLst/>
              </a:prstTxWarp>
              <a:spAutoFit/>
            </a:bodyPr>
            <a:lstStyle/>
            <a:p>
              <a:pPr indent="113506" algn="dist" eaLnBrk="0" fontAlgn="base" hangingPunct="0">
                <a:lnSpc>
                  <a:spcPct val="150000"/>
                </a:lnSpc>
                <a:spcBef>
                  <a:spcPct val="0"/>
                </a:spcBef>
                <a:spcAft>
                  <a:spcPct val="0"/>
                </a:spcAft>
              </a:pPr>
              <a:r>
                <a:rPr lang="ja-JP" altLang="en-US" sz="1600" kern="100" dirty="0">
                  <a:latin typeface="HGS創英角ﾎﾟｯﾌﾟ体" panose="040B0A00000000000000" pitchFamily="50" charset="-128"/>
                  <a:ea typeface="HGS創英角ﾎﾟｯﾌﾟ体" panose="040B0A00000000000000" pitchFamily="50" charset="-128"/>
                  <a:cs typeface="Times New Roman" panose="02020603050405020304" pitchFamily="18" charset="0"/>
                </a:rPr>
                <a:t>あとでアンケートを</a:t>
              </a:r>
              <a:endParaRPr lang="en-US" altLang="ja-JP" sz="1600" kern="100" dirty="0">
                <a:latin typeface="HGS創英角ﾎﾟｯﾌﾟ体" panose="040B0A00000000000000" pitchFamily="50" charset="-128"/>
                <a:ea typeface="HGS創英角ﾎﾟｯﾌﾟ体" panose="040B0A00000000000000" pitchFamily="50" charset="-128"/>
                <a:cs typeface="Times New Roman" panose="02020603050405020304" pitchFamily="18" charset="0"/>
              </a:endParaRPr>
            </a:p>
            <a:p>
              <a:pPr indent="113506" algn="dist" eaLnBrk="0" fontAlgn="base" hangingPunct="0">
                <a:lnSpc>
                  <a:spcPct val="150000"/>
                </a:lnSpc>
                <a:spcBef>
                  <a:spcPct val="0"/>
                </a:spcBef>
                <a:spcAft>
                  <a:spcPct val="0"/>
                </a:spcAft>
              </a:pPr>
              <a:r>
                <a:rPr lang="ja-JP" altLang="en-US" sz="1600" kern="100" dirty="0">
                  <a:latin typeface="HGS創英角ﾎﾟｯﾌﾟ体" panose="040B0A00000000000000" pitchFamily="50" charset="-128"/>
                  <a:ea typeface="HGS創英角ﾎﾟｯﾌﾟ体" panose="040B0A00000000000000" pitchFamily="50" charset="-128"/>
                  <a:cs typeface="Times New Roman" panose="02020603050405020304" pitchFamily="18" charset="0"/>
                </a:rPr>
                <a:t>まとめやすくなるよ。</a:t>
              </a:r>
              <a:endParaRPr lang="en-US" altLang="ja-JP" sz="1600" kern="100" dirty="0">
                <a:latin typeface="HGS創英角ﾎﾟｯﾌﾟ体" panose="040B0A00000000000000" pitchFamily="50" charset="-128"/>
                <a:ea typeface="HGS創英角ﾎﾟｯﾌﾟ体" panose="040B0A00000000000000" pitchFamily="50" charset="-128"/>
                <a:cs typeface="Times New Roman" panose="02020603050405020304" pitchFamily="18" charset="0"/>
              </a:endParaRPr>
            </a:p>
          </p:txBody>
        </p:sp>
      </p:grpSp>
      <p:sp>
        <p:nvSpPr>
          <p:cNvPr id="27" name="楕円 26"/>
          <p:cNvSpPr/>
          <p:nvPr/>
        </p:nvSpPr>
        <p:spPr>
          <a:xfrm>
            <a:off x="3024828" y="4538674"/>
            <a:ext cx="5229687" cy="8408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grpSp>
        <p:nvGrpSpPr>
          <p:cNvPr id="19" name="グループ化 18"/>
          <p:cNvGrpSpPr/>
          <p:nvPr/>
        </p:nvGrpSpPr>
        <p:grpSpPr>
          <a:xfrm>
            <a:off x="39143" y="5847986"/>
            <a:ext cx="1507026" cy="831747"/>
            <a:chOff x="138652" y="5708146"/>
            <a:chExt cx="1854801" cy="1023688"/>
          </a:xfrm>
        </p:grpSpPr>
        <p:pic>
          <p:nvPicPr>
            <p:cNvPr id="55" name="図 54"/>
            <p:cNvPicPr>
              <a:picLocks noChangeAspect="1"/>
            </p:cNvPicPr>
            <p:nvPr/>
          </p:nvPicPr>
          <p:blipFill>
            <a:blip r:embed="rId3"/>
            <a:stretch>
              <a:fillRect/>
            </a:stretch>
          </p:blipFill>
          <p:spPr>
            <a:xfrm>
              <a:off x="138652" y="5708146"/>
              <a:ext cx="944559" cy="999430"/>
            </a:xfrm>
            <a:prstGeom prst="rect">
              <a:avLst/>
            </a:prstGeom>
          </p:spPr>
        </p:pic>
        <p:pic>
          <p:nvPicPr>
            <p:cNvPr id="56" name="図 55"/>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032610" y="5791082"/>
              <a:ext cx="960843" cy="940752"/>
            </a:xfrm>
            <a:prstGeom prst="rect">
              <a:avLst/>
            </a:prstGeom>
          </p:spPr>
        </p:pic>
      </p:grpSp>
      <p:grpSp>
        <p:nvGrpSpPr>
          <p:cNvPr id="16" name="グループ化 15"/>
          <p:cNvGrpSpPr/>
          <p:nvPr/>
        </p:nvGrpSpPr>
        <p:grpSpPr>
          <a:xfrm>
            <a:off x="133771" y="3566831"/>
            <a:ext cx="3071197" cy="912048"/>
            <a:chOff x="219096" y="3435131"/>
            <a:chExt cx="3779935" cy="1122522"/>
          </a:xfrm>
        </p:grpSpPr>
        <p:sp>
          <p:nvSpPr>
            <p:cNvPr id="7" name="角丸四角形吹き出し 3">
              <a:extLst>
                <a:ext uri="{FF2B5EF4-FFF2-40B4-BE49-F238E27FC236}">
                  <a16:creationId xmlns:a16="http://schemas.microsoft.com/office/drawing/2014/main" id="{8BA1A415-7437-4AE7-9F16-CFA862C2581B}"/>
                </a:ext>
              </a:extLst>
            </p:cNvPr>
            <p:cNvSpPr>
              <a:spLocks noChangeArrowheads="1"/>
            </p:cNvSpPr>
            <p:nvPr/>
          </p:nvSpPr>
          <p:spPr bwMode="auto">
            <a:xfrm rot="10800000" flipV="1">
              <a:off x="224343" y="3435131"/>
              <a:ext cx="3774688" cy="1117985"/>
            </a:xfrm>
            <a:prstGeom prst="wedgeRoundRectCallout">
              <a:avLst>
                <a:gd name="adj1" fmla="val -41852"/>
                <a:gd name="adj2" fmla="val 103685"/>
                <a:gd name="adj3" fmla="val 16667"/>
              </a:avLst>
            </a:prstGeom>
            <a:gradFill rotWithShape="1">
              <a:gsLst>
                <a:gs pos="0">
                  <a:srgbClr val="9EEAFF"/>
                </a:gs>
                <a:gs pos="35001">
                  <a:srgbClr val="BBEFFF"/>
                </a:gs>
                <a:gs pos="100000">
                  <a:srgbClr val="E4F9FF"/>
                </a:gs>
              </a:gsLst>
              <a:lin ang="16200000" scaled="1"/>
            </a:gradFill>
            <a:ln w="9525">
              <a:solidFill>
                <a:srgbClr val="46AAC5"/>
              </a:solidFill>
              <a:miter lim="800000"/>
              <a:headEnd/>
              <a:tailEnd/>
            </a:ln>
            <a:effectLst>
              <a:outerShdw dist="20000" dir="5400000" rotWithShape="0">
                <a:srgbClr val="000000">
                  <a:alpha val="37999"/>
                </a:srgbClr>
              </a:outerShdw>
            </a:effectLst>
          </p:spPr>
          <p:txBody>
            <a:bodyPr rot="0" vert="horz" wrap="square" lIns="74295" tIns="0" rIns="74295" bIns="0" anchor="ctr" anchorCtr="0" upright="1">
              <a:noAutofit/>
            </a:bodyPr>
            <a:lstStyle/>
            <a:p>
              <a:pPr algn="just">
                <a:lnSpc>
                  <a:spcPts val="1219"/>
                </a:lnSpc>
              </a:pPr>
              <a:endParaRPr lang="ja-JP" altLang="en-US" sz="975" kern="100" dirty="0">
                <a:latin typeface="Century" panose="02040604050505020304" pitchFamily="18" charset="0"/>
                <a:ea typeface="ＭＳ 明朝" panose="02020609040205080304" pitchFamily="17" charset="-128"/>
                <a:cs typeface="Times New Roman" panose="02020603050405020304" pitchFamily="18" charset="0"/>
              </a:endParaRPr>
            </a:p>
          </p:txBody>
        </p:sp>
        <p:sp>
          <p:nvSpPr>
            <p:cNvPr id="26" name="Rectangle 2">
              <a:extLst>
                <a:ext uri="{FF2B5EF4-FFF2-40B4-BE49-F238E27FC236}">
                  <a16:creationId xmlns:a16="http://schemas.microsoft.com/office/drawing/2014/main" id="{DDE4B2D3-F78F-4B82-9568-85CD350247D9}"/>
                </a:ext>
              </a:extLst>
            </p:cNvPr>
            <p:cNvSpPr>
              <a:spLocks noChangeArrowheads="1"/>
            </p:cNvSpPr>
            <p:nvPr/>
          </p:nvSpPr>
          <p:spPr bwMode="auto">
            <a:xfrm>
              <a:off x="268493" y="3556195"/>
              <a:ext cx="3664284" cy="1001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4295" tIns="37148" rIns="74295" bIns="37148" numCol="1" anchor="ctr" anchorCtr="0" compatLnSpc="1">
              <a:prstTxWarp prst="textNoShape">
                <a:avLst/>
              </a:prstTxWarp>
              <a:spAutoFit/>
            </a:bodyPr>
            <a:lstStyle/>
            <a:p>
              <a:pPr algn="dist">
                <a:lnSpc>
                  <a:spcPct val="150000"/>
                </a:lnSpc>
              </a:pPr>
              <a:r>
                <a:rPr lang="ja-JP" altLang="en-US" sz="1600" kern="100" dirty="0">
                  <a:latin typeface="HGS創英角ﾎﾟｯﾌﾟ体" panose="040B0A00000000000000" pitchFamily="50" charset="-128"/>
                  <a:ea typeface="HGS創英角ﾎﾟｯﾌﾟ体" panose="040B0A00000000000000" pitchFamily="50" charset="-128"/>
                  <a:cs typeface="Times New Roman" panose="02020603050405020304" pitchFamily="18" charset="0"/>
                </a:rPr>
                <a:t>必ず</a:t>
              </a:r>
              <a:r>
                <a:rPr lang="ja-JP" altLang="ja-JP" sz="1600" kern="100" dirty="0" err="1">
                  <a:latin typeface="HGS創英角ﾎﾟｯﾌﾟ体" panose="040B0A00000000000000" pitchFamily="50" charset="-128"/>
                  <a:ea typeface="HGS創英角ﾎﾟｯﾌﾟ体" panose="040B0A00000000000000" pitchFamily="50" charset="-128"/>
                  <a:cs typeface="Times New Roman" panose="02020603050405020304" pitchFamily="18" charset="0"/>
                </a:rPr>
                <a:t>お</a:t>
              </a:r>
              <a:r>
                <a:rPr lang="en-US" altLang="ja-JP" sz="1600" kern="100" dirty="0">
                  <a:latin typeface="HGS創英角ﾎﾟｯﾌﾟ体" panose="040B0A00000000000000" pitchFamily="50" charset="-128"/>
                  <a:ea typeface="HGS創英角ﾎﾟｯﾌﾟ体" panose="040B0A00000000000000" pitchFamily="50" charset="-128"/>
                  <a:cs typeface="Times New Roman" panose="02020603050405020304" pitchFamily="18" charset="0"/>
                </a:rPr>
                <a:t>礼</a:t>
              </a:r>
              <a:r>
                <a:rPr lang="ja-JP" altLang="ja-JP" sz="1600" kern="100" dirty="0">
                  <a:latin typeface="HGS創英角ﾎﾟｯﾌﾟ体" panose="040B0A00000000000000" pitchFamily="50" charset="-128"/>
                  <a:ea typeface="HGS創英角ﾎﾟｯﾌﾟ体" panose="040B0A00000000000000" pitchFamily="50" charset="-128"/>
                  <a:cs typeface="Times New Roman" panose="02020603050405020304" pitchFamily="18" charset="0"/>
                </a:rPr>
                <a:t>を</a:t>
              </a:r>
              <a:r>
                <a:rPr lang="en-US" altLang="ja-JP" sz="1600" kern="100" dirty="0">
                  <a:latin typeface="HGS創英角ﾎﾟｯﾌﾟ体" panose="040B0A00000000000000" pitchFamily="50" charset="-128"/>
                  <a:ea typeface="HGS創英角ﾎﾟｯﾌﾟ体" panose="040B0A00000000000000" pitchFamily="50" charset="-128"/>
                  <a:cs typeface="Times New Roman" panose="02020603050405020304" pitchFamily="18" charset="0"/>
                </a:rPr>
                <a:t>書</a:t>
              </a:r>
              <a:r>
                <a:rPr lang="ja-JP" altLang="ja-JP" sz="1600" kern="100" dirty="0">
                  <a:latin typeface="HGS創英角ﾎﾟｯﾌﾟ体" panose="040B0A00000000000000" pitchFamily="50" charset="-128"/>
                  <a:ea typeface="HGS創英角ﾎﾟｯﾌﾟ体" panose="040B0A00000000000000" pitchFamily="50" charset="-128"/>
                  <a:cs typeface="Times New Roman" panose="02020603050405020304" pitchFamily="18" charset="0"/>
                </a:rPr>
                <a:t>こう。</a:t>
              </a:r>
              <a:endParaRPr lang="en-US" altLang="ja-JP" sz="1600" kern="100" dirty="0">
                <a:latin typeface="HGS創英角ﾎﾟｯﾌﾟ体" panose="040B0A00000000000000" pitchFamily="50" charset="-128"/>
                <a:ea typeface="HGS創英角ﾎﾟｯﾌﾟ体" panose="040B0A00000000000000" pitchFamily="50" charset="-128"/>
                <a:cs typeface="Times New Roman" panose="02020603050405020304" pitchFamily="18" charset="0"/>
              </a:endParaRPr>
            </a:p>
            <a:p>
              <a:pPr algn="dist">
                <a:lnSpc>
                  <a:spcPct val="150000"/>
                </a:lnSpc>
              </a:pPr>
              <a:r>
                <a:rPr lang="ja-JP" altLang="en-US" sz="1600" kern="100" dirty="0">
                  <a:latin typeface="HGS創英角ﾎﾟｯﾌﾟ体" panose="040B0A00000000000000" pitchFamily="50" charset="-128"/>
                  <a:ea typeface="HGS創英角ﾎﾟｯﾌﾟ体" panose="040B0A00000000000000" pitchFamily="50" charset="-128"/>
                  <a:cs typeface="Times New Roman" panose="02020603050405020304" pitchFamily="18" charset="0"/>
                </a:rPr>
                <a:t>だれ</a:t>
              </a:r>
              <a:r>
                <a:rPr lang="ja-JP" altLang="ja-JP" sz="1600" kern="100" dirty="0">
                  <a:latin typeface="HGS創英角ﾎﾟｯﾌﾟ体" panose="040B0A00000000000000" pitchFamily="50" charset="-128"/>
                  <a:ea typeface="HGS創英角ﾎﾟｯﾌﾟ体" panose="040B0A00000000000000" pitchFamily="50" charset="-128"/>
                  <a:cs typeface="Times New Roman" panose="02020603050405020304" pitchFamily="18" charset="0"/>
                </a:rPr>
                <a:t>に</a:t>
              </a:r>
              <a:r>
                <a:rPr lang="en-US" altLang="ja-JP" sz="1600" kern="100" dirty="0" err="1">
                  <a:latin typeface="HGS創英角ﾎﾟｯﾌﾟ体" panose="040B0A00000000000000" pitchFamily="50" charset="-128"/>
                  <a:ea typeface="HGS創英角ﾎﾟｯﾌﾟ体" panose="040B0A00000000000000" pitchFamily="50" charset="-128"/>
                  <a:cs typeface="Times New Roman" panose="02020603050405020304" pitchFamily="18" charset="0"/>
                </a:rPr>
                <a:t>出すのか</a:t>
              </a:r>
              <a:r>
                <a:rPr lang="ja-JP" altLang="ja-JP" sz="1600" kern="100" dirty="0">
                  <a:latin typeface="HGS創英角ﾎﾟｯﾌﾟ体" panose="040B0A00000000000000" pitchFamily="50" charset="-128"/>
                  <a:ea typeface="HGS創英角ﾎﾟｯﾌﾟ体" panose="040B0A00000000000000" pitchFamily="50" charset="-128"/>
                  <a:cs typeface="Times New Roman" panose="02020603050405020304" pitchFamily="18" charset="0"/>
                </a:rPr>
                <a:t>も</a:t>
              </a:r>
              <a:r>
                <a:rPr lang="en-US" altLang="ja-JP" sz="1600" kern="100" dirty="0">
                  <a:latin typeface="HGS創英角ﾎﾟｯﾌﾟ体" panose="040B0A00000000000000" pitchFamily="50" charset="-128"/>
                  <a:ea typeface="HGS創英角ﾎﾟｯﾌﾟ体" panose="040B0A00000000000000" pitchFamily="50" charset="-128"/>
                  <a:cs typeface="Times New Roman" panose="02020603050405020304" pitchFamily="18" charset="0"/>
                </a:rPr>
                <a:t>忘</a:t>
              </a:r>
              <a:r>
                <a:rPr lang="ja-JP" altLang="ja-JP" sz="1600" kern="100" dirty="0">
                  <a:latin typeface="HGS創英角ﾎﾟｯﾌﾟ体" panose="040B0A00000000000000" pitchFamily="50" charset="-128"/>
                  <a:ea typeface="HGS創英角ﾎﾟｯﾌﾟ体" panose="040B0A00000000000000" pitchFamily="50" charset="-128"/>
                  <a:cs typeface="Times New Roman" panose="02020603050405020304" pitchFamily="18" charset="0"/>
                </a:rPr>
                <a:t>れずにね</a:t>
              </a:r>
              <a:r>
                <a:rPr lang="ja-JP" altLang="en-US" sz="1600" kern="100" dirty="0">
                  <a:latin typeface="HGS創英角ﾎﾟｯﾌﾟ体" panose="040B0A00000000000000" pitchFamily="50" charset="-128"/>
                  <a:ea typeface="HGS創英角ﾎﾟｯﾌﾟ体" panose="040B0A00000000000000" pitchFamily="50" charset="-128"/>
                  <a:cs typeface="Times New Roman" panose="02020603050405020304" pitchFamily="18" charset="0"/>
                </a:rPr>
                <a:t>。</a:t>
              </a:r>
              <a:endParaRPr lang="en-US" altLang="ja-JP" sz="1600" kern="100" dirty="0">
                <a:latin typeface="HGS創英角ﾎﾟｯﾌﾟ体" panose="040B0A00000000000000" pitchFamily="50" charset="-128"/>
                <a:ea typeface="HGS創英角ﾎﾟｯﾌﾟ体" panose="040B0A00000000000000" pitchFamily="50" charset="-128"/>
                <a:cs typeface="Times New Roman" panose="02020603050405020304" pitchFamily="18" charset="0"/>
              </a:endParaRPr>
            </a:p>
          </p:txBody>
        </p:sp>
        <p:sp>
          <p:nvSpPr>
            <p:cNvPr id="30" name="テキスト ボックス 29"/>
            <p:cNvSpPr txBox="1"/>
            <p:nvPr/>
          </p:nvSpPr>
          <p:spPr>
            <a:xfrm>
              <a:off x="219096" y="3486981"/>
              <a:ext cx="739822" cy="284101"/>
            </a:xfrm>
            <a:prstGeom prst="rect">
              <a:avLst/>
            </a:prstGeom>
            <a:noFill/>
          </p:spPr>
          <p:txBody>
            <a:bodyPr wrap="square" rtlCol="0">
              <a:spAutoFit/>
            </a:bodyPr>
            <a:lstStyle/>
            <a:p>
              <a:r>
                <a:rPr lang="ja-JP" altLang="en-US" sz="900" dirty="0">
                  <a:latin typeface="HGS創英角ﾎﾟｯﾌﾟ体" panose="040B0A00000000000000" pitchFamily="50" charset="-128"/>
                  <a:ea typeface="HGS創英角ﾎﾟｯﾌﾟ体" panose="040B0A00000000000000" pitchFamily="50" charset="-128"/>
                </a:rPr>
                <a:t>かなら</a:t>
              </a:r>
              <a:endParaRPr kumimoji="1" lang="ja-JP" altLang="en-US" sz="900" dirty="0">
                <a:latin typeface="HGS創英角ﾎﾟｯﾌﾟ体" panose="040B0A00000000000000" pitchFamily="50" charset="-128"/>
                <a:ea typeface="HGS創英角ﾎﾟｯﾌﾟ体" panose="040B0A00000000000000" pitchFamily="50" charset="-128"/>
              </a:endParaRPr>
            </a:p>
          </p:txBody>
        </p:sp>
        <p:sp>
          <p:nvSpPr>
            <p:cNvPr id="31" name="テキスト ボックス 30"/>
            <p:cNvSpPr txBox="1"/>
            <p:nvPr/>
          </p:nvSpPr>
          <p:spPr>
            <a:xfrm>
              <a:off x="1413560" y="3483589"/>
              <a:ext cx="562023" cy="284101"/>
            </a:xfrm>
            <a:prstGeom prst="rect">
              <a:avLst/>
            </a:prstGeom>
            <a:noFill/>
          </p:spPr>
          <p:txBody>
            <a:bodyPr wrap="square" rtlCol="0">
              <a:spAutoFit/>
            </a:bodyPr>
            <a:lstStyle/>
            <a:p>
              <a:pPr algn="dist"/>
              <a:r>
                <a:rPr kumimoji="1" lang="ja-JP" altLang="en-US" sz="900" dirty="0">
                  <a:latin typeface="HGS創英角ﾎﾟｯﾌﾟ体" panose="040B0A00000000000000" pitchFamily="50" charset="-128"/>
                  <a:ea typeface="HGS創英角ﾎﾟｯﾌﾟ体" panose="040B0A00000000000000" pitchFamily="50" charset="-128"/>
                </a:rPr>
                <a:t>れい</a:t>
              </a:r>
              <a:endParaRPr kumimoji="1" lang="ja-JP" altLang="en-US" sz="853" dirty="0">
                <a:latin typeface="HGS創英角ﾎﾟｯﾌﾟ体" panose="040B0A00000000000000" pitchFamily="50" charset="-128"/>
                <a:ea typeface="HGS創英角ﾎﾟｯﾌﾟ体" panose="040B0A00000000000000" pitchFamily="50" charset="-128"/>
              </a:endParaRPr>
            </a:p>
          </p:txBody>
        </p:sp>
        <p:sp>
          <p:nvSpPr>
            <p:cNvPr id="32" name="テキスト ボックス 31"/>
            <p:cNvSpPr txBox="1"/>
            <p:nvPr/>
          </p:nvSpPr>
          <p:spPr>
            <a:xfrm>
              <a:off x="1482115" y="3630962"/>
              <a:ext cx="329282" cy="275184"/>
            </a:xfrm>
            <a:prstGeom prst="rect">
              <a:avLst/>
            </a:prstGeom>
            <a:noFill/>
          </p:spPr>
          <p:txBody>
            <a:bodyPr wrap="square" rtlCol="0">
              <a:spAutoFit/>
            </a:bodyPr>
            <a:lstStyle/>
            <a:p>
              <a:r>
                <a:rPr lang="ja-JP" altLang="en-US" sz="853" dirty="0">
                  <a:latin typeface="HGS創英角ﾎﾟｯﾌﾟ体" panose="040B0A00000000000000" pitchFamily="50" charset="-128"/>
                  <a:ea typeface="HGS創英角ﾎﾟｯﾌﾟ体" panose="040B0A00000000000000" pitchFamily="50" charset="-128"/>
                </a:rPr>
                <a:t>か</a:t>
              </a:r>
              <a:endParaRPr kumimoji="1" lang="ja-JP" altLang="en-US" sz="853" dirty="0">
                <a:latin typeface="HGS創英角ﾎﾟｯﾌﾟ体" panose="040B0A00000000000000" pitchFamily="50" charset="-128"/>
                <a:ea typeface="HGS創英角ﾎﾟｯﾌﾟ体" panose="040B0A00000000000000" pitchFamily="50" charset="-128"/>
              </a:endParaRPr>
            </a:p>
          </p:txBody>
        </p:sp>
        <p:sp>
          <p:nvSpPr>
            <p:cNvPr id="33" name="テキスト ボックス 32"/>
            <p:cNvSpPr txBox="1"/>
            <p:nvPr/>
          </p:nvSpPr>
          <p:spPr>
            <a:xfrm>
              <a:off x="1101132" y="3929628"/>
              <a:ext cx="346025" cy="284101"/>
            </a:xfrm>
            <a:prstGeom prst="rect">
              <a:avLst/>
            </a:prstGeom>
            <a:noFill/>
          </p:spPr>
          <p:txBody>
            <a:bodyPr wrap="square" rtlCol="0">
              <a:spAutoFit/>
            </a:bodyPr>
            <a:lstStyle/>
            <a:p>
              <a:r>
                <a:rPr lang="ja-JP" altLang="en-US" sz="900" dirty="0">
                  <a:latin typeface="HGS創英角ﾎﾟｯﾌﾟ体" panose="040B0A00000000000000" pitchFamily="50" charset="-128"/>
                  <a:ea typeface="HGS創英角ﾎﾟｯﾌﾟ体" panose="040B0A00000000000000" pitchFamily="50" charset="-128"/>
                </a:rPr>
                <a:t>だ</a:t>
              </a:r>
              <a:endParaRPr kumimoji="1" lang="ja-JP" altLang="en-US" sz="900" dirty="0">
                <a:latin typeface="HGS創英角ﾎﾟｯﾌﾟ体" panose="040B0A00000000000000" pitchFamily="50" charset="-128"/>
                <a:ea typeface="HGS創英角ﾎﾟｯﾌﾟ体" panose="040B0A00000000000000" pitchFamily="50" charset="-128"/>
              </a:endParaRPr>
            </a:p>
          </p:txBody>
        </p:sp>
        <p:sp>
          <p:nvSpPr>
            <p:cNvPr id="34" name="テキスト ボックス 33"/>
            <p:cNvSpPr txBox="1"/>
            <p:nvPr/>
          </p:nvSpPr>
          <p:spPr>
            <a:xfrm>
              <a:off x="2364086" y="3907993"/>
              <a:ext cx="566537" cy="284101"/>
            </a:xfrm>
            <a:prstGeom prst="rect">
              <a:avLst/>
            </a:prstGeom>
            <a:noFill/>
          </p:spPr>
          <p:txBody>
            <a:bodyPr wrap="square" rtlCol="0">
              <a:spAutoFit/>
            </a:bodyPr>
            <a:lstStyle/>
            <a:p>
              <a:r>
                <a:rPr lang="ja-JP" altLang="en-US" sz="900" dirty="0">
                  <a:latin typeface="HGS創英角ﾎﾟｯﾌﾟ体" panose="040B0A00000000000000" pitchFamily="50" charset="-128"/>
                  <a:ea typeface="HGS創英角ﾎﾟｯﾌﾟ体" panose="040B0A00000000000000" pitchFamily="50" charset="-128"/>
                </a:rPr>
                <a:t>わす</a:t>
              </a:r>
              <a:endParaRPr kumimoji="1" lang="ja-JP" altLang="en-US" sz="900" dirty="0">
                <a:latin typeface="HGS創英角ﾎﾟｯﾌﾟ体" panose="040B0A00000000000000" pitchFamily="50" charset="-128"/>
                <a:ea typeface="HGS創英角ﾎﾟｯﾌﾟ体" panose="040B0A00000000000000" pitchFamily="50" charset="-128"/>
              </a:endParaRPr>
            </a:p>
          </p:txBody>
        </p:sp>
      </p:grpSp>
      <p:grpSp>
        <p:nvGrpSpPr>
          <p:cNvPr id="11" name="グループ化 10"/>
          <p:cNvGrpSpPr/>
          <p:nvPr/>
        </p:nvGrpSpPr>
        <p:grpSpPr>
          <a:xfrm>
            <a:off x="7499201" y="2034842"/>
            <a:ext cx="2327627" cy="867736"/>
            <a:chOff x="8120543" y="1744417"/>
            <a:chExt cx="2864773" cy="1067985"/>
          </a:xfrm>
        </p:grpSpPr>
        <p:sp>
          <p:nvSpPr>
            <p:cNvPr id="6" name="角丸四角形吹き出し 2">
              <a:extLst>
                <a:ext uri="{FF2B5EF4-FFF2-40B4-BE49-F238E27FC236}">
                  <a16:creationId xmlns:a16="http://schemas.microsoft.com/office/drawing/2014/main" id="{19C5226D-F36D-4177-AE0F-789C900F7AEB}"/>
                </a:ext>
              </a:extLst>
            </p:cNvPr>
            <p:cNvSpPr>
              <a:spLocks noChangeArrowheads="1"/>
            </p:cNvSpPr>
            <p:nvPr/>
          </p:nvSpPr>
          <p:spPr bwMode="auto">
            <a:xfrm>
              <a:off x="8151423" y="1744417"/>
              <a:ext cx="2833893" cy="1067985"/>
            </a:xfrm>
            <a:prstGeom prst="wedgeRoundRectCallout">
              <a:avLst>
                <a:gd name="adj1" fmla="val -65533"/>
                <a:gd name="adj2" fmla="val -23156"/>
                <a:gd name="adj3" fmla="val 16667"/>
              </a:avLst>
            </a:prstGeom>
            <a:gradFill rotWithShape="1">
              <a:gsLst>
                <a:gs pos="0">
                  <a:srgbClr val="9EEAFF"/>
                </a:gs>
                <a:gs pos="35001">
                  <a:srgbClr val="BBEFFF"/>
                </a:gs>
                <a:gs pos="100000">
                  <a:srgbClr val="E4F9FF"/>
                </a:gs>
              </a:gsLst>
              <a:lin ang="13500000" scaled="1"/>
            </a:gradFill>
            <a:ln w="9525">
              <a:solidFill>
                <a:srgbClr val="46AAC5"/>
              </a:solidFill>
              <a:miter lim="800000"/>
              <a:headEnd/>
              <a:tailEnd/>
            </a:ln>
            <a:effectLst>
              <a:outerShdw dist="20000" dir="5400000" rotWithShape="0">
                <a:srgbClr val="000000">
                  <a:alpha val="37999"/>
                </a:srgbClr>
              </a:outerShdw>
            </a:effectLst>
          </p:spPr>
          <p:txBody>
            <a:bodyPr rot="0" vert="horz" wrap="square" lIns="74295" tIns="37148" rIns="74295" bIns="37148" anchor="ctr" anchorCtr="0" upright="1">
              <a:noAutofit/>
            </a:bodyPr>
            <a:lstStyle/>
            <a:p>
              <a:pPr algn="just"/>
              <a:endParaRPr lang="ja-JP" altLang="en-US" sz="1463" kern="100" dirty="0">
                <a:latin typeface="HGS創英角ﾎﾟｯﾌﾟ体" panose="040B0A00000000000000" pitchFamily="50" charset="-128"/>
                <a:ea typeface="HGS創英角ﾎﾟｯﾌﾟ体" panose="040B0A00000000000000" pitchFamily="50" charset="-128"/>
                <a:cs typeface="Times New Roman" panose="02020603050405020304" pitchFamily="18" charset="0"/>
              </a:endParaRPr>
            </a:p>
          </p:txBody>
        </p:sp>
        <p:grpSp>
          <p:nvGrpSpPr>
            <p:cNvPr id="8" name="グループ化 7"/>
            <p:cNvGrpSpPr/>
            <p:nvPr/>
          </p:nvGrpSpPr>
          <p:grpSpPr>
            <a:xfrm>
              <a:off x="8120543" y="1777335"/>
              <a:ext cx="2792169" cy="1001460"/>
              <a:chOff x="8120543" y="1777335"/>
              <a:chExt cx="2792169" cy="1001460"/>
            </a:xfrm>
          </p:grpSpPr>
          <p:sp>
            <p:nvSpPr>
              <p:cNvPr id="23" name="Rectangle 2">
                <a:extLst>
                  <a:ext uri="{FF2B5EF4-FFF2-40B4-BE49-F238E27FC236}">
                    <a16:creationId xmlns:a16="http://schemas.microsoft.com/office/drawing/2014/main" id="{DDE4B2D3-F78F-4B82-9568-85CD350247D9}"/>
                  </a:ext>
                </a:extLst>
              </p:cNvPr>
              <p:cNvSpPr>
                <a:spLocks noChangeArrowheads="1"/>
              </p:cNvSpPr>
              <p:nvPr/>
            </p:nvSpPr>
            <p:spPr bwMode="auto">
              <a:xfrm>
                <a:off x="8120543" y="1777335"/>
                <a:ext cx="2792169" cy="1001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4295" tIns="37148" rIns="74295" bIns="37148" numCol="1" anchor="ctr" anchorCtr="0" compatLnSpc="1">
                <a:prstTxWarp prst="textNoShape">
                  <a:avLst/>
                </a:prstTxWarp>
                <a:spAutoFit/>
              </a:bodyPr>
              <a:lstStyle/>
              <a:p>
                <a:pPr indent="113506" algn="dist" eaLnBrk="0" fontAlgn="base" hangingPunct="0">
                  <a:lnSpc>
                    <a:spcPct val="150000"/>
                  </a:lnSpc>
                  <a:spcBef>
                    <a:spcPct val="0"/>
                  </a:spcBef>
                  <a:spcAft>
                    <a:spcPct val="0"/>
                  </a:spcAft>
                </a:pPr>
                <a:r>
                  <a:rPr lang="ja-JP" altLang="en-US" sz="1600" dirty="0">
                    <a:latin typeface="HGS創英角ﾎﾟｯﾌﾟ体" panose="040B0A00000000000000" pitchFamily="50" charset="-128"/>
                    <a:ea typeface="HGS創英角ﾎﾟｯﾌﾟ体" panose="040B0A00000000000000" pitchFamily="50" charset="-128"/>
                  </a:rPr>
                  <a:t>まずはアンケ</a:t>
                </a:r>
                <a:r>
                  <a:rPr lang="en-US" altLang="ja-JP" sz="1600" dirty="0">
                    <a:latin typeface="HGS創英角ﾎﾟｯﾌﾟ体" panose="040B0A00000000000000" pitchFamily="50" charset="-128"/>
                    <a:ea typeface="HGS創英角ﾎﾟｯﾌﾟ体" panose="040B0A00000000000000" pitchFamily="50" charset="-128"/>
                  </a:rPr>
                  <a:t>―</a:t>
                </a:r>
                <a:r>
                  <a:rPr lang="ja-JP" altLang="en-US" sz="1600" dirty="0">
                    <a:latin typeface="HGS創英角ﾎﾟｯﾌﾟ体" panose="040B0A00000000000000" pitchFamily="50" charset="-128"/>
                    <a:ea typeface="HGS創英角ﾎﾟｯﾌﾟ体" panose="040B0A00000000000000" pitchFamily="50" charset="-128"/>
                  </a:rPr>
                  <a:t>トの</a:t>
                </a:r>
                <a:endParaRPr lang="en-US" altLang="ja-JP" sz="1600" dirty="0">
                  <a:latin typeface="HGS創英角ﾎﾟｯﾌﾟ体" panose="040B0A00000000000000" pitchFamily="50" charset="-128"/>
                  <a:ea typeface="HGS創英角ﾎﾟｯﾌﾟ体" panose="040B0A00000000000000" pitchFamily="50" charset="-128"/>
                </a:endParaRPr>
              </a:p>
              <a:p>
                <a:pPr indent="113506" algn="dist" eaLnBrk="0" fontAlgn="base" hangingPunct="0">
                  <a:lnSpc>
                    <a:spcPct val="150000"/>
                  </a:lnSpc>
                  <a:spcBef>
                    <a:spcPct val="0"/>
                  </a:spcBef>
                  <a:spcAft>
                    <a:spcPct val="0"/>
                  </a:spcAft>
                </a:pPr>
                <a:r>
                  <a:rPr lang="ja-JP" altLang="en-US" sz="1600" dirty="0">
                    <a:latin typeface="HGS創英角ﾎﾟｯﾌﾟ体" panose="040B0A00000000000000" pitchFamily="50" charset="-128"/>
                    <a:ea typeface="HGS創英角ﾎﾟｯﾌﾟ体" panose="040B0A00000000000000" pitchFamily="50" charset="-128"/>
                  </a:rPr>
                  <a:t>お願いをしよう。</a:t>
                </a:r>
                <a:endParaRPr lang="en-US" altLang="ja-JP" sz="1600" dirty="0">
                  <a:latin typeface="HGS創英角ﾎﾟｯﾌﾟ体" panose="040B0A00000000000000" pitchFamily="50" charset="-128"/>
                  <a:ea typeface="HGS創英角ﾎﾟｯﾌﾟ体" panose="040B0A00000000000000" pitchFamily="50" charset="-128"/>
                </a:endParaRPr>
              </a:p>
            </p:txBody>
          </p:sp>
          <p:sp>
            <p:nvSpPr>
              <p:cNvPr id="35" name="テキスト ボックス 34"/>
              <p:cNvSpPr txBox="1"/>
              <p:nvPr/>
            </p:nvSpPr>
            <p:spPr>
              <a:xfrm>
                <a:off x="8509221" y="2144291"/>
                <a:ext cx="576000" cy="284101"/>
              </a:xfrm>
              <a:prstGeom prst="rect">
                <a:avLst/>
              </a:prstGeom>
              <a:noFill/>
            </p:spPr>
            <p:txBody>
              <a:bodyPr wrap="square" rtlCol="0">
                <a:spAutoFit/>
              </a:bodyPr>
              <a:lstStyle/>
              <a:p>
                <a:pPr algn="dist"/>
                <a:r>
                  <a:rPr lang="ja-JP" altLang="en-US" sz="900" dirty="0">
                    <a:latin typeface="HGS創英角ﾎﾟｯﾌﾟ体" panose="040B0A00000000000000" pitchFamily="50" charset="-128"/>
                    <a:ea typeface="HGS創英角ﾎﾟｯﾌﾟ体" panose="040B0A00000000000000" pitchFamily="50" charset="-128"/>
                  </a:rPr>
                  <a:t>ねが</a:t>
                </a:r>
                <a:endParaRPr kumimoji="1" lang="ja-JP" altLang="en-US" sz="900" dirty="0">
                  <a:latin typeface="HGS創英角ﾎﾟｯﾌﾟ体" panose="040B0A00000000000000" pitchFamily="50" charset="-128"/>
                  <a:ea typeface="HGS創英角ﾎﾟｯﾌﾟ体" panose="040B0A00000000000000" pitchFamily="50" charset="-128"/>
                </a:endParaRPr>
              </a:p>
            </p:txBody>
          </p:sp>
        </p:grpSp>
      </p:grpSp>
      <p:grpSp>
        <p:nvGrpSpPr>
          <p:cNvPr id="4" name="グループ化 3"/>
          <p:cNvGrpSpPr/>
          <p:nvPr/>
        </p:nvGrpSpPr>
        <p:grpSpPr>
          <a:xfrm>
            <a:off x="335736" y="616996"/>
            <a:ext cx="6010086" cy="737249"/>
            <a:chOff x="413214" y="168029"/>
            <a:chExt cx="7397027" cy="907384"/>
          </a:xfrm>
        </p:grpSpPr>
        <p:grpSp>
          <p:nvGrpSpPr>
            <p:cNvPr id="18" name="グループ化 17">
              <a:extLst>
                <a:ext uri="{FF2B5EF4-FFF2-40B4-BE49-F238E27FC236}">
                  <a16:creationId xmlns:a16="http://schemas.microsoft.com/office/drawing/2014/main" id="{59672D71-F351-4F05-BD19-85AF31E01A90}"/>
                </a:ext>
              </a:extLst>
            </p:cNvPr>
            <p:cNvGrpSpPr/>
            <p:nvPr/>
          </p:nvGrpSpPr>
          <p:grpSpPr>
            <a:xfrm>
              <a:off x="413214" y="187595"/>
              <a:ext cx="7397027" cy="887818"/>
              <a:chOff x="951104" y="261567"/>
              <a:chExt cx="7397027" cy="887818"/>
            </a:xfrm>
          </p:grpSpPr>
          <p:sp>
            <p:nvSpPr>
              <p:cNvPr id="3" name="Rectangle 2">
                <a:extLst>
                  <a:ext uri="{FF2B5EF4-FFF2-40B4-BE49-F238E27FC236}">
                    <a16:creationId xmlns:a16="http://schemas.microsoft.com/office/drawing/2014/main" id="{CB2E7FAC-5CF5-449D-9032-A391B42B5C26}"/>
                  </a:ext>
                </a:extLst>
              </p:cNvPr>
              <p:cNvSpPr>
                <a:spLocks noChangeArrowheads="1"/>
              </p:cNvSpPr>
              <p:nvPr/>
            </p:nvSpPr>
            <p:spPr bwMode="auto">
              <a:xfrm>
                <a:off x="1570500" y="261567"/>
                <a:ext cx="6759478" cy="887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4295" tIns="37148" rIns="74295" bIns="37148" numCol="1" anchor="ctr" anchorCtr="0" compatLnSpc="1">
                <a:prstTxWarp prst="textNoShape">
                  <a:avLst/>
                </a:prstTxWarp>
                <a:spAutoFit/>
              </a:bodyPr>
              <a:lstStyle/>
              <a:p>
                <a:pPr indent="113506" defTabSz="742950" eaLnBrk="0" fontAlgn="base" hangingPunct="0">
                  <a:lnSpc>
                    <a:spcPct val="150000"/>
                  </a:lnSpc>
                  <a:spcBef>
                    <a:spcPct val="0"/>
                  </a:spcBef>
                  <a:spcAft>
                    <a:spcPct val="0"/>
                  </a:spcAft>
                </a:pPr>
                <a:r>
                  <a:rPr lang="ja-JP" altLang="en-US" sz="2800" dirty="0">
                    <a:latin typeface="HGS創英角ﾎﾟｯﾌﾟ体" panose="040B0A00000000000000" pitchFamily="50" charset="-128"/>
                    <a:ea typeface="HGS創英角ﾎﾟｯﾌﾟ体" panose="040B0A00000000000000" pitchFamily="50" charset="-128"/>
                  </a:rPr>
                  <a:t>アンケート用紙を作ってみよう</a:t>
                </a:r>
                <a:endParaRPr lang="en-US" altLang="ja-JP" sz="2800" dirty="0">
                  <a:latin typeface="HGS創英角ﾎﾟｯﾌﾟ体" panose="040B0A00000000000000" pitchFamily="50" charset="-128"/>
                  <a:ea typeface="HGS創英角ﾎﾟｯﾌﾟ体" panose="040B0A00000000000000" pitchFamily="50" charset="-128"/>
                </a:endParaRPr>
              </a:p>
            </p:txBody>
          </p:sp>
          <p:sp>
            <p:nvSpPr>
              <p:cNvPr id="15" name="八角形 14">
                <a:extLst>
                  <a:ext uri="{FF2B5EF4-FFF2-40B4-BE49-F238E27FC236}">
                    <a16:creationId xmlns:a16="http://schemas.microsoft.com/office/drawing/2014/main" id="{58A60272-6AF8-4FEE-A371-B03746595A95}"/>
                  </a:ext>
                </a:extLst>
              </p:cNvPr>
              <p:cNvSpPr/>
              <p:nvPr/>
            </p:nvSpPr>
            <p:spPr>
              <a:xfrm>
                <a:off x="951104" y="447481"/>
                <a:ext cx="664615" cy="664615"/>
              </a:xfrm>
              <a:prstGeom prst="octagon">
                <a:avLst/>
              </a:prstGeom>
              <a:solidFill>
                <a:srgbClr val="FFAE71">
                  <a:alpha val="80000"/>
                </a:srgbClr>
              </a:solidFill>
              <a:ln>
                <a:solidFill>
                  <a:srgbClr val="ED8217">
                    <a:alpha val="67059"/>
                  </a:srgb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ja-JP" altLang="en-US" sz="2800" dirty="0">
                    <a:latin typeface="HGS創英角ﾎﾟｯﾌﾟ体" panose="040B0A00000000000000" pitchFamily="50" charset="-128"/>
                    <a:ea typeface="HGS創英角ﾎﾟｯﾌﾟ体" panose="040B0A00000000000000" pitchFamily="50" charset="-128"/>
                  </a:rPr>
                  <a:t>２</a:t>
                </a:r>
                <a:endParaRPr kumimoji="1" lang="ja-JP" altLang="en-US" sz="2800" dirty="0">
                  <a:latin typeface="HGS創英角ﾎﾟｯﾌﾟ体" panose="040B0A00000000000000" pitchFamily="50" charset="-128"/>
                  <a:ea typeface="HGS創英角ﾎﾟｯﾌﾟ体" panose="040B0A00000000000000" pitchFamily="50" charset="-128"/>
                </a:endParaRPr>
              </a:p>
            </p:txBody>
          </p:sp>
          <p:pic>
            <p:nvPicPr>
              <p:cNvPr id="17" name="図 16">
                <a:extLst>
                  <a:ext uri="{FF2B5EF4-FFF2-40B4-BE49-F238E27FC236}">
                    <a16:creationId xmlns:a16="http://schemas.microsoft.com/office/drawing/2014/main" id="{269257DE-E1E7-4EB8-9671-98641841E0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16986" y="1003353"/>
                <a:ext cx="6731145" cy="134623"/>
              </a:xfrm>
              <a:prstGeom prst="rect">
                <a:avLst/>
              </a:prstGeom>
            </p:spPr>
          </p:pic>
        </p:grpSp>
        <p:sp>
          <p:nvSpPr>
            <p:cNvPr id="28" name="テキスト ボックス 27"/>
            <p:cNvSpPr txBox="1"/>
            <p:nvPr/>
          </p:nvSpPr>
          <p:spPr>
            <a:xfrm>
              <a:off x="3356046" y="178100"/>
              <a:ext cx="1019077" cy="321982"/>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ようし</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sp>
          <p:nvSpPr>
            <p:cNvPr id="40" name="テキスト ボックス 39"/>
            <p:cNvSpPr txBox="1"/>
            <p:nvPr/>
          </p:nvSpPr>
          <p:spPr>
            <a:xfrm>
              <a:off x="4637245" y="168029"/>
              <a:ext cx="620308" cy="321981"/>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つく</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grpSp>
      <p:grpSp>
        <p:nvGrpSpPr>
          <p:cNvPr id="47" name="グループ化 46"/>
          <p:cNvGrpSpPr/>
          <p:nvPr/>
        </p:nvGrpSpPr>
        <p:grpSpPr>
          <a:xfrm>
            <a:off x="1776685" y="5585736"/>
            <a:ext cx="8070323" cy="598604"/>
            <a:chOff x="1515929" y="5179411"/>
            <a:chExt cx="9932705" cy="736744"/>
          </a:xfrm>
        </p:grpSpPr>
        <p:sp>
          <p:nvSpPr>
            <p:cNvPr id="48" name="Rectangle 2">
              <a:extLst>
                <a:ext uri="{FF2B5EF4-FFF2-40B4-BE49-F238E27FC236}">
                  <a16:creationId xmlns:a16="http://schemas.microsoft.com/office/drawing/2014/main" id="{94109709-D574-4689-AB5A-9807EF2E98FC}"/>
                </a:ext>
              </a:extLst>
            </p:cNvPr>
            <p:cNvSpPr>
              <a:spLocks noChangeArrowheads="1"/>
            </p:cNvSpPr>
            <p:nvPr/>
          </p:nvSpPr>
          <p:spPr bwMode="auto">
            <a:xfrm>
              <a:off x="1515929" y="5246857"/>
              <a:ext cx="9932705" cy="669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4295" tIns="37148" rIns="74295" bIns="37148" numCol="1" anchor="ctr" anchorCtr="0" compatLnSpc="1">
              <a:prstTxWarp prst="textNoShape">
                <a:avLst/>
              </a:prstTxWarp>
              <a:spAutoFit/>
            </a:bodyPr>
            <a:lstStyle/>
            <a:p>
              <a:pPr indent="113506" algn="dist" defTabSz="742950" eaLnBrk="0" fontAlgn="base" hangingPunct="0">
                <a:lnSpc>
                  <a:spcPct val="150000"/>
                </a:lnSpc>
                <a:spcBef>
                  <a:spcPct val="0"/>
                </a:spcBef>
                <a:spcAft>
                  <a:spcPct val="0"/>
                </a:spcAft>
              </a:pPr>
              <a:r>
                <a:rPr lang="ja-JP" altLang="en-US" sz="2031" dirty="0">
                  <a:latin typeface="HGS創英角ﾎﾟｯﾌﾟ体" panose="040B0A00000000000000" pitchFamily="50" charset="-128"/>
                  <a:ea typeface="HGS創英角ﾎﾟｯﾌﾟ体" panose="040B0A00000000000000" pitchFamily="50" charset="-128"/>
                </a:rPr>
                <a:t>みんなにくばる前に、おうちの人や学校の先生に答えてもらおう。</a:t>
              </a:r>
              <a:endParaRPr lang="en-US" altLang="ja-JP" sz="2031" dirty="0">
                <a:latin typeface="HGS創英角ﾎﾟｯﾌﾟ体" panose="040B0A00000000000000" pitchFamily="50" charset="-128"/>
                <a:ea typeface="HGS創英角ﾎﾟｯﾌﾟ体" panose="040B0A00000000000000" pitchFamily="50" charset="-128"/>
              </a:endParaRPr>
            </a:p>
          </p:txBody>
        </p:sp>
        <p:sp>
          <p:nvSpPr>
            <p:cNvPr id="49" name="テキスト ボックス 48"/>
            <p:cNvSpPr txBox="1"/>
            <p:nvPr/>
          </p:nvSpPr>
          <p:spPr>
            <a:xfrm>
              <a:off x="3832744" y="5211210"/>
              <a:ext cx="620308" cy="492443"/>
            </a:xfrm>
            <a:prstGeom prst="rect">
              <a:avLst/>
            </a:prstGeom>
            <a:noFill/>
          </p:spPr>
          <p:txBody>
            <a:bodyPr wrap="square" rtlCol="0">
              <a:spAutoFit/>
            </a:bodyPr>
            <a:lstStyle/>
            <a:p>
              <a:pPr algn="dist"/>
              <a:r>
                <a:rPr kumimoji="1" lang="ja-JP" altLang="en-US" sz="1000" dirty="0">
                  <a:latin typeface="HGS創英角ﾎﾟｯﾌﾟ体" panose="040B0A00000000000000" pitchFamily="50" charset="-128"/>
                  <a:ea typeface="HGS創英角ﾎﾟｯﾌﾟ体" panose="040B0A00000000000000" pitchFamily="50" charset="-128"/>
                </a:rPr>
                <a:t>まえ</a:t>
              </a:r>
            </a:p>
          </p:txBody>
        </p:sp>
        <p:sp>
          <p:nvSpPr>
            <p:cNvPr id="50" name="テキスト ボックス 49"/>
            <p:cNvSpPr txBox="1"/>
            <p:nvPr/>
          </p:nvSpPr>
          <p:spPr>
            <a:xfrm>
              <a:off x="6731547" y="5203528"/>
              <a:ext cx="909713" cy="303041"/>
            </a:xfrm>
            <a:prstGeom prst="rect">
              <a:avLst/>
            </a:prstGeom>
            <a:noFill/>
          </p:spPr>
          <p:txBody>
            <a:bodyPr wrap="square" rtlCol="0">
              <a:spAutoFit/>
            </a:bodyPr>
            <a:lstStyle/>
            <a:p>
              <a:pPr algn="dist"/>
              <a:r>
                <a:rPr kumimoji="1" lang="ja-JP" altLang="en-US" sz="1000" dirty="0">
                  <a:latin typeface="HGS創英角ﾎﾟｯﾌﾟ体" panose="040B0A00000000000000" pitchFamily="50" charset="-128"/>
                  <a:ea typeface="HGS創英角ﾎﾟｯﾌﾟ体" panose="040B0A00000000000000" pitchFamily="50" charset="-128"/>
                </a:rPr>
                <a:t>がっこう</a:t>
              </a:r>
            </a:p>
          </p:txBody>
        </p:sp>
        <p:sp>
          <p:nvSpPr>
            <p:cNvPr id="51" name="テキスト ボックス 50"/>
            <p:cNvSpPr txBox="1"/>
            <p:nvPr/>
          </p:nvSpPr>
          <p:spPr>
            <a:xfrm>
              <a:off x="7645610" y="5179411"/>
              <a:ext cx="930462" cy="492443"/>
            </a:xfrm>
            <a:prstGeom prst="rect">
              <a:avLst/>
            </a:prstGeom>
            <a:noFill/>
          </p:spPr>
          <p:txBody>
            <a:bodyPr wrap="square" rtlCol="0">
              <a:spAutoFit/>
            </a:bodyPr>
            <a:lstStyle/>
            <a:p>
              <a:pPr algn="dist"/>
              <a:r>
                <a:rPr kumimoji="1" lang="ja-JP" altLang="en-US" sz="1000" dirty="0">
                  <a:latin typeface="HGS創英角ﾎﾟｯﾌﾟ体" panose="040B0A00000000000000" pitchFamily="50" charset="-128"/>
                  <a:ea typeface="HGS創英角ﾎﾟｯﾌﾟ体" panose="040B0A00000000000000" pitchFamily="50" charset="-128"/>
                </a:rPr>
                <a:t>せんせい</a:t>
              </a:r>
            </a:p>
          </p:txBody>
        </p:sp>
        <p:sp>
          <p:nvSpPr>
            <p:cNvPr id="52" name="テキスト ボックス 51"/>
            <p:cNvSpPr txBox="1"/>
            <p:nvPr/>
          </p:nvSpPr>
          <p:spPr>
            <a:xfrm>
              <a:off x="8649515" y="5179411"/>
              <a:ext cx="553748" cy="303041"/>
            </a:xfrm>
            <a:prstGeom prst="rect">
              <a:avLst/>
            </a:prstGeom>
            <a:noFill/>
          </p:spPr>
          <p:txBody>
            <a:bodyPr wrap="square" rtlCol="0">
              <a:spAutoFit/>
            </a:bodyPr>
            <a:lstStyle/>
            <a:p>
              <a:pPr algn="dist"/>
              <a:r>
                <a:rPr lang="ja-JP" altLang="en-US" sz="1000" dirty="0">
                  <a:latin typeface="HGS創英角ﾎﾟｯﾌﾟ体" panose="040B0A00000000000000" pitchFamily="50" charset="-128"/>
                  <a:ea typeface="HGS創英角ﾎﾟｯﾌﾟ体" panose="040B0A00000000000000" pitchFamily="50" charset="-128"/>
                </a:rPr>
                <a:t>こた</a:t>
              </a:r>
              <a:endParaRPr kumimoji="1" lang="ja-JP" altLang="en-US" sz="1000" dirty="0">
                <a:latin typeface="HGS創英角ﾎﾟｯﾌﾟ体" panose="040B0A00000000000000" pitchFamily="50" charset="-128"/>
                <a:ea typeface="HGS創英角ﾎﾟｯﾌﾟ体" panose="040B0A00000000000000" pitchFamily="50" charset="-128"/>
              </a:endParaRPr>
            </a:p>
          </p:txBody>
        </p:sp>
        <p:sp>
          <p:nvSpPr>
            <p:cNvPr id="53" name="テキスト ボックス 52"/>
            <p:cNvSpPr txBox="1"/>
            <p:nvPr/>
          </p:nvSpPr>
          <p:spPr>
            <a:xfrm>
              <a:off x="6061981" y="5223182"/>
              <a:ext cx="620308" cy="303041"/>
            </a:xfrm>
            <a:prstGeom prst="rect">
              <a:avLst/>
            </a:prstGeom>
            <a:noFill/>
          </p:spPr>
          <p:txBody>
            <a:bodyPr wrap="square" rtlCol="0">
              <a:spAutoFit/>
            </a:bodyPr>
            <a:lstStyle/>
            <a:p>
              <a:pPr algn="dist"/>
              <a:r>
                <a:rPr kumimoji="1" lang="ja-JP" altLang="en-US" sz="1000" dirty="0">
                  <a:latin typeface="HGS創英角ﾎﾟｯﾌﾟ体" panose="040B0A00000000000000" pitchFamily="50" charset="-128"/>
                  <a:ea typeface="HGS創英角ﾎﾟｯﾌﾟ体" panose="040B0A00000000000000" pitchFamily="50" charset="-128"/>
                </a:rPr>
                <a:t>ひと</a:t>
              </a:r>
            </a:p>
          </p:txBody>
        </p:sp>
      </p:grpSp>
      <p:sp>
        <p:nvSpPr>
          <p:cNvPr id="54" name="Rectangle 2">
            <a:extLst>
              <a:ext uri="{FF2B5EF4-FFF2-40B4-BE49-F238E27FC236}">
                <a16:creationId xmlns:a16="http://schemas.microsoft.com/office/drawing/2014/main" id="{94109709-D574-4689-AB5A-9807EF2E98FC}"/>
              </a:ext>
            </a:extLst>
          </p:cNvPr>
          <p:cNvSpPr>
            <a:spLocks noChangeArrowheads="1"/>
          </p:cNvSpPr>
          <p:nvPr/>
        </p:nvSpPr>
        <p:spPr bwMode="auto">
          <a:xfrm>
            <a:off x="1805219" y="6155754"/>
            <a:ext cx="5536273" cy="543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4295" tIns="37148" rIns="74295" bIns="37148" numCol="1" anchor="ctr" anchorCtr="0" compatLnSpc="1">
            <a:prstTxWarp prst="textNoShape">
              <a:avLst/>
            </a:prstTxWarp>
            <a:spAutoFit/>
          </a:bodyPr>
          <a:lstStyle/>
          <a:p>
            <a:pPr indent="113506" algn="dist" defTabSz="742950" eaLnBrk="0" fontAlgn="base" hangingPunct="0">
              <a:lnSpc>
                <a:spcPct val="150000"/>
              </a:lnSpc>
              <a:spcBef>
                <a:spcPct val="0"/>
              </a:spcBef>
              <a:spcAft>
                <a:spcPct val="0"/>
              </a:spcAft>
            </a:pPr>
            <a:r>
              <a:rPr lang="ja-JP" altLang="en-US" sz="2031" dirty="0">
                <a:latin typeface="HGS創英角ﾎﾟｯﾌﾟ体" panose="040B0A00000000000000" pitchFamily="50" charset="-128"/>
                <a:ea typeface="HGS創英角ﾎﾟｯﾌﾟ体" panose="040B0A00000000000000" pitchFamily="50" charset="-128"/>
              </a:rPr>
              <a:t>いいアドバイスがもらえるかもしれないよ</a:t>
            </a:r>
            <a:r>
              <a:rPr lang="en-US" altLang="ja-JP" sz="2031" dirty="0">
                <a:latin typeface="HGS創英角ﾎﾟｯﾌﾟ体" panose="040B0A00000000000000" pitchFamily="50" charset="-128"/>
                <a:ea typeface="HGS創英角ﾎﾟｯﾌﾟ体" panose="040B0A00000000000000" pitchFamily="50" charset="-128"/>
              </a:rPr>
              <a:t>!</a:t>
            </a:r>
          </a:p>
        </p:txBody>
      </p:sp>
      <p:pic>
        <p:nvPicPr>
          <p:cNvPr id="45" name="図 44">
            <a:hlinkClick r:id="rId6" action="ppaction://hlinksldjump"/>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10271" y="120615"/>
            <a:ext cx="1347333" cy="566977"/>
          </a:xfrm>
          <a:prstGeom prst="rect">
            <a:avLst/>
          </a:prstGeom>
        </p:spPr>
      </p:pic>
      <p:pic>
        <p:nvPicPr>
          <p:cNvPr id="46" name="図 45">
            <a:hlinkClick r:id="rId8" action="ppaction://hlinksldjump"/>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691647" y="138904"/>
            <a:ext cx="1347333" cy="548688"/>
          </a:xfrm>
          <a:prstGeom prst="rect">
            <a:avLst/>
          </a:prstGeom>
        </p:spPr>
      </p:pic>
      <p:pic>
        <p:nvPicPr>
          <p:cNvPr id="57" name="図 56">
            <a:hlinkClick r:id="rId10" action="ppaction://hlinksldjump"/>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926939" y="130108"/>
            <a:ext cx="1572904" cy="548688"/>
          </a:xfrm>
          <a:prstGeom prst="rect">
            <a:avLst/>
          </a:prstGeom>
        </p:spPr>
      </p:pic>
      <p:sp>
        <p:nvSpPr>
          <p:cNvPr id="58" name="正方形/長方形 57"/>
          <p:cNvSpPr/>
          <p:nvPr/>
        </p:nvSpPr>
        <p:spPr>
          <a:xfrm>
            <a:off x="0" y="0"/>
            <a:ext cx="990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313277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10"/>
                                        <p:tgtEl>
                                          <p:spTgt spid="58"/>
                                        </p:tgtEl>
                                      </p:cBhvr>
                                    </p:animEffect>
                                    <p:set>
                                      <p:cBhvr>
                                        <p:cTn id="7" dur="1" fill="hold">
                                          <p:stCondLst>
                                            <p:cond delay="9"/>
                                          </p:stCondLst>
                                        </p:cTn>
                                        <p:tgtEl>
                                          <p:spTgt spid="58"/>
                                        </p:tgtEl>
                                        <p:attrNameLst>
                                          <p:attrName>style.visibility</p:attrName>
                                        </p:attrNameLst>
                                      </p:cBhvr>
                                      <p:to>
                                        <p:strVal val="hidden"/>
                                      </p:to>
                                    </p:set>
                                  </p:childTnLst>
                                </p:cTn>
                              </p:par>
                              <p:par>
                                <p:cTn id="8" presetID="25"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p:cTn id="10"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11"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12"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3" dur="1000" fill="hold"/>
                                        <p:tgtEl>
                                          <p:spTgt spid="4"/>
                                        </p:tgtEl>
                                        <p:attrNameLst>
                                          <p:attrName>ppt_h</p:attrName>
                                        </p:attrNameLst>
                                      </p:cBhvr>
                                      <p:tavLst>
                                        <p:tav tm="0">
                                          <p:val>
                                            <p:strVal val="#ppt_h"/>
                                          </p:val>
                                        </p:tav>
                                        <p:tav tm="100000">
                                          <p:val>
                                            <p:strVal val="#ppt_h"/>
                                          </p:val>
                                        </p:tav>
                                      </p:tavLst>
                                    </p:anim>
                                    <p:anim calcmode="lin" valueType="num">
                                      <p:cBhvr>
                                        <p:cTn id="14"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5"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6"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7" dur="1000" decel="50000">
                                          <p:stCondLst>
                                            <p:cond delay="0"/>
                                          </p:stCondLst>
                                        </p:cTn>
                                        <p:tgtEl>
                                          <p:spTgt spid="4"/>
                                        </p:tgtEl>
                                      </p:cBhvr>
                                    </p:animEffect>
                                  </p:childTnLst>
                                </p:cTn>
                              </p:par>
                            </p:childTnLst>
                          </p:cTn>
                        </p:par>
                        <p:par>
                          <p:cTn id="18" fill="hold">
                            <p:stCondLst>
                              <p:cond delay="1000"/>
                            </p:stCondLst>
                            <p:childTnLst>
                              <p:par>
                                <p:cTn id="19" presetID="10" presetClass="entr" presetSubtype="0" fill="hold" grpId="0" nodeType="afterEffect">
                                  <p:stCondLst>
                                    <p:cond delay="25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750"/>
                                        <p:tgtEl>
                                          <p:spTgt spid="5"/>
                                        </p:tgtEl>
                                      </p:cBhvr>
                                    </p:animEffect>
                                  </p:childTnLst>
                                </p:cTn>
                              </p:par>
                              <p:par>
                                <p:cTn id="22" presetID="10" presetClass="entr" presetSubtype="0" fill="hold" nodeType="withEffect">
                                  <p:stCondLst>
                                    <p:cond delay="25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par>
                          <p:cTn id="25" fill="hold">
                            <p:stCondLst>
                              <p:cond delay="2000"/>
                            </p:stCondLst>
                            <p:childTnLst>
                              <p:par>
                                <p:cTn id="26" presetID="10" presetClass="entr" presetSubtype="0" fill="hold" grpId="0" nodeType="afterEffect">
                                  <p:stCondLst>
                                    <p:cond delay="25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750"/>
                                        <p:tgtEl>
                                          <p:spTgt spid="2"/>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500"/>
                                        <p:tgtEl>
                                          <p:spTgt spid="11"/>
                                        </p:tgtEl>
                                      </p:cBhvr>
                                    </p:animEffect>
                                  </p:childTnLst>
                                </p:cTn>
                              </p:par>
                            </p:childTnLst>
                          </p:cTn>
                        </p:par>
                        <p:par>
                          <p:cTn id="33" fill="hold">
                            <p:stCondLst>
                              <p:cond delay="3500"/>
                            </p:stCondLst>
                            <p:childTnLst>
                              <p:par>
                                <p:cTn id="34" presetID="26" presetClass="emph" presetSubtype="0" fill="hold" grpId="1" nodeType="afterEffect">
                                  <p:stCondLst>
                                    <p:cond delay="0"/>
                                  </p:stCondLst>
                                  <p:childTnLst>
                                    <p:animEffect transition="out" filter="fade">
                                      <p:cBhvr>
                                        <p:cTn id="35" dur="750" tmFilter="0, 0; .2, .5; .8, .5; 1, 0"/>
                                        <p:tgtEl>
                                          <p:spTgt spid="2"/>
                                        </p:tgtEl>
                                      </p:cBhvr>
                                    </p:animEffect>
                                    <p:animScale>
                                      <p:cBhvr>
                                        <p:cTn id="36" dur="375" autoRev="1" fill="hold"/>
                                        <p:tgtEl>
                                          <p:spTgt spid="2"/>
                                        </p:tgtEl>
                                      </p:cBhvr>
                                      <p:by x="105000" y="105000"/>
                                    </p:animScale>
                                  </p:childTnLst>
                                </p:cTn>
                              </p:par>
                            </p:childTnLst>
                          </p:cTn>
                        </p:par>
                        <p:par>
                          <p:cTn id="37" fill="hold">
                            <p:stCondLst>
                              <p:cond delay="4250"/>
                            </p:stCondLst>
                            <p:childTnLst>
                              <p:par>
                                <p:cTn id="38" presetID="10" presetClass="entr" presetSubtype="0" fill="hold" grpId="0" nodeType="afterEffect">
                                  <p:stCondLst>
                                    <p:cond delay="25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500"/>
                                        <p:tgtEl>
                                          <p:spTgt spid="24"/>
                                        </p:tgtEl>
                                      </p:cBhvr>
                                    </p:animEffect>
                                  </p:childTnLst>
                                </p:cTn>
                              </p:par>
                            </p:childTnLst>
                          </p:cTn>
                        </p:par>
                        <p:par>
                          <p:cTn id="41" fill="hold">
                            <p:stCondLst>
                              <p:cond delay="5000"/>
                            </p:stCondLst>
                            <p:childTnLst>
                              <p:par>
                                <p:cTn id="42" presetID="10" presetClass="entr" presetSubtype="0"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500"/>
                                        <p:tgtEl>
                                          <p:spTgt spid="12"/>
                                        </p:tgtEl>
                                      </p:cBhvr>
                                    </p:animEffect>
                                  </p:childTnLst>
                                </p:cTn>
                              </p:par>
                            </p:childTnLst>
                          </p:cTn>
                        </p:par>
                        <p:par>
                          <p:cTn id="45" fill="hold">
                            <p:stCondLst>
                              <p:cond delay="5500"/>
                            </p:stCondLst>
                            <p:childTnLst>
                              <p:par>
                                <p:cTn id="46" presetID="26" presetClass="emph" presetSubtype="0" fill="hold" grpId="1" nodeType="afterEffect">
                                  <p:stCondLst>
                                    <p:cond delay="0"/>
                                  </p:stCondLst>
                                  <p:childTnLst>
                                    <p:animEffect transition="out" filter="fade">
                                      <p:cBhvr>
                                        <p:cTn id="47" dur="750" tmFilter="0, 0; .2, .5; .8, .5; 1, 0"/>
                                        <p:tgtEl>
                                          <p:spTgt spid="24"/>
                                        </p:tgtEl>
                                      </p:cBhvr>
                                    </p:animEffect>
                                    <p:animScale>
                                      <p:cBhvr>
                                        <p:cTn id="48" dur="375" autoRev="1" fill="hold"/>
                                        <p:tgtEl>
                                          <p:spTgt spid="24"/>
                                        </p:tgtEl>
                                      </p:cBhvr>
                                      <p:by x="105000" y="105000"/>
                                    </p:animScale>
                                  </p:childTnLst>
                                </p:cTn>
                              </p:par>
                            </p:childTnLst>
                          </p:cTn>
                        </p:par>
                        <p:par>
                          <p:cTn id="49" fill="hold">
                            <p:stCondLst>
                              <p:cond delay="6250"/>
                            </p:stCondLst>
                            <p:childTnLst>
                              <p:par>
                                <p:cTn id="50" presetID="10" presetClass="entr" presetSubtype="0" fill="hold" grpId="0" nodeType="afterEffect">
                                  <p:stCondLst>
                                    <p:cond delay="25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500"/>
                                        <p:tgtEl>
                                          <p:spTgt spid="27"/>
                                        </p:tgtEl>
                                      </p:cBhvr>
                                    </p:animEffect>
                                  </p:childTnLst>
                                </p:cTn>
                              </p:par>
                            </p:childTnLst>
                          </p:cTn>
                        </p:par>
                        <p:par>
                          <p:cTn id="53" fill="hold">
                            <p:stCondLst>
                              <p:cond delay="7000"/>
                            </p:stCondLst>
                            <p:childTnLst>
                              <p:par>
                                <p:cTn id="54" presetID="10" presetClass="entr" presetSubtype="0" fill="hold"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500"/>
                                        <p:tgtEl>
                                          <p:spTgt spid="16"/>
                                        </p:tgtEl>
                                      </p:cBhvr>
                                    </p:animEffect>
                                  </p:childTnLst>
                                </p:cTn>
                              </p:par>
                            </p:childTnLst>
                          </p:cTn>
                        </p:par>
                        <p:par>
                          <p:cTn id="57" fill="hold">
                            <p:stCondLst>
                              <p:cond delay="7500"/>
                            </p:stCondLst>
                            <p:childTnLst>
                              <p:par>
                                <p:cTn id="58" presetID="26" presetClass="emph" presetSubtype="0" fill="hold" grpId="1" nodeType="afterEffect">
                                  <p:stCondLst>
                                    <p:cond delay="0"/>
                                  </p:stCondLst>
                                  <p:childTnLst>
                                    <p:animEffect transition="out" filter="fade">
                                      <p:cBhvr>
                                        <p:cTn id="59" dur="750" tmFilter="0, 0; .2, .5; .8, .5; 1, 0"/>
                                        <p:tgtEl>
                                          <p:spTgt spid="27"/>
                                        </p:tgtEl>
                                      </p:cBhvr>
                                    </p:animEffect>
                                    <p:animScale>
                                      <p:cBhvr>
                                        <p:cTn id="60" dur="375" autoRev="1" fill="hold"/>
                                        <p:tgtEl>
                                          <p:spTgt spid="27"/>
                                        </p:tgtEl>
                                      </p:cBhvr>
                                      <p:by x="105000" y="105000"/>
                                    </p:animScale>
                                  </p:childTnLst>
                                </p:cTn>
                              </p:par>
                            </p:childTnLst>
                          </p:cTn>
                        </p:par>
                        <p:par>
                          <p:cTn id="61" fill="hold">
                            <p:stCondLst>
                              <p:cond delay="8250"/>
                            </p:stCondLst>
                            <p:childTnLst>
                              <p:par>
                                <p:cTn id="62" presetID="31" presetClass="entr" presetSubtype="0" fill="hold" nodeType="afterEffect">
                                  <p:stCondLst>
                                    <p:cond delay="0"/>
                                  </p:stCondLst>
                                  <p:childTnLst>
                                    <p:set>
                                      <p:cBhvr>
                                        <p:cTn id="63" dur="1" fill="hold">
                                          <p:stCondLst>
                                            <p:cond delay="0"/>
                                          </p:stCondLst>
                                        </p:cTn>
                                        <p:tgtEl>
                                          <p:spTgt spid="19"/>
                                        </p:tgtEl>
                                        <p:attrNameLst>
                                          <p:attrName>style.visibility</p:attrName>
                                        </p:attrNameLst>
                                      </p:cBhvr>
                                      <p:to>
                                        <p:strVal val="visible"/>
                                      </p:to>
                                    </p:set>
                                    <p:anim calcmode="lin" valueType="num">
                                      <p:cBhvr>
                                        <p:cTn id="64" dur="1000" fill="hold"/>
                                        <p:tgtEl>
                                          <p:spTgt spid="19"/>
                                        </p:tgtEl>
                                        <p:attrNameLst>
                                          <p:attrName>ppt_w</p:attrName>
                                        </p:attrNameLst>
                                      </p:cBhvr>
                                      <p:tavLst>
                                        <p:tav tm="0">
                                          <p:val>
                                            <p:fltVal val="0"/>
                                          </p:val>
                                        </p:tav>
                                        <p:tav tm="100000">
                                          <p:val>
                                            <p:strVal val="#ppt_w"/>
                                          </p:val>
                                        </p:tav>
                                      </p:tavLst>
                                    </p:anim>
                                    <p:anim calcmode="lin" valueType="num">
                                      <p:cBhvr>
                                        <p:cTn id="65" dur="1000" fill="hold"/>
                                        <p:tgtEl>
                                          <p:spTgt spid="19"/>
                                        </p:tgtEl>
                                        <p:attrNameLst>
                                          <p:attrName>ppt_h</p:attrName>
                                        </p:attrNameLst>
                                      </p:cBhvr>
                                      <p:tavLst>
                                        <p:tav tm="0">
                                          <p:val>
                                            <p:fltVal val="0"/>
                                          </p:val>
                                        </p:tav>
                                        <p:tav tm="100000">
                                          <p:val>
                                            <p:strVal val="#ppt_h"/>
                                          </p:val>
                                        </p:tav>
                                      </p:tavLst>
                                    </p:anim>
                                    <p:anim calcmode="lin" valueType="num">
                                      <p:cBhvr>
                                        <p:cTn id="66" dur="1000" fill="hold"/>
                                        <p:tgtEl>
                                          <p:spTgt spid="19"/>
                                        </p:tgtEl>
                                        <p:attrNameLst>
                                          <p:attrName>style.rotation</p:attrName>
                                        </p:attrNameLst>
                                      </p:cBhvr>
                                      <p:tavLst>
                                        <p:tav tm="0">
                                          <p:val>
                                            <p:fltVal val="90"/>
                                          </p:val>
                                        </p:tav>
                                        <p:tav tm="100000">
                                          <p:val>
                                            <p:fltVal val="0"/>
                                          </p:val>
                                        </p:tav>
                                      </p:tavLst>
                                    </p:anim>
                                    <p:animEffect transition="in" filter="fade">
                                      <p:cBhvr>
                                        <p:cTn id="67" dur="1000"/>
                                        <p:tgtEl>
                                          <p:spTgt spid="19"/>
                                        </p:tgtEl>
                                      </p:cBhvr>
                                    </p:animEffect>
                                  </p:childTnLst>
                                </p:cTn>
                              </p:par>
                            </p:childTnLst>
                          </p:cTn>
                        </p:par>
                        <p:par>
                          <p:cTn id="68" fill="hold">
                            <p:stCondLst>
                              <p:cond delay="9250"/>
                            </p:stCondLst>
                            <p:childTnLst>
                              <p:par>
                                <p:cTn id="69" presetID="10" presetClass="entr" presetSubtype="0" fill="hold" grpId="0" nodeType="after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fade">
                                      <p:cBhvr>
                                        <p:cTn id="71" dur="500"/>
                                        <p:tgtEl>
                                          <p:spTgt spid="14"/>
                                        </p:tgtEl>
                                      </p:cBhvr>
                                    </p:animEffect>
                                  </p:childTnLst>
                                </p:cTn>
                              </p:par>
                            </p:childTnLst>
                          </p:cTn>
                        </p:par>
                        <p:par>
                          <p:cTn id="72" fill="hold">
                            <p:stCondLst>
                              <p:cond delay="9750"/>
                            </p:stCondLst>
                            <p:childTnLst>
                              <p:par>
                                <p:cTn id="73" presetID="22" presetClass="entr" presetSubtype="8"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wipe(left)">
                                      <p:cBhvr>
                                        <p:cTn id="75" dur="1000"/>
                                        <p:tgtEl>
                                          <p:spTgt spid="47"/>
                                        </p:tgtEl>
                                      </p:cBhvr>
                                    </p:animEffect>
                                  </p:childTnLst>
                                </p:cTn>
                              </p:par>
                            </p:childTnLst>
                          </p:cTn>
                        </p:par>
                        <p:par>
                          <p:cTn id="76" fill="hold">
                            <p:stCondLst>
                              <p:cond delay="10750"/>
                            </p:stCondLst>
                            <p:childTnLst>
                              <p:par>
                                <p:cTn id="77" presetID="22" presetClass="entr" presetSubtype="8" fill="hold" grpId="0" nodeType="afterEffect">
                                  <p:stCondLst>
                                    <p:cond delay="0"/>
                                  </p:stCondLst>
                                  <p:childTnLst>
                                    <p:set>
                                      <p:cBhvr>
                                        <p:cTn id="78" dur="1" fill="hold">
                                          <p:stCondLst>
                                            <p:cond delay="0"/>
                                          </p:stCondLst>
                                        </p:cTn>
                                        <p:tgtEl>
                                          <p:spTgt spid="54"/>
                                        </p:tgtEl>
                                        <p:attrNameLst>
                                          <p:attrName>style.visibility</p:attrName>
                                        </p:attrNameLst>
                                      </p:cBhvr>
                                      <p:to>
                                        <p:strVal val="visible"/>
                                      </p:to>
                                    </p:set>
                                    <p:animEffect transition="in" filter="wipe(left)">
                                      <p:cBhvr>
                                        <p:cTn id="79"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5" grpId="0" animBg="1"/>
      <p:bldP spid="2" grpId="0" animBg="1"/>
      <p:bldP spid="2" grpId="1" animBg="1"/>
      <p:bldP spid="24" grpId="0" animBg="1"/>
      <p:bldP spid="24" grpId="1" animBg="1"/>
      <p:bldP spid="27" grpId="0" animBg="1"/>
      <p:bldP spid="27" grpId="1" animBg="1"/>
      <p:bldP spid="54" grpId="0"/>
      <p:bldP spid="5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グループ化 17">
            <a:extLst>
              <a:ext uri="{FF2B5EF4-FFF2-40B4-BE49-F238E27FC236}">
                <a16:creationId xmlns:a16="http://schemas.microsoft.com/office/drawing/2014/main" id="{7CEA7878-55B6-4897-AF0E-A5FA496CCCB4}"/>
              </a:ext>
            </a:extLst>
          </p:cNvPr>
          <p:cNvGrpSpPr/>
          <p:nvPr/>
        </p:nvGrpSpPr>
        <p:grpSpPr>
          <a:xfrm>
            <a:off x="211653" y="658582"/>
            <a:ext cx="7848992" cy="746790"/>
            <a:chOff x="738179" y="282624"/>
            <a:chExt cx="9660299" cy="919127"/>
          </a:xfrm>
        </p:grpSpPr>
        <p:sp>
          <p:nvSpPr>
            <p:cNvPr id="2" name="Rectangle 2">
              <a:extLst>
                <a:ext uri="{FF2B5EF4-FFF2-40B4-BE49-F238E27FC236}">
                  <a16:creationId xmlns:a16="http://schemas.microsoft.com/office/drawing/2014/main" id="{BD5CA706-8E12-4037-95E6-A0338F5CDD69}"/>
                </a:ext>
              </a:extLst>
            </p:cNvPr>
            <p:cNvSpPr>
              <a:spLocks noChangeArrowheads="1"/>
            </p:cNvSpPr>
            <p:nvPr/>
          </p:nvSpPr>
          <p:spPr bwMode="auto">
            <a:xfrm>
              <a:off x="1285549" y="282624"/>
              <a:ext cx="9112929" cy="887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4295" tIns="37148" rIns="74295" bIns="37148" numCol="1" anchor="ctr" anchorCtr="0" compatLnSpc="1">
              <a:prstTxWarp prst="textNoShape">
                <a:avLst/>
              </a:prstTxWarp>
              <a:spAutoFit/>
            </a:bodyPr>
            <a:lstStyle/>
            <a:p>
              <a:pPr indent="113506" defTabSz="742950" eaLnBrk="0" fontAlgn="base" hangingPunct="0">
                <a:lnSpc>
                  <a:spcPct val="150000"/>
                </a:lnSpc>
                <a:spcBef>
                  <a:spcPct val="0"/>
                </a:spcBef>
                <a:spcAft>
                  <a:spcPct val="0"/>
                </a:spcAft>
              </a:pPr>
              <a:r>
                <a:rPr lang="ja-JP" altLang="en-US" sz="2800" dirty="0">
                  <a:latin typeface="HGS創英角ﾎﾟｯﾌﾟ体" panose="040B0A00000000000000" pitchFamily="50" charset="-128"/>
                  <a:ea typeface="HGS創英角ﾎﾟｯﾌﾟ体" panose="040B0A00000000000000" pitchFamily="50" charset="-128"/>
                </a:rPr>
                <a:t>アンケートからどんなことがわかるのかな</a:t>
              </a:r>
              <a:endParaRPr lang="en-US" altLang="ja-JP" sz="2800" dirty="0">
                <a:latin typeface="HGS創英角ﾎﾟｯﾌﾟ体" panose="040B0A00000000000000" pitchFamily="50" charset="-128"/>
                <a:ea typeface="HGS創英角ﾎﾟｯﾌﾟ体" panose="040B0A00000000000000" pitchFamily="50" charset="-128"/>
              </a:endParaRPr>
            </a:p>
          </p:txBody>
        </p:sp>
        <p:sp>
          <p:nvSpPr>
            <p:cNvPr id="15" name="八角形 14">
              <a:extLst>
                <a:ext uri="{FF2B5EF4-FFF2-40B4-BE49-F238E27FC236}">
                  <a16:creationId xmlns:a16="http://schemas.microsoft.com/office/drawing/2014/main" id="{03E6A854-2DE5-4099-8E75-0A9C3B141DB2}"/>
                </a:ext>
              </a:extLst>
            </p:cNvPr>
            <p:cNvSpPr/>
            <p:nvPr/>
          </p:nvSpPr>
          <p:spPr>
            <a:xfrm>
              <a:off x="738179" y="477445"/>
              <a:ext cx="663127" cy="664615"/>
            </a:xfrm>
            <a:prstGeom prst="octagon">
              <a:avLst/>
            </a:prstGeom>
            <a:solidFill>
              <a:schemeClr val="accent6">
                <a:lumMod val="60000"/>
                <a:lumOff val="40000"/>
                <a:alpha val="80000"/>
              </a:schemeClr>
            </a:solidFill>
            <a:ln>
              <a:solidFill>
                <a:schemeClr val="accent6">
                  <a:lumMod val="50000"/>
                  <a:alpha val="67059"/>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ja-JP" sz="2800" dirty="0">
                  <a:latin typeface="HGS創英角ﾎﾟｯﾌﾟ体" panose="040B0A00000000000000" pitchFamily="50" charset="-128"/>
                  <a:ea typeface="HGS創英角ﾎﾟｯﾌﾟ体" panose="040B0A00000000000000" pitchFamily="50" charset="-128"/>
                </a:rPr>
                <a:t>3</a:t>
              </a:r>
              <a:endParaRPr kumimoji="1" lang="ja-JP" altLang="en-US" sz="2800" dirty="0">
                <a:latin typeface="HGS創英角ﾎﾟｯﾌﾟ体" panose="040B0A00000000000000" pitchFamily="50" charset="-128"/>
                <a:ea typeface="HGS創英角ﾎﾟｯﾌﾟ体" panose="040B0A00000000000000" pitchFamily="50" charset="-128"/>
              </a:endParaRPr>
            </a:p>
          </p:txBody>
        </p:sp>
        <p:pic>
          <p:nvPicPr>
            <p:cNvPr id="17" name="図 16">
              <a:extLst>
                <a:ext uri="{FF2B5EF4-FFF2-40B4-BE49-F238E27FC236}">
                  <a16:creationId xmlns:a16="http://schemas.microsoft.com/office/drawing/2014/main" id="{E5F12680-267D-40BC-AA62-9FFA6B2B51D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327752" y="971987"/>
              <a:ext cx="8697811" cy="229764"/>
            </a:xfrm>
            <a:prstGeom prst="rect">
              <a:avLst/>
            </a:prstGeom>
          </p:spPr>
        </p:pic>
      </p:grpSp>
      <p:pic>
        <p:nvPicPr>
          <p:cNvPr id="189" name="図 188"/>
          <p:cNvPicPr>
            <a:picLocks noChangeAspect="1"/>
          </p:cNvPicPr>
          <p:nvPr/>
        </p:nvPicPr>
        <p:blipFill>
          <a:blip r:embed="rId3"/>
          <a:stretch>
            <a:fillRect/>
          </a:stretch>
        </p:blipFill>
        <p:spPr>
          <a:xfrm>
            <a:off x="6260865" y="1612488"/>
            <a:ext cx="3246774" cy="1080000"/>
          </a:xfrm>
          <a:prstGeom prst="rect">
            <a:avLst/>
          </a:prstGeom>
        </p:spPr>
      </p:pic>
      <p:grpSp>
        <p:nvGrpSpPr>
          <p:cNvPr id="10" name="グループ化 9"/>
          <p:cNvGrpSpPr/>
          <p:nvPr/>
        </p:nvGrpSpPr>
        <p:grpSpPr>
          <a:xfrm>
            <a:off x="631711" y="2890920"/>
            <a:ext cx="4015384" cy="3685950"/>
            <a:chOff x="868521" y="2455362"/>
            <a:chExt cx="4600722" cy="3546589"/>
          </a:xfrm>
        </p:grpSpPr>
        <p:grpSp>
          <p:nvGrpSpPr>
            <p:cNvPr id="8" name="グループ化 7"/>
            <p:cNvGrpSpPr/>
            <p:nvPr/>
          </p:nvGrpSpPr>
          <p:grpSpPr>
            <a:xfrm>
              <a:off x="868521" y="2455362"/>
              <a:ext cx="4600722" cy="3546589"/>
              <a:chOff x="868521" y="2455362"/>
              <a:chExt cx="4600722" cy="3546589"/>
            </a:xfrm>
          </p:grpSpPr>
          <p:pic>
            <p:nvPicPr>
              <p:cNvPr id="20" name="図 19">
                <a:extLst>
                  <a:ext uri="{FF2B5EF4-FFF2-40B4-BE49-F238E27FC236}">
                    <a16:creationId xmlns:a16="http://schemas.microsoft.com/office/drawing/2014/main" id="{7EC15855-BEF0-43C2-A40F-23DE0512C4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1395587" y="1928296"/>
                <a:ext cx="3546589" cy="4600722"/>
              </a:xfrm>
              <a:prstGeom prst="rect">
                <a:avLst/>
              </a:prstGeom>
            </p:spPr>
          </p:pic>
          <p:pic>
            <p:nvPicPr>
              <p:cNvPr id="4" name="図 3"/>
              <p:cNvPicPr>
                <a:picLocks noChangeAspect="1"/>
              </p:cNvPicPr>
              <p:nvPr/>
            </p:nvPicPr>
            <p:blipFill rotWithShape="1">
              <a:blip r:embed="rId5"/>
              <a:srcRect l="2321" t="1162" r="10235" b="24107"/>
              <a:stretch/>
            </p:blipFill>
            <p:spPr>
              <a:xfrm>
                <a:off x="1200546" y="2739569"/>
                <a:ext cx="3944984" cy="3148150"/>
              </a:xfrm>
              <a:prstGeom prst="rect">
                <a:avLst/>
              </a:prstGeom>
            </p:spPr>
          </p:pic>
        </p:grpSp>
        <p:pic>
          <p:nvPicPr>
            <p:cNvPr id="173" name="図 172"/>
            <p:cNvPicPr>
              <a:picLocks noChangeAspect="1"/>
            </p:cNvPicPr>
            <p:nvPr/>
          </p:nvPicPr>
          <p:blipFill rotWithShape="1">
            <a:blip r:embed="rId6"/>
            <a:srcRect l="17544" t="18879" r="9942" b="11327"/>
            <a:stretch/>
          </p:blipFill>
          <p:spPr>
            <a:xfrm>
              <a:off x="2859149" y="4083026"/>
              <a:ext cx="253854" cy="249759"/>
            </a:xfrm>
            <a:prstGeom prst="rect">
              <a:avLst/>
            </a:prstGeom>
          </p:spPr>
        </p:pic>
        <p:pic>
          <p:nvPicPr>
            <p:cNvPr id="175" name="図 174"/>
            <p:cNvPicPr>
              <a:picLocks noChangeAspect="1"/>
            </p:cNvPicPr>
            <p:nvPr/>
          </p:nvPicPr>
          <p:blipFill rotWithShape="1">
            <a:blip r:embed="rId7"/>
            <a:srcRect l="15686" t="15528" r="22129" b="17391"/>
            <a:stretch/>
          </p:blipFill>
          <p:spPr>
            <a:xfrm>
              <a:off x="3487895" y="4384666"/>
              <a:ext cx="259000" cy="252000"/>
            </a:xfrm>
            <a:prstGeom prst="rect">
              <a:avLst/>
            </a:prstGeom>
          </p:spPr>
        </p:pic>
        <p:pic>
          <p:nvPicPr>
            <p:cNvPr id="176" name="図 175"/>
            <p:cNvPicPr>
              <a:picLocks noChangeAspect="1"/>
            </p:cNvPicPr>
            <p:nvPr/>
          </p:nvPicPr>
          <p:blipFill rotWithShape="1">
            <a:blip r:embed="rId6"/>
            <a:srcRect l="17544" t="18879" r="9942" b="11327"/>
            <a:stretch/>
          </p:blipFill>
          <p:spPr>
            <a:xfrm>
              <a:off x="2838610" y="4401029"/>
              <a:ext cx="256131" cy="252000"/>
            </a:xfrm>
            <a:prstGeom prst="rect">
              <a:avLst/>
            </a:prstGeom>
          </p:spPr>
        </p:pic>
        <p:pic>
          <p:nvPicPr>
            <p:cNvPr id="177" name="図 176"/>
            <p:cNvPicPr>
              <a:picLocks noChangeAspect="1"/>
            </p:cNvPicPr>
            <p:nvPr/>
          </p:nvPicPr>
          <p:blipFill rotWithShape="1">
            <a:blip r:embed="rId6"/>
            <a:srcRect l="17544" t="18879" r="9942" b="11327"/>
            <a:stretch/>
          </p:blipFill>
          <p:spPr>
            <a:xfrm>
              <a:off x="3148518" y="4087771"/>
              <a:ext cx="256131" cy="252000"/>
            </a:xfrm>
            <a:prstGeom prst="rect">
              <a:avLst/>
            </a:prstGeom>
          </p:spPr>
        </p:pic>
        <p:pic>
          <p:nvPicPr>
            <p:cNvPr id="178" name="図 177"/>
            <p:cNvPicPr>
              <a:picLocks noChangeAspect="1"/>
            </p:cNvPicPr>
            <p:nvPr/>
          </p:nvPicPr>
          <p:blipFill rotWithShape="1">
            <a:blip r:embed="rId8"/>
            <a:srcRect l="53179" t="13444" r="14016" b="39693"/>
            <a:stretch/>
          </p:blipFill>
          <p:spPr>
            <a:xfrm>
              <a:off x="3475028" y="4091100"/>
              <a:ext cx="260262" cy="252000"/>
            </a:xfrm>
            <a:prstGeom prst="rect">
              <a:avLst/>
            </a:prstGeom>
          </p:spPr>
        </p:pic>
        <p:pic>
          <p:nvPicPr>
            <p:cNvPr id="179" name="図 178"/>
            <p:cNvPicPr>
              <a:picLocks noChangeAspect="1"/>
            </p:cNvPicPr>
            <p:nvPr/>
          </p:nvPicPr>
          <p:blipFill rotWithShape="1">
            <a:blip r:embed="rId7"/>
            <a:srcRect l="15686" t="15528" r="22129" b="17391"/>
            <a:stretch/>
          </p:blipFill>
          <p:spPr>
            <a:xfrm>
              <a:off x="2851830" y="5437185"/>
              <a:ext cx="259000" cy="252000"/>
            </a:xfrm>
            <a:prstGeom prst="rect">
              <a:avLst/>
            </a:prstGeom>
          </p:spPr>
        </p:pic>
        <p:pic>
          <p:nvPicPr>
            <p:cNvPr id="272" name="図 271"/>
            <p:cNvPicPr>
              <a:picLocks noChangeAspect="1"/>
            </p:cNvPicPr>
            <p:nvPr/>
          </p:nvPicPr>
          <p:blipFill rotWithShape="1">
            <a:blip r:embed="rId6"/>
            <a:srcRect l="17544" t="18879" r="9942" b="11327"/>
            <a:stretch/>
          </p:blipFill>
          <p:spPr>
            <a:xfrm>
              <a:off x="2850068" y="5125722"/>
              <a:ext cx="256131" cy="252000"/>
            </a:xfrm>
            <a:prstGeom prst="rect">
              <a:avLst/>
            </a:prstGeom>
          </p:spPr>
        </p:pic>
        <p:pic>
          <p:nvPicPr>
            <p:cNvPr id="273" name="図 272"/>
            <p:cNvPicPr>
              <a:picLocks noChangeAspect="1"/>
            </p:cNvPicPr>
            <p:nvPr/>
          </p:nvPicPr>
          <p:blipFill rotWithShape="1">
            <a:blip r:embed="rId8"/>
            <a:srcRect l="53179" t="13444" r="14016" b="39693"/>
            <a:stretch/>
          </p:blipFill>
          <p:spPr>
            <a:xfrm>
              <a:off x="3148651" y="5117395"/>
              <a:ext cx="260262" cy="252000"/>
            </a:xfrm>
            <a:prstGeom prst="rect">
              <a:avLst/>
            </a:prstGeom>
          </p:spPr>
        </p:pic>
        <p:pic>
          <p:nvPicPr>
            <p:cNvPr id="274" name="図 273"/>
            <p:cNvPicPr>
              <a:picLocks noChangeAspect="1"/>
            </p:cNvPicPr>
            <p:nvPr/>
          </p:nvPicPr>
          <p:blipFill rotWithShape="1">
            <a:blip r:embed="rId6"/>
            <a:srcRect l="17544" t="18879" r="9942" b="11327"/>
            <a:stretch/>
          </p:blipFill>
          <p:spPr>
            <a:xfrm>
              <a:off x="3160240" y="4410993"/>
              <a:ext cx="256131" cy="252000"/>
            </a:xfrm>
            <a:prstGeom prst="rect">
              <a:avLst/>
            </a:prstGeom>
          </p:spPr>
        </p:pic>
      </p:grpSp>
      <p:grpSp>
        <p:nvGrpSpPr>
          <p:cNvPr id="11" name="グループ化 10"/>
          <p:cNvGrpSpPr/>
          <p:nvPr/>
        </p:nvGrpSpPr>
        <p:grpSpPr>
          <a:xfrm>
            <a:off x="5165700" y="2893574"/>
            <a:ext cx="4082990" cy="3911823"/>
            <a:chOff x="5948964" y="2445906"/>
            <a:chExt cx="4600722" cy="4255814"/>
          </a:xfrm>
        </p:grpSpPr>
        <p:grpSp>
          <p:nvGrpSpPr>
            <p:cNvPr id="9" name="グループ化 8"/>
            <p:cNvGrpSpPr/>
            <p:nvPr/>
          </p:nvGrpSpPr>
          <p:grpSpPr>
            <a:xfrm>
              <a:off x="5948964" y="2445906"/>
              <a:ext cx="4600722" cy="4255814"/>
              <a:chOff x="5948964" y="2445906"/>
              <a:chExt cx="4600722" cy="4255814"/>
            </a:xfrm>
          </p:grpSpPr>
          <p:pic>
            <p:nvPicPr>
              <p:cNvPr id="187" name="図 186">
                <a:extLst>
                  <a:ext uri="{FF2B5EF4-FFF2-40B4-BE49-F238E27FC236}">
                    <a16:creationId xmlns:a16="http://schemas.microsoft.com/office/drawing/2014/main" id="{7EC15855-BEF0-43C2-A40F-23DE0512C4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6121418" y="2273452"/>
                <a:ext cx="4255814" cy="4600722"/>
              </a:xfrm>
              <a:prstGeom prst="rect">
                <a:avLst/>
              </a:prstGeom>
            </p:spPr>
          </p:pic>
          <p:pic>
            <p:nvPicPr>
              <p:cNvPr id="6" name="図 5"/>
              <p:cNvPicPr>
                <a:picLocks noChangeAspect="1"/>
              </p:cNvPicPr>
              <p:nvPr/>
            </p:nvPicPr>
            <p:blipFill rotWithShape="1">
              <a:blip r:embed="rId9"/>
              <a:srcRect l="2256" t="1782" r="10182"/>
              <a:stretch/>
            </p:blipFill>
            <p:spPr>
              <a:xfrm>
                <a:off x="6235006" y="2648412"/>
                <a:ext cx="3944983" cy="3898129"/>
              </a:xfrm>
              <a:prstGeom prst="rect">
                <a:avLst/>
              </a:prstGeom>
            </p:spPr>
          </p:pic>
        </p:grpSp>
        <p:pic>
          <p:nvPicPr>
            <p:cNvPr id="280" name="図 279"/>
            <p:cNvPicPr>
              <a:picLocks noChangeAspect="1"/>
            </p:cNvPicPr>
            <p:nvPr/>
          </p:nvPicPr>
          <p:blipFill rotWithShape="1">
            <a:blip r:embed="rId6"/>
            <a:srcRect l="17544" t="18879" r="9942" b="11327"/>
            <a:stretch/>
          </p:blipFill>
          <p:spPr>
            <a:xfrm>
              <a:off x="7750585" y="3898057"/>
              <a:ext cx="253854" cy="249759"/>
            </a:xfrm>
            <a:prstGeom prst="rect">
              <a:avLst/>
            </a:prstGeom>
          </p:spPr>
        </p:pic>
        <p:pic>
          <p:nvPicPr>
            <p:cNvPr id="281" name="図 280"/>
            <p:cNvPicPr>
              <a:picLocks noChangeAspect="1"/>
            </p:cNvPicPr>
            <p:nvPr/>
          </p:nvPicPr>
          <p:blipFill rotWithShape="1">
            <a:blip r:embed="rId6"/>
            <a:srcRect l="17544" t="18879" r="9942" b="11327"/>
            <a:stretch/>
          </p:blipFill>
          <p:spPr>
            <a:xfrm>
              <a:off x="8350211" y="3889885"/>
              <a:ext cx="256131" cy="252000"/>
            </a:xfrm>
            <a:prstGeom prst="rect">
              <a:avLst/>
            </a:prstGeom>
          </p:spPr>
        </p:pic>
        <p:pic>
          <p:nvPicPr>
            <p:cNvPr id="282" name="図 281"/>
            <p:cNvPicPr>
              <a:picLocks noChangeAspect="1"/>
            </p:cNvPicPr>
            <p:nvPr/>
          </p:nvPicPr>
          <p:blipFill rotWithShape="1">
            <a:blip r:embed="rId6"/>
            <a:srcRect l="17544" t="18879" r="9942" b="11327"/>
            <a:stretch/>
          </p:blipFill>
          <p:spPr>
            <a:xfrm>
              <a:off x="8039954" y="3889739"/>
              <a:ext cx="256131" cy="252000"/>
            </a:xfrm>
            <a:prstGeom prst="rect">
              <a:avLst/>
            </a:prstGeom>
          </p:spPr>
        </p:pic>
        <p:pic>
          <p:nvPicPr>
            <p:cNvPr id="283" name="図 282"/>
            <p:cNvPicPr>
              <a:picLocks noChangeAspect="1"/>
            </p:cNvPicPr>
            <p:nvPr/>
          </p:nvPicPr>
          <p:blipFill rotWithShape="1">
            <a:blip r:embed="rId10"/>
            <a:srcRect l="11765" t="13116" r="18618" b="36057"/>
            <a:stretch/>
          </p:blipFill>
          <p:spPr>
            <a:xfrm>
              <a:off x="8649315" y="3902412"/>
              <a:ext cx="288581" cy="252000"/>
            </a:xfrm>
            <a:prstGeom prst="rect">
              <a:avLst/>
            </a:prstGeom>
          </p:spPr>
        </p:pic>
        <p:pic>
          <p:nvPicPr>
            <p:cNvPr id="284" name="図 283"/>
            <p:cNvPicPr>
              <a:picLocks noChangeAspect="1"/>
            </p:cNvPicPr>
            <p:nvPr/>
          </p:nvPicPr>
          <p:blipFill rotWithShape="1">
            <a:blip r:embed="rId6"/>
            <a:srcRect l="17544" t="18879" r="9942" b="11327"/>
            <a:stretch/>
          </p:blipFill>
          <p:spPr>
            <a:xfrm>
              <a:off x="7746260" y="4248188"/>
              <a:ext cx="253854" cy="249759"/>
            </a:xfrm>
            <a:prstGeom prst="rect">
              <a:avLst/>
            </a:prstGeom>
          </p:spPr>
        </p:pic>
        <p:pic>
          <p:nvPicPr>
            <p:cNvPr id="285" name="図 284"/>
            <p:cNvPicPr>
              <a:picLocks noChangeAspect="1"/>
            </p:cNvPicPr>
            <p:nvPr/>
          </p:nvPicPr>
          <p:blipFill rotWithShape="1">
            <a:blip r:embed="rId6"/>
            <a:srcRect l="17544" t="18879" r="9942" b="11327"/>
            <a:stretch/>
          </p:blipFill>
          <p:spPr>
            <a:xfrm>
              <a:off x="8345886" y="4240016"/>
              <a:ext cx="256131" cy="252000"/>
            </a:xfrm>
            <a:prstGeom prst="rect">
              <a:avLst/>
            </a:prstGeom>
          </p:spPr>
        </p:pic>
        <p:pic>
          <p:nvPicPr>
            <p:cNvPr id="286" name="図 285"/>
            <p:cNvPicPr>
              <a:picLocks noChangeAspect="1"/>
            </p:cNvPicPr>
            <p:nvPr/>
          </p:nvPicPr>
          <p:blipFill rotWithShape="1">
            <a:blip r:embed="rId6"/>
            <a:srcRect l="17544" t="18879" r="9942" b="11327"/>
            <a:stretch/>
          </p:blipFill>
          <p:spPr>
            <a:xfrm>
              <a:off x="8035629" y="4239870"/>
              <a:ext cx="256131" cy="252000"/>
            </a:xfrm>
            <a:prstGeom prst="rect">
              <a:avLst/>
            </a:prstGeom>
          </p:spPr>
        </p:pic>
        <p:pic>
          <p:nvPicPr>
            <p:cNvPr id="288" name="図 287"/>
            <p:cNvPicPr>
              <a:picLocks noChangeAspect="1"/>
            </p:cNvPicPr>
            <p:nvPr/>
          </p:nvPicPr>
          <p:blipFill rotWithShape="1">
            <a:blip r:embed="rId7"/>
            <a:srcRect l="15686" t="15528" r="22129" b="17391"/>
            <a:stretch/>
          </p:blipFill>
          <p:spPr>
            <a:xfrm>
              <a:off x="8655834" y="4214471"/>
              <a:ext cx="259000" cy="252000"/>
            </a:xfrm>
            <a:prstGeom prst="rect">
              <a:avLst/>
            </a:prstGeom>
          </p:spPr>
        </p:pic>
      </p:grpSp>
      <p:sp>
        <p:nvSpPr>
          <p:cNvPr id="190" name="正方形/長方形 189"/>
          <p:cNvSpPr/>
          <p:nvPr/>
        </p:nvSpPr>
        <p:spPr>
          <a:xfrm>
            <a:off x="211653" y="1515165"/>
            <a:ext cx="9345951" cy="1243177"/>
          </a:xfrm>
          <a:prstGeom prst="rect">
            <a:avLst/>
          </a:prstGeom>
          <a:noFill/>
          <a:ln w="38100">
            <a:solidFill>
              <a:srgbClr val="FF1D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grpSp>
        <p:nvGrpSpPr>
          <p:cNvPr id="36" name="グループ化 35"/>
          <p:cNvGrpSpPr/>
          <p:nvPr/>
        </p:nvGrpSpPr>
        <p:grpSpPr>
          <a:xfrm>
            <a:off x="126268" y="1576610"/>
            <a:ext cx="6134595" cy="659448"/>
            <a:chOff x="88748" y="688136"/>
            <a:chExt cx="7550274" cy="811629"/>
          </a:xfrm>
        </p:grpSpPr>
        <p:sp>
          <p:nvSpPr>
            <p:cNvPr id="37" name="Rectangle 2">
              <a:extLst>
                <a:ext uri="{FF2B5EF4-FFF2-40B4-BE49-F238E27FC236}">
                  <a16:creationId xmlns:a16="http://schemas.microsoft.com/office/drawing/2014/main" id="{E8CAAF54-F003-43D2-A2A5-B0E9D5EF053D}"/>
                </a:ext>
              </a:extLst>
            </p:cNvPr>
            <p:cNvSpPr>
              <a:spLocks noChangeArrowheads="1"/>
            </p:cNvSpPr>
            <p:nvPr/>
          </p:nvSpPr>
          <p:spPr bwMode="auto">
            <a:xfrm>
              <a:off x="88748" y="725588"/>
              <a:ext cx="7550274" cy="774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4295" tIns="37148" rIns="74295" bIns="37148" numCol="1" anchor="ctr" anchorCtr="0" compatLnSpc="1">
              <a:prstTxWarp prst="textNoShape">
                <a:avLst/>
              </a:prstTxWarp>
              <a:spAutoFit/>
            </a:bodyPr>
            <a:lstStyle/>
            <a:p>
              <a:pPr indent="113506" algn="dist" defTabSz="742950" eaLnBrk="0" fontAlgn="base" hangingPunct="0">
                <a:lnSpc>
                  <a:spcPct val="150000"/>
                </a:lnSpc>
                <a:spcBef>
                  <a:spcPct val="0"/>
                </a:spcBef>
                <a:spcAft>
                  <a:spcPct val="0"/>
                </a:spcAft>
              </a:pPr>
              <a:r>
                <a:rPr lang="ja-JP" altLang="en-US" sz="2400" dirty="0">
                  <a:latin typeface="HGS創英角ﾎﾟｯﾌﾟ体" panose="040B0A00000000000000" pitchFamily="50" charset="-128"/>
                  <a:ea typeface="HGS創英角ﾎﾟｯﾌﾟ体" panose="040B0A00000000000000" pitchFamily="50" charset="-128"/>
                </a:rPr>
                <a:t>みんながもってきてくれた用紙の内容を</a:t>
              </a:r>
            </a:p>
          </p:txBody>
        </p:sp>
        <p:sp>
          <p:nvSpPr>
            <p:cNvPr id="38" name="テキスト ボックス 37"/>
            <p:cNvSpPr txBox="1"/>
            <p:nvPr/>
          </p:nvSpPr>
          <p:spPr>
            <a:xfrm>
              <a:off x="5135044" y="692841"/>
              <a:ext cx="886154" cy="321982"/>
            </a:xfrm>
            <a:prstGeom prst="rect">
              <a:avLst/>
            </a:prstGeom>
            <a:noFill/>
          </p:spPr>
          <p:txBody>
            <a:bodyPr wrap="square" rtlCol="0">
              <a:spAutoFit/>
            </a:bodyPr>
            <a:lstStyle/>
            <a:p>
              <a:pPr algn="dist"/>
              <a:r>
                <a:rPr kumimoji="1" lang="ja-JP" altLang="en-US" sz="1100" dirty="0">
                  <a:latin typeface="HGS創英角ﾎﾟｯﾌﾟ体" panose="040B0A00000000000000" pitchFamily="50" charset="-128"/>
                  <a:ea typeface="HGS創英角ﾎﾟｯﾌﾟ体" panose="040B0A00000000000000" pitchFamily="50" charset="-128"/>
                </a:rPr>
                <a:t>ようし</a:t>
              </a:r>
            </a:p>
          </p:txBody>
        </p:sp>
        <p:sp>
          <p:nvSpPr>
            <p:cNvPr id="39" name="テキスト ボックス 38"/>
            <p:cNvSpPr txBox="1"/>
            <p:nvPr/>
          </p:nvSpPr>
          <p:spPr>
            <a:xfrm>
              <a:off x="6291129" y="688136"/>
              <a:ext cx="930462" cy="321982"/>
            </a:xfrm>
            <a:prstGeom prst="rect">
              <a:avLst/>
            </a:prstGeom>
            <a:noFill/>
          </p:spPr>
          <p:txBody>
            <a:bodyPr wrap="square" rtlCol="0">
              <a:spAutoFit/>
            </a:bodyPr>
            <a:lstStyle/>
            <a:p>
              <a:pPr algn="dist"/>
              <a:r>
                <a:rPr kumimoji="1" lang="ja-JP" altLang="en-US" sz="1100" dirty="0">
                  <a:latin typeface="HGS創英角ﾎﾟｯﾌﾟ体" panose="040B0A00000000000000" pitchFamily="50" charset="-128"/>
                  <a:ea typeface="HGS創英角ﾎﾟｯﾌﾟ体" panose="040B0A00000000000000" pitchFamily="50" charset="-128"/>
                </a:rPr>
                <a:t>ないよう</a:t>
              </a:r>
            </a:p>
          </p:txBody>
        </p:sp>
      </p:grpSp>
      <p:grpSp>
        <p:nvGrpSpPr>
          <p:cNvPr id="40" name="グループ化 39"/>
          <p:cNvGrpSpPr/>
          <p:nvPr/>
        </p:nvGrpSpPr>
        <p:grpSpPr>
          <a:xfrm>
            <a:off x="-50546" y="2076502"/>
            <a:ext cx="5068028" cy="712367"/>
            <a:chOff x="381060" y="3251789"/>
            <a:chExt cx="6237573" cy="876757"/>
          </a:xfrm>
        </p:grpSpPr>
        <p:sp>
          <p:nvSpPr>
            <p:cNvPr id="41" name="Rectangle 2">
              <a:extLst>
                <a:ext uri="{FF2B5EF4-FFF2-40B4-BE49-F238E27FC236}">
                  <a16:creationId xmlns:a16="http://schemas.microsoft.com/office/drawing/2014/main" id="{E8CAAF54-F003-43D2-A2A5-B0E9D5EF053D}"/>
                </a:ext>
              </a:extLst>
            </p:cNvPr>
            <p:cNvSpPr>
              <a:spLocks noChangeArrowheads="1"/>
            </p:cNvSpPr>
            <p:nvPr/>
          </p:nvSpPr>
          <p:spPr bwMode="auto">
            <a:xfrm>
              <a:off x="381060" y="3354369"/>
              <a:ext cx="6237573" cy="774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4295" tIns="37148" rIns="74295" bIns="37148" numCol="1" anchor="ctr" anchorCtr="0" compatLnSpc="1">
              <a:prstTxWarp prst="textNoShape">
                <a:avLst/>
              </a:prstTxWarp>
              <a:spAutoFit/>
            </a:bodyPr>
            <a:lstStyle/>
            <a:p>
              <a:pPr indent="113506" algn="dist" defTabSz="742950" eaLnBrk="0" fontAlgn="base" hangingPunct="0">
                <a:lnSpc>
                  <a:spcPct val="150000"/>
                </a:lnSpc>
                <a:spcBef>
                  <a:spcPct val="0"/>
                </a:spcBef>
                <a:spcAft>
                  <a:spcPct val="0"/>
                </a:spcAft>
              </a:pPr>
              <a:r>
                <a:rPr lang="ja-JP" altLang="en-US" sz="2400" dirty="0">
                  <a:latin typeface="HGS創英角ﾎﾟｯﾌﾟ体" panose="040B0A00000000000000" pitchFamily="50" charset="-128"/>
                  <a:ea typeface="HGS創英角ﾎﾟｯﾌﾟ体" panose="040B0A00000000000000" pitchFamily="50" charset="-128"/>
                </a:rPr>
                <a:t>「正」の字でかぞえてみよう</a:t>
              </a:r>
              <a:r>
                <a:rPr lang="en-US" altLang="ja-JP" sz="2400" dirty="0">
                  <a:latin typeface="HGS創英角ﾎﾟｯﾌﾟ体" panose="040B0A00000000000000" pitchFamily="50" charset="-128"/>
                  <a:ea typeface="HGS創英角ﾎﾟｯﾌﾟ体" panose="040B0A00000000000000" pitchFamily="50" charset="-128"/>
                </a:rPr>
                <a:t>!</a:t>
              </a:r>
            </a:p>
          </p:txBody>
        </p:sp>
        <p:sp>
          <p:nvSpPr>
            <p:cNvPr id="42" name="テキスト ボックス 41"/>
            <p:cNvSpPr txBox="1"/>
            <p:nvPr/>
          </p:nvSpPr>
          <p:spPr>
            <a:xfrm>
              <a:off x="944057" y="3251789"/>
              <a:ext cx="620308" cy="321981"/>
            </a:xfrm>
            <a:prstGeom prst="rect">
              <a:avLst/>
            </a:prstGeom>
            <a:noFill/>
          </p:spPr>
          <p:txBody>
            <a:bodyPr wrap="square" rtlCol="0">
              <a:spAutoFit/>
            </a:bodyPr>
            <a:lstStyle/>
            <a:p>
              <a:pPr algn="dist"/>
              <a:r>
                <a:rPr lang="ja-JP" altLang="en-US" sz="1100" dirty="0" err="1">
                  <a:latin typeface="HGS創英角ﾎﾟｯﾌﾟ体" panose="040B0A00000000000000" pitchFamily="50" charset="-128"/>
                  <a:ea typeface="HGS創英角ﾎﾟｯﾌﾟ体" panose="040B0A00000000000000" pitchFamily="50" charset="-128"/>
                </a:rPr>
                <a:t>せい</a:t>
              </a:r>
              <a:endParaRPr kumimoji="1" lang="en-US" altLang="ja-JP" sz="1100" dirty="0">
                <a:latin typeface="HGS創英角ﾎﾟｯﾌﾟ体" panose="040B0A00000000000000" pitchFamily="50" charset="-128"/>
                <a:ea typeface="HGS創英角ﾎﾟｯﾌﾟ体" panose="040B0A00000000000000" pitchFamily="50" charset="-128"/>
              </a:endParaRPr>
            </a:p>
          </p:txBody>
        </p:sp>
        <p:sp>
          <p:nvSpPr>
            <p:cNvPr id="43" name="テキスト ボックス 42"/>
            <p:cNvSpPr txBox="1"/>
            <p:nvPr/>
          </p:nvSpPr>
          <p:spPr>
            <a:xfrm>
              <a:off x="2264367" y="3269940"/>
              <a:ext cx="620308" cy="321981"/>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じ</a:t>
              </a:r>
              <a:endParaRPr kumimoji="1" lang="en-US" altLang="ja-JP" sz="1100" dirty="0">
                <a:latin typeface="HGS創英角ﾎﾟｯﾌﾟ体" panose="040B0A00000000000000" pitchFamily="50" charset="-128"/>
                <a:ea typeface="HGS創英角ﾎﾟｯﾌﾟ体" panose="040B0A00000000000000" pitchFamily="50" charset="-128"/>
              </a:endParaRPr>
            </a:p>
          </p:txBody>
        </p:sp>
      </p:grpSp>
      <p:pic>
        <p:nvPicPr>
          <p:cNvPr id="47" name="図 46">
            <a:hlinkClick r:id="rId11" action="ppaction://hlinksldjump"/>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210271" y="120615"/>
            <a:ext cx="1347333" cy="566977"/>
          </a:xfrm>
          <a:prstGeom prst="rect">
            <a:avLst/>
          </a:prstGeom>
        </p:spPr>
      </p:pic>
      <p:pic>
        <p:nvPicPr>
          <p:cNvPr id="48" name="図 47">
            <a:hlinkClick r:id="rId13" action="ppaction://hlinksldjump"/>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691647" y="138904"/>
            <a:ext cx="1347333" cy="548688"/>
          </a:xfrm>
          <a:prstGeom prst="rect">
            <a:avLst/>
          </a:prstGeom>
        </p:spPr>
      </p:pic>
      <p:pic>
        <p:nvPicPr>
          <p:cNvPr id="49" name="図 48">
            <a:hlinkClick r:id="rId15" action="ppaction://hlinksldjump"/>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926939" y="130108"/>
            <a:ext cx="1572904" cy="548688"/>
          </a:xfrm>
          <a:prstGeom prst="rect">
            <a:avLst/>
          </a:prstGeom>
        </p:spPr>
      </p:pic>
      <p:sp>
        <p:nvSpPr>
          <p:cNvPr id="44" name="正方形/長方形 43"/>
          <p:cNvSpPr/>
          <p:nvPr/>
        </p:nvSpPr>
        <p:spPr>
          <a:xfrm>
            <a:off x="0" y="0"/>
            <a:ext cx="990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649926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10"/>
                                        <p:tgtEl>
                                          <p:spTgt spid="44"/>
                                        </p:tgtEl>
                                      </p:cBhvr>
                                    </p:animEffect>
                                    <p:set>
                                      <p:cBhvr>
                                        <p:cTn id="7" dur="1" fill="hold">
                                          <p:stCondLst>
                                            <p:cond delay="9"/>
                                          </p:stCondLst>
                                        </p:cTn>
                                        <p:tgtEl>
                                          <p:spTgt spid="44"/>
                                        </p:tgtEl>
                                        <p:attrNameLst>
                                          <p:attrName>style.visibility</p:attrName>
                                        </p:attrNameLst>
                                      </p:cBhvr>
                                      <p:to>
                                        <p:strVal val="hidden"/>
                                      </p:to>
                                    </p:set>
                                  </p:childTnLst>
                                </p:cTn>
                              </p:par>
                              <p:par>
                                <p:cTn id="8" presetID="25"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 calcmode="lin" valueType="num">
                                      <p:cBhvr>
                                        <p:cTn id="10" dur="500" decel="50000" fill="hold">
                                          <p:stCondLst>
                                            <p:cond delay="0"/>
                                          </p:stCondLst>
                                        </p:cTn>
                                        <p:tgtEl>
                                          <p:spTgt spid="18"/>
                                        </p:tgtEl>
                                        <p:attrNameLst>
                                          <p:attrName>style.rotation</p:attrName>
                                        </p:attrNameLst>
                                      </p:cBhvr>
                                      <p:tavLst>
                                        <p:tav tm="0">
                                          <p:val>
                                            <p:fltVal val="-90"/>
                                          </p:val>
                                        </p:tav>
                                        <p:tav tm="100000">
                                          <p:val>
                                            <p:fltVal val="0"/>
                                          </p:val>
                                        </p:tav>
                                      </p:tavLst>
                                    </p:anim>
                                    <p:anim calcmode="lin" valueType="num">
                                      <p:cBhvr>
                                        <p:cTn id="11" dur="500" decel="50000" fill="hold">
                                          <p:stCondLst>
                                            <p:cond delay="0"/>
                                          </p:stCondLst>
                                        </p:cTn>
                                        <p:tgtEl>
                                          <p:spTgt spid="18"/>
                                        </p:tgtEl>
                                        <p:attrNameLst>
                                          <p:attrName>ppt_w</p:attrName>
                                        </p:attrNameLst>
                                      </p:cBhvr>
                                      <p:tavLst>
                                        <p:tav tm="0">
                                          <p:val>
                                            <p:strVal val="#ppt_w"/>
                                          </p:val>
                                        </p:tav>
                                        <p:tav tm="100000">
                                          <p:val>
                                            <p:strVal val="#ppt_w*.05"/>
                                          </p:val>
                                        </p:tav>
                                      </p:tavLst>
                                    </p:anim>
                                    <p:anim calcmode="lin" valueType="num">
                                      <p:cBhvr>
                                        <p:cTn id="12" dur="500" accel="50000" fill="hold">
                                          <p:stCondLst>
                                            <p:cond delay="500"/>
                                          </p:stCondLst>
                                        </p:cTn>
                                        <p:tgtEl>
                                          <p:spTgt spid="18"/>
                                        </p:tgtEl>
                                        <p:attrNameLst>
                                          <p:attrName>ppt_w</p:attrName>
                                        </p:attrNameLst>
                                      </p:cBhvr>
                                      <p:tavLst>
                                        <p:tav tm="0">
                                          <p:val>
                                            <p:strVal val="#ppt_w*.05"/>
                                          </p:val>
                                        </p:tav>
                                        <p:tav tm="100000">
                                          <p:val>
                                            <p:strVal val="#ppt_w"/>
                                          </p:val>
                                        </p:tav>
                                      </p:tavLst>
                                    </p:anim>
                                    <p:anim calcmode="lin" valueType="num">
                                      <p:cBhvr>
                                        <p:cTn id="13" dur="1000" fill="hold"/>
                                        <p:tgtEl>
                                          <p:spTgt spid="18"/>
                                        </p:tgtEl>
                                        <p:attrNameLst>
                                          <p:attrName>ppt_h</p:attrName>
                                        </p:attrNameLst>
                                      </p:cBhvr>
                                      <p:tavLst>
                                        <p:tav tm="0">
                                          <p:val>
                                            <p:strVal val="#ppt_h"/>
                                          </p:val>
                                        </p:tav>
                                        <p:tav tm="100000">
                                          <p:val>
                                            <p:strVal val="#ppt_h"/>
                                          </p:val>
                                        </p:tav>
                                      </p:tavLst>
                                    </p:anim>
                                    <p:anim calcmode="lin" valueType="num">
                                      <p:cBhvr>
                                        <p:cTn id="14" dur="500" decel="50000" fill="hold">
                                          <p:stCondLst>
                                            <p:cond delay="0"/>
                                          </p:stCondLst>
                                        </p:cTn>
                                        <p:tgtEl>
                                          <p:spTgt spid="18"/>
                                        </p:tgtEl>
                                        <p:attrNameLst>
                                          <p:attrName>ppt_x</p:attrName>
                                        </p:attrNameLst>
                                      </p:cBhvr>
                                      <p:tavLst>
                                        <p:tav tm="0">
                                          <p:val>
                                            <p:strVal val="#ppt_x+.4"/>
                                          </p:val>
                                        </p:tav>
                                        <p:tav tm="100000">
                                          <p:val>
                                            <p:strVal val="#ppt_x"/>
                                          </p:val>
                                        </p:tav>
                                      </p:tavLst>
                                    </p:anim>
                                    <p:anim calcmode="lin" valueType="num">
                                      <p:cBhvr>
                                        <p:cTn id="15" dur="500" decel="50000" fill="hold">
                                          <p:stCondLst>
                                            <p:cond delay="0"/>
                                          </p:stCondLst>
                                        </p:cTn>
                                        <p:tgtEl>
                                          <p:spTgt spid="18"/>
                                        </p:tgtEl>
                                        <p:attrNameLst>
                                          <p:attrName>ppt_y</p:attrName>
                                        </p:attrNameLst>
                                      </p:cBhvr>
                                      <p:tavLst>
                                        <p:tav tm="0">
                                          <p:val>
                                            <p:strVal val="#ppt_y-.2"/>
                                          </p:val>
                                        </p:tav>
                                        <p:tav tm="100000">
                                          <p:val>
                                            <p:strVal val="#ppt_y+.1"/>
                                          </p:val>
                                        </p:tav>
                                      </p:tavLst>
                                    </p:anim>
                                    <p:anim calcmode="lin" valueType="num">
                                      <p:cBhvr>
                                        <p:cTn id="16" dur="500" accel="50000" fill="hold">
                                          <p:stCondLst>
                                            <p:cond delay="500"/>
                                          </p:stCondLst>
                                        </p:cTn>
                                        <p:tgtEl>
                                          <p:spTgt spid="18"/>
                                        </p:tgtEl>
                                        <p:attrNameLst>
                                          <p:attrName>ppt_y</p:attrName>
                                        </p:attrNameLst>
                                      </p:cBhvr>
                                      <p:tavLst>
                                        <p:tav tm="0">
                                          <p:val>
                                            <p:strVal val="#ppt_y+.1"/>
                                          </p:val>
                                        </p:tav>
                                        <p:tav tm="100000">
                                          <p:val>
                                            <p:strVal val="#ppt_y"/>
                                          </p:val>
                                        </p:tav>
                                      </p:tavLst>
                                    </p:anim>
                                    <p:animEffect transition="in" filter="fade">
                                      <p:cBhvr>
                                        <p:cTn id="17" dur="1000" decel="50000">
                                          <p:stCondLst>
                                            <p:cond delay="0"/>
                                          </p:stCondLst>
                                        </p:cTn>
                                        <p:tgtEl>
                                          <p:spTgt spid="18"/>
                                        </p:tgtEl>
                                      </p:cBhvr>
                                    </p:animEffect>
                                  </p:childTnLst>
                                </p:cTn>
                              </p:par>
                            </p:childTnLst>
                          </p:cTn>
                        </p:par>
                        <p:par>
                          <p:cTn id="18" fill="hold">
                            <p:stCondLst>
                              <p:cond delay="1000"/>
                            </p:stCondLst>
                            <p:childTnLst>
                              <p:par>
                                <p:cTn id="19" presetID="10" presetClass="entr" presetSubtype="0" fill="hold" grpId="0" nodeType="afterEffect">
                                  <p:stCondLst>
                                    <p:cond delay="250"/>
                                  </p:stCondLst>
                                  <p:childTnLst>
                                    <p:set>
                                      <p:cBhvr>
                                        <p:cTn id="20" dur="1" fill="hold">
                                          <p:stCondLst>
                                            <p:cond delay="0"/>
                                          </p:stCondLst>
                                        </p:cTn>
                                        <p:tgtEl>
                                          <p:spTgt spid="190"/>
                                        </p:tgtEl>
                                        <p:attrNameLst>
                                          <p:attrName>style.visibility</p:attrName>
                                        </p:attrNameLst>
                                      </p:cBhvr>
                                      <p:to>
                                        <p:strVal val="visible"/>
                                      </p:to>
                                    </p:set>
                                    <p:animEffect transition="in" filter="fade">
                                      <p:cBhvr>
                                        <p:cTn id="21" dur="500"/>
                                        <p:tgtEl>
                                          <p:spTgt spid="190"/>
                                        </p:tgtEl>
                                      </p:cBhvr>
                                    </p:animEffect>
                                  </p:childTnLst>
                                </p:cTn>
                              </p:par>
                            </p:childTnLst>
                          </p:cTn>
                        </p:par>
                        <p:par>
                          <p:cTn id="22" fill="hold">
                            <p:stCondLst>
                              <p:cond delay="1750"/>
                            </p:stCondLst>
                            <p:childTnLst>
                              <p:par>
                                <p:cTn id="23" presetID="22" presetClass="entr" presetSubtype="8" fill="hold"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left)">
                                      <p:cBhvr>
                                        <p:cTn id="25" dur="1000"/>
                                        <p:tgtEl>
                                          <p:spTgt spid="36"/>
                                        </p:tgtEl>
                                      </p:cBhvr>
                                    </p:animEffect>
                                  </p:childTnLst>
                                </p:cTn>
                              </p:par>
                            </p:childTnLst>
                          </p:cTn>
                        </p:par>
                        <p:par>
                          <p:cTn id="26" fill="hold">
                            <p:stCondLst>
                              <p:cond delay="2750"/>
                            </p:stCondLst>
                            <p:childTnLst>
                              <p:par>
                                <p:cTn id="27" presetID="22" presetClass="entr" presetSubtype="8" fill="hold" nodeType="after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wipe(left)">
                                      <p:cBhvr>
                                        <p:cTn id="29" dur="1000"/>
                                        <p:tgtEl>
                                          <p:spTgt spid="40"/>
                                        </p:tgtEl>
                                      </p:cBhvr>
                                    </p:animEffect>
                                  </p:childTnLst>
                                </p:cTn>
                              </p:par>
                            </p:childTnLst>
                          </p:cTn>
                        </p:par>
                        <p:par>
                          <p:cTn id="30" fill="hold">
                            <p:stCondLst>
                              <p:cond delay="3750"/>
                            </p:stCondLst>
                            <p:childTnLst>
                              <p:par>
                                <p:cTn id="31" presetID="10" presetClass="entr" presetSubtype="0" fill="hold" nodeType="afterEffect">
                                  <p:stCondLst>
                                    <p:cond delay="0"/>
                                  </p:stCondLst>
                                  <p:childTnLst>
                                    <p:set>
                                      <p:cBhvr>
                                        <p:cTn id="32" dur="1" fill="hold">
                                          <p:stCondLst>
                                            <p:cond delay="0"/>
                                          </p:stCondLst>
                                        </p:cTn>
                                        <p:tgtEl>
                                          <p:spTgt spid="189"/>
                                        </p:tgtEl>
                                        <p:attrNameLst>
                                          <p:attrName>style.visibility</p:attrName>
                                        </p:attrNameLst>
                                      </p:cBhvr>
                                      <p:to>
                                        <p:strVal val="visible"/>
                                      </p:to>
                                    </p:set>
                                    <p:animEffect transition="in" filter="fade">
                                      <p:cBhvr>
                                        <p:cTn id="33" dur="1000"/>
                                        <p:tgtEl>
                                          <p:spTgt spid="189"/>
                                        </p:tgtEl>
                                      </p:cBhvr>
                                    </p:animEffect>
                                  </p:childTnLst>
                                </p:cTn>
                              </p:par>
                            </p:childTnLst>
                          </p:cTn>
                        </p:par>
                        <p:par>
                          <p:cTn id="34" fill="hold">
                            <p:stCondLst>
                              <p:cond delay="4750"/>
                            </p:stCondLst>
                            <p:childTnLst>
                              <p:par>
                                <p:cTn id="35" presetID="26" presetClass="emph" presetSubtype="0" fill="hold" nodeType="afterEffect">
                                  <p:stCondLst>
                                    <p:cond delay="0"/>
                                  </p:stCondLst>
                                  <p:childTnLst>
                                    <p:animEffect transition="out" filter="fade">
                                      <p:cBhvr>
                                        <p:cTn id="36" dur="500" tmFilter="0, 0; .2, .5; .8, .5; 1, 0"/>
                                        <p:tgtEl>
                                          <p:spTgt spid="189"/>
                                        </p:tgtEl>
                                      </p:cBhvr>
                                    </p:animEffect>
                                    <p:animScale>
                                      <p:cBhvr>
                                        <p:cTn id="37" dur="250" autoRev="1" fill="hold"/>
                                        <p:tgtEl>
                                          <p:spTgt spid="189"/>
                                        </p:tgtEl>
                                      </p:cBhvr>
                                      <p:by x="105000" y="105000"/>
                                    </p:animScale>
                                  </p:childTnLst>
                                </p:cTn>
                              </p:par>
                            </p:childTnLst>
                          </p:cTn>
                        </p:par>
                        <p:par>
                          <p:cTn id="38" fill="hold">
                            <p:stCondLst>
                              <p:cond delay="5250"/>
                            </p:stCondLst>
                            <p:childTnLst>
                              <p:par>
                                <p:cTn id="39" presetID="10" presetClass="entr" presetSubtype="0" fill="hold"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250"/>
                                        <p:tgtEl>
                                          <p:spTgt spid="10"/>
                                        </p:tgtEl>
                                      </p:cBhvr>
                                    </p:animEffect>
                                  </p:childTnLst>
                                </p:cTn>
                              </p:par>
                            </p:childTnLst>
                          </p:cTn>
                        </p:par>
                        <p:par>
                          <p:cTn id="42" fill="hold">
                            <p:stCondLst>
                              <p:cond delay="6500"/>
                            </p:stCondLst>
                            <p:childTnLst>
                              <p:par>
                                <p:cTn id="43" presetID="10" presetClass="entr" presetSubtype="0" fill="hold"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1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 grpId="0" animBg="1"/>
      <p:bldP spid="4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グループ化 9"/>
          <p:cNvGrpSpPr/>
          <p:nvPr/>
        </p:nvGrpSpPr>
        <p:grpSpPr>
          <a:xfrm>
            <a:off x="233362" y="502276"/>
            <a:ext cx="9387155" cy="5666703"/>
            <a:chOff x="979617" y="502277"/>
            <a:chExt cx="8177262" cy="4172754"/>
          </a:xfrm>
        </p:grpSpPr>
        <p:pic>
          <p:nvPicPr>
            <p:cNvPr id="2" name="図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9617" y="502277"/>
              <a:ext cx="8177262" cy="4172754"/>
            </a:xfrm>
            <a:prstGeom prst="rect">
              <a:avLst/>
            </a:prstGeom>
          </p:spPr>
        </p:pic>
        <p:pic>
          <p:nvPicPr>
            <p:cNvPr id="9" name="図 8"/>
            <p:cNvPicPr>
              <a:picLocks noChangeAspect="1"/>
            </p:cNvPicPr>
            <p:nvPr/>
          </p:nvPicPr>
          <p:blipFill>
            <a:blip r:embed="rId5">
              <a:extLst>
                <a:ext uri="{BEBA8EAE-BF5A-486C-A8C5-ECC9F3942E4B}">
                  <a14:imgProps xmlns:a14="http://schemas.microsoft.com/office/drawing/2010/main">
                    <a14:imgLayer r:embed="rId6">
                      <a14:imgEffect>
                        <a14:backgroundRemoval t="3139" b="98206" l="9184" r="88776">
                          <a14:foregroundMark x1="53061" y1="24215" x2="53061" y2="24215"/>
                          <a14:foregroundMark x1="52041" y1="40359" x2="52041" y2="40359"/>
                          <a14:foregroundMark x1="51020" y1="61883" x2="51020" y2="61883"/>
                        </a14:backgroundRemoval>
                      </a14:imgEffect>
                    </a14:imgLayer>
                  </a14:imgProps>
                </a:ext>
              </a:extLst>
            </a:blip>
            <a:stretch>
              <a:fillRect/>
            </a:stretch>
          </p:blipFill>
          <p:spPr>
            <a:xfrm>
              <a:off x="8438775" y="2721528"/>
              <a:ext cx="459276" cy="1045087"/>
            </a:xfrm>
            <a:prstGeom prst="rect">
              <a:avLst/>
            </a:prstGeom>
          </p:spPr>
        </p:pic>
        <p:pic>
          <p:nvPicPr>
            <p:cNvPr id="11" name="図 10"/>
            <p:cNvPicPr>
              <a:picLocks noChangeAspect="1"/>
            </p:cNvPicPr>
            <p:nvPr/>
          </p:nvPicPr>
          <p:blipFill>
            <a:blip r:embed="rId7">
              <a:extLst>
                <a:ext uri="{BEBA8EAE-BF5A-486C-A8C5-ECC9F3942E4B}">
                  <a14:imgProps xmlns:a14="http://schemas.microsoft.com/office/drawing/2010/main">
                    <a14:imgLayer r:embed="rId8">
                      <a14:imgEffect>
                        <a14:backgroundRemoval t="6383" b="98936" l="2976" r="97024">
                          <a14:foregroundMark x1="54167" y1="50000" x2="54167" y2="50000"/>
                          <a14:foregroundMark x1="35714" y1="51064" x2="35714" y2="51064"/>
                        </a14:backgroundRemoval>
                      </a14:imgEffect>
                    </a14:imgLayer>
                  </a14:imgProps>
                </a:ext>
              </a:extLst>
            </a:blip>
            <a:stretch>
              <a:fillRect/>
            </a:stretch>
          </p:blipFill>
          <p:spPr>
            <a:xfrm>
              <a:off x="8068770" y="2838866"/>
              <a:ext cx="450382" cy="252000"/>
            </a:xfrm>
            <a:prstGeom prst="rect">
              <a:avLst/>
            </a:prstGeom>
          </p:spPr>
        </p:pic>
      </p:grpSp>
      <p:sp>
        <p:nvSpPr>
          <p:cNvPr id="3" name="AutoShape 2" descr="https://jpc-powerpoint.officeapps.live.com/pods/GetClipboardImage.ashx?Id=34949795-b90f-4739-a8bd-6077d825f0f5&amp;DC=GJP1&amp;pkey=2d48b672-6227-4d38-a6ef-548413ef9639&amp;wdwaccluster=GJP1"/>
          <p:cNvSpPr>
            <a:spLocks noChangeAspect="1" noChangeArrowheads="1"/>
          </p:cNvSpPr>
          <p:nvPr/>
        </p:nvSpPr>
        <p:spPr bwMode="auto">
          <a:xfrm>
            <a:off x="233363"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grpSp>
        <p:nvGrpSpPr>
          <p:cNvPr id="47" name="グループ化 46"/>
          <p:cNvGrpSpPr/>
          <p:nvPr/>
        </p:nvGrpSpPr>
        <p:grpSpPr>
          <a:xfrm>
            <a:off x="1808061" y="3380160"/>
            <a:ext cx="6147965" cy="805890"/>
            <a:chOff x="1808061" y="3380160"/>
            <a:chExt cx="6147965" cy="805890"/>
          </a:xfrm>
        </p:grpSpPr>
        <p:sp>
          <p:nvSpPr>
            <p:cNvPr id="14" name="テキスト ボックス 13"/>
            <p:cNvSpPr txBox="1"/>
            <p:nvPr/>
          </p:nvSpPr>
          <p:spPr>
            <a:xfrm>
              <a:off x="1808061" y="3539719"/>
              <a:ext cx="6147965" cy="646331"/>
            </a:xfrm>
            <a:prstGeom prst="rect">
              <a:avLst/>
            </a:prstGeom>
            <a:noFill/>
          </p:spPr>
          <p:txBody>
            <a:bodyPr wrap="square" rtlCol="0">
              <a:spAutoFit/>
            </a:bodyPr>
            <a:lstStyle/>
            <a:p>
              <a:pPr algn="dist"/>
              <a:r>
                <a:rPr kumimoji="1" lang="ja-JP" altLang="en-US" sz="3600" dirty="0">
                  <a:latin typeface="HGS創英角ﾎﾟｯﾌﾟ体" panose="040B0A00000000000000" pitchFamily="50" charset="-128"/>
                  <a:ea typeface="HGS創英角ﾎﾟｯﾌﾟ体" panose="040B0A00000000000000" pitchFamily="50" charset="-128"/>
                </a:rPr>
                <a:t>作品の作り方を紹介するね</a:t>
              </a:r>
              <a:r>
                <a:rPr kumimoji="1" lang="en-US" altLang="ja-JP" sz="3600" dirty="0">
                  <a:latin typeface="HGS創英角ﾎﾟｯﾌﾟ体" panose="040B0A00000000000000" pitchFamily="50" charset="-128"/>
                  <a:ea typeface="HGS創英角ﾎﾟｯﾌﾟ体" panose="040B0A00000000000000" pitchFamily="50" charset="-128"/>
                </a:rPr>
                <a:t>!</a:t>
              </a:r>
              <a:endParaRPr kumimoji="1" lang="ja-JP" altLang="en-US" sz="3600" dirty="0">
                <a:latin typeface="HGS創英角ﾎﾟｯﾌﾟ体" panose="040B0A00000000000000" pitchFamily="50" charset="-128"/>
                <a:ea typeface="HGS創英角ﾎﾟｯﾌﾟ体" panose="040B0A00000000000000" pitchFamily="50" charset="-128"/>
              </a:endParaRPr>
            </a:p>
          </p:txBody>
        </p:sp>
        <p:sp>
          <p:nvSpPr>
            <p:cNvPr id="20" name="テキスト ボックス 19"/>
            <p:cNvSpPr txBox="1"/>
            <p:nvPr/>
          </p:nvSpPr>
          <p:spPr>
            <a:xfrm>
              <a:off x="1837702" y="3389538"/>
              <a:ext cx="1041198" cy="276999"/>
            </a:xfrm>
            <a:prstGeom prst="rect">
              <a:avLst/>
            </a:prstGeom>
            <a:noFill/>
          </p:spPr>
          <p:txBody>
            <a:bodyPr wrap="square" rtlCol="0">
              <a:spAutoFit/>
            </a:bodyPr>
            <a:lstStyle/>
            <a:p>
              <a:pPr algn="dist"/>
              <a:r>
                <a:rPr kumimoji="1" lang="ja-JP" altLang="en-US" sz="1200" dirty="0">
                  <a:latin typeface="HGS創英角ﾎﾟｯﾌﾟ体" panose="040B0A00000000000000" pitchFamily="50" charset="-128"/>
                  <a:ea typeface="HGS創英角ﾎﾟｯﾌﾟ体" panose="040B0A00000000000000" pitchFamily="50" charset="-128"/>
                </a:rPr>
                <a:t>さくひん</a:t>
              </a:r>
            </a:p>
          </p:txBody>
        </p:sp>
        <p:sp>
          <p:nvSpPr>
            <p:cNvPr id="21" name="テキスト ボックス 20"/>
            <p:cNvSpPr txBox="1"/>
            <p:nvPr/>
          </p:nvSpPr>
          <p:spPr>
            <a:xfrm>
              <a:off x="3290588" y="3398116"/>
              <a:ext cx="561003" cy="276999"/>
            </a:xfrm>
            <a:prstGeom prst="rect">
              <a:avLst/>
            </a:prstGeom>
            <a:noFill/>
          </p:spPr>
          <p:txBody>
            <a:bodyPr wrap="square" rtlCol="0">
              <a:spAutoFit/>
            </a:bodyPr>
            <a:lstStyle/>
            <a:p>
              <a:pPr algn="dist"/>
              <a:r>
                <a:rPr kumimoji="1" lang="ja-JP" altLang="en-US" sz="1200" dirty="0">
                  <a:latin typeface="HGS創英角ﾎﾟｯﾌﾟ体" panose="040B0A00000000000000" pitchFamily="50" charset="-128"/>
                  <a:ea typeface="HGS創英角ﾎﾟｯﾌﾟ体" panose="040B0A00000000000000" pitchFamily="50" charset="-128"/>
                </a:rPr>
                <a:t>つく</a:t>
              </a:r>
            </a:p>
          </p:txBody>
        </p:sp>
        <p:sp>
          <p:nvSpPr>
            <p:cNvPr id="22" name="テキスト ボックス 21"/>
            <p:cNvSpPr txBox="1"/>
            <p:nvPr/>
          </p:nvSpPr>
          <p:spPr>
            <a:xfrm>
              <a:off x="4257539" y="3393136"/>
              <a:ext cx="561003" cy="276999"/>
            </a:xfrm>
            <a:prstGeom prst="rect">
              <a:avLst/>
            </a:prstGeom>
            <a:noFill/>
          </p:spPr>
          <p:txBody>
            <a:bodyPr wrap="square" rtlCol="0">
              <a:spAutoFit/>
            </a:bodyPr>
            <a:lstStyle/>
            <a:p>
              <a:pPr algn="dist"/>
              <a:r>
                <a:rPr kumimoji="1" lang="ja-JP" altLang="en-US" sz="1200" dirty="0">
                  <a:latin typeface="HGS創英角ﾎﾟｯﾌﾟ体" panose="040B0A00000000000000" pitchFamily="50" charset="-128"/>
                  <a:ea typeface="HGS創英角ﾎﾟｯﾌﾟ体" panose="040B0A00000000000000" pitchFamily="50" charset="-128"/>
                </a:rPr>
                <a:t>かた</a:t>
              </a:r>
            </a:p>
          </p:txBody>
        </p:sp>
        <p:sp>
          <p:nvSpPr>
            <p:cNvPr id="23" name="テキスト ボックス 22"/>
            <p:cNvSpPr txBox="1"/>
            <p:nvPr/>
          </p:nvSpPr>
          <p:spPr>
            <a:xfrm>
              <a:off x="5185301" y="3380160"/>
              <a:ext cx="1080388" cy="276999"/>
            </a:xfrm>
            <a:prstGeom prst="rect">
              <a:avLst/>
            </a:prstGeom>
            <a:noFill/>
          </p:spPr>
          <p:txBody>
            <a:bodyPr wrap="square" rtlCol="0">
              <a:spAutoFit/>
            </a:bodyPr>
            <a:lstStyle/>
            <a:p>
              <a:pPr algn="dist"/>
              <a:r>
                <a:rPr kumimoji="1" lang="ja-JP" altLang="en-US" sz="1200" dirty="0">
                  <a:latin typeface="HGS創英角ﾎﾟｯﾌﾟ体" panose="040B0A00000000000000" pitchFamily="50" charset="-128"/>
                  <a:ea typeface="HGS創英角ﾎﾟｯﾌﾟ体" panose="040B0A00000000000000" pitchFamily="50" charset="-128"/>
                </a:rPr>
                <a:t>しょうかい</a:t>
              </a:r>
            </a:p>
          </p:txBody>
        </p:sp>
      </p:grpSp>
      <p:pic>
        <p:nvPicPr>
          <p:cNvPr id="5" name="014-BPM170">
            <a:hlinkClick r:id="" action="ppaction://media"/>
          </p:cNvPr>
          <p:cNvPicPr>
            <a:picLocks noChangeAspect="1"/>
          </p:cNvPicPr>
          <p:nvPr>
            <a:audioFile r:link="rId1"/>
            <p:extLst>
              <p:ext uri="{DAA4B4D4-6D71-4841-9C94-3DE7FCFB9230}">
                <p14:media xmlns:p14="http://schemas.microsoft.com/office/powerpoint/2010/main" r:embed="rId2">
                  <p14:trim st="1200" end="3944"/>
                </p14:media>
              </p:ext>
            </p:extLst>
          </p:nvPr>
        </p:nvPicPr>
        <p:blipFill>
          <a:blip r:embed="rId9"/>
          <a:stretch>
            <a:fillRect/>
          </a:stretch>
        </p:blipFill>
        <p:spPr>
          <a:xfrm>
            <a:off x="5656089" y="796078"/>
            <a:ext cx="609600" cy="609600"/>
          </a:xfrm>
          <a:prstGeom prst="rect">
            <a:avLst/>
          </a:prstGeom>
        </p:spPr>
      </p:pic>
      <p:grpSp>
        <p:nvGrpSpPr>
          <p:cNvPr id="44" name="グループ化 43"/>
          <p:cNvGrpSpPr/>
          <p:nvPr/>
        </p:nvGrpSpPr>
        <p:grpSpPr>
          <a:xfrm>
            <a:off x="939951" y="928431"/>
            <a:ext cx="4611762" cy="679811"/>
            <a:chOff x="939951" y="928431"/>
            <a:chExt cx="4611762" cy="679811"/>
          </a:xfrm>
        </p:grpSpPr>
        <p:sp>
          <p:nvSpPr>
            <p:cNvPr id="4" name="テキスト ボックス 3"/>
            <p:cNvSpPr txBox="1"/>
            <p:nvPr/>
          </p:nvSpPr>
          <p:spPr>
            <a:xfrm>
              <a:off x="953196" y="1136872"/>
              <a:ext cx="4598517" cy="461665"/>
            </a:xfrm>
            <a:prstGeom prst="rect">
              <a:avLst/>
            </a:prstGeom>
            <a:noFill/>
          </p:spPr>
          <p:txBody>
            <a:bodyPr wrap="square" rtlCol="0">
              <a:spAutoFit/>
            </a:bodyPr>
            <a:lstStyle/>
            <a:p>
              <a:pPr algn="dist"/>
              <a:r>
                <a:rPr kumimoji="1" lang="ja-JP" altLang="en-US" sz="2400" dirty="0">
                  <a:ln w="76200">
                    <a:solidFill>
                      <a:schemeClr val="bg1"/>
                    </a:solidFill>
                  </a:ln>
                  <a:solidFill>
                    <a:schemeClr val="bg1"/>
                  </a:solidFill>
                  <a:latin typeface="HGS創英角ﾎﾟｯﾌﾟ体" panose="040B0A00000000000000" pitchFamily="50" charset="-128"/>
                  <a:ea typeface="HGS創英角ﾎﾟｯﾌﾟ体" panose="040B0A00000000000000" pitchFamily="50" charset="-128"/>
                </a:rPr>
                <a:t>夏休みにチャレンジしよう！</a:t>
              </a:r>
            </a:p>
          </p:txBody>
        </p:sp>
        <p:sp>
          <p:nvSpPr>
            <p:cNvPr id="26" name="テキスト ボックス 25"/>
            <p:cNvSpPr txBox="1"/>
            <p:nvPr/>
          </p:nvSpPr>
          <p:spPr>
            <a:xfrm>
              <a:off x="979322" y="928431"/>
              <a:ext cx="775109" cy="253916"/>
            </a:xfrm>
            <a:prstGeom prst="rect">
              <a:avLst/>
            </a:prstGeom>
            <a:noFill/>
          </p:spPr>
          <p:txBody>
            <a:bodyPr wrap="square" rtlCol="0">
              <a:spAutoFit/>
            </a:bodyPr>
            <a:lstStyle/>
            <a:p>
              <a:pPr algn="dist"/>
              <a:r>
                <a:rPr kumimoji="1" lang="ja-JP" altLang="en-US" sz="1050" dirty="0">
                  <a:ln w="3175">
                    <a:noFill/>
                  </a:ln>
                  <a:latin typeface="HGS創英角ﾎﾟｯﾌﾟ体" panose="040B0A00000000000000" pitchFamily="50" charset="-128"/>
                  <a:ea typeface="HGS創英角ﾎﾟｯﾌﾟ体" panose="040B0A00000000000000" pitchFamily="50" charset="-128"/>
                </a:rPr>
                <a:t>なつやす</a:t>
              </a:r>
            </a:p>
          </p:txBody>
        </p:sp>
        <p:sp>
          <p:nvSpPr>
            <p:cNvPr id="28" name="テキスト ボックス 27"/>
            <p:cNvSpPr txBox="1"/>
            <p:nvPr/>
          </p:nvSpPr>
          <p:spPr>
            <a:xfrm>
              <a:off x="939951" y="1146577"/>
              <a:ext cx="4598517" cy="461665"/>
            </a:xfrm>
            <a:prstGeom prst="rect">
              <a:avLst/>
            </a:prstGeom>
            <a:noFill/>
          </p:spPr>
          <p:txBody>
            <a:bodyPr wrap="square" rtlCol="0">
              <a:spAutoFit/>
            </a:bodyPr>
            <a:lstStyle/>
            <a:p>
              <a:pPr algn="dist"/>
              <a:r>
                <a:rPr kumimoji="1" lang="ja-JP" altLang="en-US" sz="2400" dirty="0">
                  <a:solidFill>
                    <a:sysClr val="windowText" lastClr="000000"/>
                  </a:solidFill>
                  <a:latin typeface="HGS創英角ﾎﾟｯﾌﾟ体" panose="040B0A00000000000000" pitchFamily="50" charset="-128"/>
                  <a:ea typeface="HGS創英角ﾎﾟｯﾌﾟ体" panose="040B0A00000000000000" pitchFamily="50" charset="-128"/>
                </a:rPr>
                <a:t>夏休みにチャレンジしよう！</a:t>
              </a:r>
            </a:p>
          </p:txBody>
        </p:sp>
      </p:grpSp>
      <p:grpSp>
        <p:nvGrpSpPr>
          <p:cNvPr id="48" name="グループ化 47"/>
          <p:cNvGrpSpPr/>
          <p:nvPr/>
        </p:nvGrpSpPr>
        <p:grpSpPr>
          <a:xfrm>
            <a:off x="2313789" y="4159546"/>
            <a:ext cx="5389645" cy="871705"/>
            <a:chOff x="2693545" y="4217830"/>
            <a:chExt cx="5389645" cy="871705"/>
          </a:xfrm>
        </p:grpSpPr>
        <p:sp>
          <p:nvSpPr>
            <p:cNvPr id="34" name="テキスト ボックス 33"/>
            <p:cNvSpPr txBox="1"/>
            <p:nvPr/>
          </p:nvSpPr>
          <p:spPr>
            <a:xfrm>
              <a:off x="2693545" y="4383843"/>
              <a:ext cx="4133627" cy="646331"/>
            </a:xfrm>
            <a:prstGeom prst="rect">
              <a:avLst/>
            </a:prstGeom>
            <a:noFill/>
          </p:spPr>
          <p:txBody>
            <a:bodyPr wrap="square" rtlCol="0">
              <a:spAutoFit/>
            </a:bodyPr>
            <a:lstStyle/>
            <a:p>
              <a:pPr algn="dist"/>
              <a:r>
                <a:rPr kumimoji="1" lang="ja-JP" altLang="en-US" sz="3600" dirty="0">
                  <a:latin typeface="HGS創英角ﾎﾟｯﾌﾟ体" panose="040B0A00000000000000" pitchFamily="50" charset="-128"/>
                  <a:ea typeface="HGS創英角ﾎﾟｯﾌﾟ体" panose="040B0A00000000000000" pitchFamily="50" charset="-128"/>
                </a:rPr>
                <a:t>応募を待ってるよ</a:t>
              </a:r>
              <a:r>
                <a:rPr kumimoji="1" lang="en-US" altLang="ja-JP" sz="3600" dirty="0">
                  <a:latin typeface="HGS創英角ﾎﾟｯﾌﾟ体" panose="040B0A00000000000000" pitchFamily="50" charset="-128"/>
                  <a:ea typeface="HGS創英角ﾎﾟｯﾌﾟ体" panose="040B0A00000000000000" pitchFamily="50" charset="-128"/>
                </a:rPr>
                <a:t>    </a:t>
              </a:r>
              <a:endParaRPr kumimoji="1" lang="ja-JP" altLang="en-US" sz="3600" dirty="0">
                <a:latin typeface="HGS創英角ﾎﾟｯﾌﾟ体" panose="040B0A00000000000000" pitchFamily="50" charset="-128"/>
                <a:ea typeface="HGS創英角ﾎﾟｯﾌﾟ体" panose="040B0A00000000000000" pitchFamily="50" charset="-128"/>
              </a:endParaRPr>
            </a:p>
          </p:txBody>
        </p:sp>
        <p:sp>
          <p:nvSpPr>
            <p:cNvPr id="35" name="テキスト ボックス 34"/>
            <p:cNvSpPr txBox="1"/>
            <p:nvPr/>
          </p:nvSpPr>
          <p:spPr>
            <a:xfrm>
              <a:off x="2791705" y="4217830"/>
              <a:ext cx="919388" cy="276999"/>
            </a:xfrm>
            <a:prstGeom prst="rect">
              <a:avLst/>
            </a:prstGeom>
            <a:noFill/>
          </p:spPr>
          <p:txBody>
            <a:bodyPr wrap="square" rtlCol="0">
              <a:spAutoFit/>
            </a:bodyPr>
            <a:lstStyle/>
            <a:p>
              <a:pPr algn="dist"/>
              <a:r>
                <a:rPr kumimoji="1" lang="ja-JP" altLang="en-US" sz="1200" dirty="0">
                  <a:latin typeface="HGS創英角ﾎﾟｯﾌﾟ体" panose="040B0A00000000000000" pitchFamily="50" charset="-128"/>
                  <a:ea typeface="HGS創英角ﾎﾟｯﾌﾟ体" panose="040B0A00000000000000" pitchFamily="50" charset="-128"/>
                </a:rPr>
                <a:t>おうぼ</a:t>
              </a:r>
            </a:p>
          </p:txBody>
        </p:sp>
        <p:sp>
          <p:nvSpPr>
            <p:cNvPr id="36" name="テキスト ボックス 35"/>
            <p:cNvSpPr txBox="1"/>
            <p:nvPr/>
          </p:nvSpPr>
          <p:spPr>
            <a:xfrm>
              <a:off x="4222757" y="4230893"/>
              <a:ext cx="561003" cy="276999"/>
            </a:xfrm>
            <a:prstGeom prst="rect">
              <a:avLst/>
            </a:prstGeom>
            <a:noFill/>
          </p:spPr>
          <p:txBody>
            <a:bodyPr wrap="square" rtlCol="0">
              <a:spAutoFit/>
            </a:bodyPr>
            <a:lstStyle/>
            <a:p>
              <a:pPr algn="dist"/>
              <a:r>
                <a:rPr kumimoji="1" lang="ja-JP" altLang="en-US" sz="1200" dirty="0">
                  <a:latin typeface="HGS創英角ﾎﾟｯﾌﾟ体" panose="040B0A00000000000000" pitchFamily="50" charset="-128"/>
                  <a:ea typeface="HGS創英角ﾎﾟｯﾌﾟ体" panose="040B0A00000000000000" pitchFamily="50" charset="-128"/>
                </a:rPr>
                <a:t>ま</a:t>
              </a:r>
            </a:p>
          </p:txBody>
        </p:sp>
        <p:pic>
          <p:nvPicPr>
            <p:cNvPr id="30" name="図 29" descr="建物, ウィンドウ, 部屋 が含まれている画像&#10;&#10;自動的に生成された説明">
              <a:extLst>
                <a:ext uri="{FF2B5EF4-FFF2-40B4-BE49-F238E27FC236}">
                  <a16:creationId xmlns:a16="http://schemas.microsoft.com/office/drawing/2014/main" id="{26A87F99-E83D-4C61-B24C-FCB04F7EBBEC}"/>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7381695" y="4301662"/>
              <a:ext cx="701495" cy="787873"/>
            </a:xfrm>
            <a:prstGeom prst="rect">
              <a:avLst/>
            </a:prstGeom>
          </p:spPr>
        </p:pic>
        <p:pic>
          <p:nvPicPr>
            <p:cNvPr id="31" name="図 30"/>
            <p:cNvPicPr>
              <a:picLocks noChangeAspect="1"/>
            </p:cNvPicPr>
            <p:nvPr/>
          </p:nvPicPr>
          <p:blipFill>
            <a:blip r:embed="rId11"/>
            <a:stretch>
              <a:fillRect/>
            </a:stretch>
          </p:blipFill>
          <p:spPr>
            <a:xfrm>
              <a:off x="6709455" y="4257397"/>
              <a:ext cx="745329" cy="819075"/>
            </a:xfrm>
            <a:prstGeom prst="rect">
              <a:avLst/>
            </a:prstGeom>
          </p:spPr>
        </p:pic>
      </p:grpSp>
      <p:grpSp>
        <p:nvGrpSpPr>
          <p:cNvPr id="46" name="グループ化 45"/>
          <p:cNvGrpSpPr/>
          <p:nvPr/>
        </p:nvGrpSpPr>
        <p:grpSpPr>
          <a:xfrm>
            <a:off x="766413" y="1697752"/>
            <a:ext cx="8388669" cy="1375816"/>
            <a:chOff x="766413" y="1697752"/>
            <a:chExt cx="8388669" cy="1375816"/>
          </a:xfrm>
        </p:grpSpPr>
        <p:grpSp>
          <p:nvGrpSpPr>
            <p:cNvPr id="18" name="グループ化 17"/>
            <p:cNvGrpSpPr/>
            <p:nvPr/>
          </p:nvGrpSpPr>
          <p:grpSpPr>
            <a:xfrm>
              <a:off x="863083" y="1697752"/>
              <a:ext cx="8291999" cy="1202858"/>
              <a:chOff x="897143" y="1582165"/>
              <a:chExt cx="8291999" cy="1202858"/>
            </a:xfrm>
          </p:grpSpPr>
          <p:grpSp>
            <p:nvGrpSpPr>
              <p:cNvPr id="12" name="グループ化 11"/>
              <p:cNvGrpSpPr/>
              <p:nvPr/>
            </p:nvGrpSpPr>
            <p:grpSpPr>
              <a:xfrm>
                <a:off x="922328" y="1582165"/>
                <a:ext cx="8266814" cy="1181685"/>
                <a:chOff x="945517" y="1524432"/>
                <a:chExt cx="7307227" cy="1295473"/>
              </a:xfrm>
            </p:grpSpPr>
            <p:sp>
              <p:nvSpPr>
                <p:cNvPr id="6" name="テキスト ボックス 5"/>
                <p:cNvSpPr txBox="1"/>
                <p:nvPr/>
              </p:nvSpPr>
              <p:spPr>
                <a:xfrm>
                  <a:off x="945517" y="1706441"/>
                  <a:ext cx="7307227" cy="1113464"/>
                </a:xfrm>
                <a:prstGeom prst="rect">
                  <a:avLst/>
                </a:prstGeom>
                <a:noFill/>
              </p:spPr>
              <p:txBody>
                <a:bodyPr wrap="square" rtlCol="0">
                  <a:spAutoFit/>
                </a:bodyPr>
                <a:lstStyle/>
                <a:p>
                  <a:pPr algn="dist"/>
                  <a:r>
                    <a:rPr kumimoji="1" lang="ja-JP" altLang="en-US" sz="6000" dirty="0">
                      <a:ln w="76200">
                        <a:solidFill>
                          <a:schemeClr val="bg1"/>
                        </a:solidFill>
                      </a:ln>
                      <a:solidFill>
                        <a:schemeClr val="bg1"/>
                      </a:solidFill>
                      <a:latin typeface="HGS創英角ﾎﾟｯﾌﾟ体" panose="040B0A00000000000000" pitchFamily="50" charset="-128"/>
                      <a:ea typeface="HGS創英角ﾎﾟｯﾌﾟ体" panose="040B0A00000000000000" pitchFamily="50" charset="-128"/>
                    </a:rPr>
                    <a:t>統計グラフコンクール</a:t>
                  </a:r>
                </a:p>
              </p:txBody>
            </p:sp>
            <p:sp>
              <p:nvSpPr>
                <p:cNvPr id="27" name="テキスト ボックス 26"/>
                <p:cNvSpPr txBox="1"/>
                <p:nvPr/>
              </p:nvSpPr>
              <p:spPr>
                <a:xfrm>
                  <a:off x="1012397" y="1524432"/>
                  <a:ext cx="1307166" cy="337414"/>
                </a:xfrm>
                <a:prstGeom prst="rect">
                  <a:avLst/>
                </a:prstGeom>
                <a:noFill/>
              </p:spPr>
              <p:txBody>
                <a:bodyPr wrap="square" rtlCol="0">
                  <a:spAutoFit/>
                </a:bodyPr>
                <a:lstStyle/>
                <a:p>
                  <a:pPr algn="dist"/>
                  <a:r>
                    <a:rPr kumimoji="1" lang="ja-JP" altLang="en-US" sz="1400" dirty="0">
                      <a:ln w="6350">
                        <a:solidFill>
                          <a:schemeClr val="tx1"/>
                        </a:solidFill>
                      </a:ln>
                      <a:latin typeface="HGS創英角ﾎﾟｯﾌﾟ体" panose="040B0A00000000000000" pitchFamily="50" charset="-128"/>
                      <a:ea typeface="HGS創英角ﾎﾟｯﾌﾟ体" panose="040B0A00000000000000" pitchFamily="50" charset="-128"/>
                    </a:rPr>
                    <a:t>とうけい</a:t>
                  </a:r>
                </a:p>
              </p:txBody>
            </p:sp>
          </p:grpSp>
          <p:sp>
            <p:nvSpPr>
              <p:cNvPr id="29" name="テキスト ボックス 28"/>
              <p:cNvSpPr txBox="1"/>
              <p:nvPr/>
            </p:nvSpPr>
            <p:spPr>
              <a:xfrm>
                <a:off x="897143" y="1769360"/>
                <a:ext cx="8266814" cy="1015663"/>
              </a:xfrm>
              <a:prstGeom prst="rect">
                <a:avLst/>
              </a:prstGeom>
              <a:noFill/>
            </p:spPr>
            <p:txBody>
              <a:bodyPr wrap="square" rtlCol="0">
                <a:spAutoFit/>
              </a:bodyPr>
              <a:lstStyle/>
              <a:p>
                <a:pPr algn="dist"/>
                <a:r>
                  <a:rPr kumimoji="1" lang="ja-JP" altLang="en-US" sz="6000" dirty="0">
                    <a:latin typeface="HGS創英角ﾎﾟｯﾌﾟ体" panose="040B0A00000000000000" pitchFamily="50" charset="-128"/>
                    <a:ea typeface="HGS創英角ﾎﾟｯﾌﾟ体" panose="040B0A00000000000000" pitchFamily="50" charset="-128"/>
                  </a:rPr>
                  <a:t>統計グラフコンクール</a:t>
                </a:r>
              </a:p>
            </p:txBody>
          </p:sp>
        </p:grpSp>
        <p:pic>
          <p:nvPicPr>
            <p:cNvPr id="33" name="図 3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66413" y="2895147"/>
              <a:ext cx="8363484" cy="178421"/>
            </a:xfrm>
            <a:prstGeom prst="rect">
              <a:avLst/>
            </a:prstGeom>
          </p:spPr>
        </p:pic>
      </p:grpSp>
      <p:pic>
        <p:nvPicPr>
          <p:cNvPr id="50" name="図 49">
            <a:hlinkClick r:id="rId13" action="ppaction://hlinksldjump"/>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976061" y="218787"/>
            <a:ext cx="1347333" cy="566977"/>
          </a:xfrm>
          <a:prstGeom prst="rect">
            <a:avLst/>
          </a:prstGeom>
        </p:spPr>
      </p:pic>
      <p:sp>
        <p:nvSpPr>
          <p:cNvPr id="8" name="正方形/長方形 7"/>
          <p:cNvSpPr/>
          <p:nvPr/>
        </p:nvSpPr>
        <p:spPr>
          <a:xfrm>
            <a:off x="0" y="0"/>
            <a:ext cx="990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5983421"/>
      </p:ext>
    </p:extLst>
  </p:cSld>
  <p:clrMapOvr>
    <a:masterClrMapping/>
  </p:clrMapOvr>
  <p:transition spd="slow"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5"/>
                                        </p:tgtEl>
                                      </p:cBhvr>
                                    </p:cmd>
                                  </p:childTnLst>
                                </p:cTn>
                              </p:par>
                              <p:par>
                                <p:cTn id="7" presetID="10" presetClass="exit" presetSubtype="0" fill="hold" grpId="0" nodeType="withEffect">
                                  <p:stCondLst>
                                    <p:cond delay="0"/>
                                  </p:stCondLst>
                                  <p:childTnLst>
                                    <p:animEffect transition="out" filter="fade">
                                      <p:cBhvr>
                                        <p:cTn id="8" dur="10"/>
                                        <p:tgtEl>
                                          <p:spTgt spid="8"/>
                                        </p:tgtEl>
                                      </p:cBhvr>
                                    </p:animEffect>
                                    <p:set>
                                      <p:cBhvr>
                                        <p:cTn id="9" dur="1" fill="hold">
                                          <p:stCondLst>
                                            <p:cond delay="9"/>
                                          </p:stCondLst>
                                        </p:cTn>
                                        <p:tgtEl>
                                          <p:spTgt spid="8"/>
                                        </p:tgtEl>
                                        <p:attrNameLst>
                                          <p:attrName>style.visibility</p:attrName>
                                        </p:attrNameLst>
                                      </p:cBhvr>
                                      <p:to>
                                        <p:strVal val="hidden"/>
                                      </p:to>
                                    </p:set>
                                  </p:childTnLst>
                                </p:cTn>
                              </p:par>
                              <p:par>
                                <p:cTn id="10" presetID="53" presetClass="entr" presetSubtype="16" fill="hold" nodeType="with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p:cTn id="12" dur="750" fill="hold"/>
                                        <p:tgtEl>
                                          <p:spTgt spid="44"/>
                                        </p:tgtEl>
                                        <p:attrNameLst>
                                          <p:attrName>ppt_w</p:attrName>
                                        </p:attrNameLst>
                                      </p:cBhvr>
                                      <p:tavLst>
                                        <p:tav tm="0">
                                          <p:val>
                                            <p:fltVal val="0"/>
                                          </p:val>
                                        </p:tav>
                                        <p:tav tm="100000">
                                          <p:val>
                                            <p:strVal val="#ppt_w"/>
                                          </p:val>
                                        </p:tav>
                                      </p:tavLst>
                                    </p:anim>
                                    <p:anim calcmode="lin" valueType="num">
                                      <p:cBhvr>
                                        <p:cTn id="13" dur="750" fill="hold"/>
                                        <p:tgtEl>
                                          <p:spTgt spid="44"/>
                                        </p:tgtEl>
                                        <p:attrNameLst>
                                          <p:attrName>ppt_h</p:attrName>
                                        </p:attrNameLst>
                                      </p:cBhvr>
                                      <p:tavLst>
                                        <p:tav tm="0">
                                          <p:val>
                                            <p:fltVal val="0"/>
                                          </p:val>
                                        </p:tav>
                                        <p:tav tm="100000">
                                          <p:val>
                                            <p:strVal val="#ppt_h"/>
                                          </p:val>
                                        </p:tav>
                                      </p:tavLst>
                                    </p:anim>
                                    <p:animEffect transition="in" filter="fade">
                                      <p:cBhvr>
                                        <p:cTn id="14" dur="750"/>
                                        <p:tgtEl>
                                          <p:spTgt spid="44"/>
                                        </p:tgtEl>
                                      </p:cBhvr>
                                    </p:animEffect>
                                  </p:childTnLst>
                                </p:cTn>
                              </p:par>
                            </p:childTnLst>
                          </p:cTn>
                        </p:par>
                        <p:par>
                          <p:cTn id="15" fill="hold">
                            <p:stCondLst>
                              <p:cond delay="750"/>
                            </p:stCondLst>
                            <p:childTnLst>
                              <p:par>
                                <p:cTn id="16" presetID="25" presetClass="entr" presetSubtype="0" fill="hold" nodeType="afterEffect">
                                  <p:stCondLst>
                                    <p:cond delay="0"/>
                                  </p:stCondLst>
                                  <p:childTnLst>
                                    <p:set>
                                      <p:cBhvr>
                                        <p:cTn id="17" dur="1" fill="hold">
                                          <p:stCondLst>
                                            <p:cond delay="0"/>
                                          </p:stCondLst>
                                        </p:cTn>
                                        <p:tgtEl>
                                          <p:spTgt spid="46"/>
                                        </p:tgtEl>
                                        <p:attrNameLst>
                                          <p:attrName>style.visibility</p:attrName>
                                        </p:attrNameLst>
                                      </p:cBhvr>
                                      <p:to>
                                        <p:strVal val="visible"/>
                                      </p:to>
                                    </p:set>
                                    <p:anim calcmode="lin" valueType="num">
                                      <p:cBhvr>
                                        <p:cTn id="18" dur="625" decel="50000" fill="hold">
                                          <p:stCondLst>
                                            <p:cond delay="0"/>
                                          </p:stCondLst>
                                        </p:cTn>
                                        <p:tgtEl>
                                          <p:spTgt spid="46"/>
                                        </p:tgtEl>
                                        <p:attrNameLst>
                                          <p:attrName>style.rotation</p:attrName>
                                        </p:attrNameLst>
                                      </p:cBhvr>
                                      <p:tavLst>
                                        <p:tav tm="0">
                                          <p:val>
                                            <p:fltVal val="-90"/>
                                          </p:val>
                                        </p:tav>
                                        <p:tav tm="100000">
                                          <p:val>
                                            <p:fltVal val="0"/>
                                          </p:val>
                                        </p:tav>
                                      </p:tavLst>
                                    </p:anim>
                                    <p:anim calcmode="lin" valueType="num">
                                      <p:cBhvr>
                                        <p:cTn id="19" dur="625" decel="50000" fill="hold">
                                          <p:stCondLst>
                                            <p:cond delay="0"/>
                                          </p:stCondLst>
                                        </p:cTn>
                                        <p:tgtEl>
                                          <p:spTgt spid="46"/>
                                        </p:tgtEl>
                                        <p:attrNameLst>
                                          <p:attrName>ppt_w</p:attrName>
                                        </p:attrNameLst>
                                      </p:cBhvr>
                                      <p:tavLst>
                                        <p:tav tm="0">
                                          <p:val>
                                            <p:strVal val="#ppt_w"/>
                                          </p:val>
                                        </p:tav>
                                        <p:tav tm="100000">
                                          <p:val>
                                            <p:strVal val="#ppt_w*.05"/>
                                          </p:val>
                                        </p:tav>
                                      </p:tavLst>
                                    </p:anim>
                                    <p:anim calcmode="lin" valueType="num">
                                      <p:cBhvr>
                                        <p:cTn id="20" dur="625" accel="50000" fill="hold">
                                          <p:stCondLst>
                                            <p:cond delay="625"/>
                                          </p:stCondLst>
                                        </p:cTn>
                                        <p:tgtEl>
                                          <p:spTgt spid="46"/>
                                        </p:tgtEl>
                                        <p:attrNameLst>
                                          <p:attrName>ppt_w</p:attrName>
                                        </p:attrNameLst>
                                      </p:cBhvr>
                                      <p:tavLst>
                                        <p:tav tm="0">
                                          <p:val>
                                            <p:strVal val="#ppt_w*.05"/>
                                          </p:val>
                                        </p:tav>
                                        <p:tav tm="100000">
                                          <p:val>
                                            <p:strVal val="#ppt_w"/>
                                          </p:val>
                                        </p:tav>
                                      </p:tavLst>
                                    </p:anim>
                                    <p:anim calcmode="lin" valueType="num">
                                      <p:cBhvr>
                                        <p:cTn id="21" dur="1250" fill="hold"/>
                                        <p:tgtEl>
                                          <p:spTgt spid="46"/>
                                        </p:tgtEl>
                                        <p:attrNameLst>
                                          <p:attrName>ppt_h</p:attrName>
                                        </p:attrNameLst>
                                      </p:cBhvr>
                                      <p:tavLst>
                                        <p:tav tm="0">
                                          <p:val>
                                            <p:strVal val="#ppt_h"/>
                                          </p:val>
                                        </p:tav>
                                        <p:tav tm="100000">
                                          <p:val>
                                            <p:strVal val="#ppt_h"/>
                                          </p:val>
                                        </p:tav>
                                      </p:tavLst>
                                    </p:anim>
                                    <p:anim calcmode="lin" valueType="num">
                                      <p:cBhvr>
                                        <p:cTn id="22" dur="625" decel="50000" fill="hold">
                                          <p:stCondLst>
                                            <p:cond delay="0"/>
                                          </p:stCondLst>
                                        </p:cTn>
                                        <p:tgtEl>
                                          <p:spTgt spid="46"/>
                                        </p:tgtEl>
                                        <p:attrNameLst>
                                          <p:attrName>ppt_x</p:attrName>
                                        </p:attrNameLst>
                                      </p:cBhvr>
                                      <p:tavLst>
                                        <p:tav tm="0">
                                          <p:val>
                                            <p:strVal val="#ppt_x+.4"/>
                                          </p:val>
                                        </p:tav>
                                        <p:tav tm="100000">
                                          <p:val>
                                            <p:strVal val="#ppt_x"/>
                                          </p:val>
                                        </p:tav>
                                      </p:tavLst>
                                    </p:anim>
                                    <p:anim calcmode="lin" valueType="num">
                                      <p:cBhvr>
                                        <p:cTn id="23" dur="625" decel="50000" fill="hold">
                                          <p:stCondLst>
                                            <p:cond delay="0"/>
                                          </p:stCondLst>
                                        </p:cTn>
                                        <p:tgtEl>
                                          <p:spTgt spid="46"/>
                                        </p:tgtEl>
                                        <p:attrNameLst>
                                          <p:attrName>ppt_y</p:attrName>
                                        </p:attrNameLst>
                                      </p:cBhvr>
                                      <p:tavLst>
                                        <p:tav tm="0">
                                          <p:val>
                                            <p:strVal val="#ppt_y-.2"/>
                                          </p:val>
                                        </p:tav>
                                        <p:tav tm="100000">
                                          <p:val>
                                            <p:strVal val="#ppt_y+.1"/>
                                          </p:val>
                                        </p:tav>
                                      </p:tavLst>
                                    </p:anim>
                                    <p:anim calcmode="lin" valueType="num">
                                      <p:cBhvr>
                                        <p:cTn id="24" dur="625" accel="50000" fill="hold">
                                          <p:stCondLst>
                                            <p:cond delay="625"/>
                                          </p:stCondLst>
                                        </p:cTn>
                                        <p:tgtEl>
                                          <p:spTgt spid="46"/>
                                        </p:tgtEl>
                                        <p:attrNameLst>
                                          <p:attrName>ppt_y</p:attrName>
                                        </p:attrNameLst>
                                      </p:cBhvr>
                                      <p:tavLst>
                                        <p:tav tm="0">
                                          <p:val>
                                            <p:strVal val="#ppt_y+.1"/>
                                          </p:val>
                                        </p:tav>
                                        <p:tav tm="100000">
                                          <p:val>
                                            <p:strVal val="#ppt_y"/>
                                          </p:val>
                                        </p:tav>
                                      </p:tavLst>
                                    </p:anim>
                                    <p:animEffect transition="in" filter="fade">
                                      <p:cBhvr>
                                        <p:cTn id="25" dur="1250" decel="50000">
                                          <p:stCondLst>
                                            <p:cond delay="0"/>
                                          </p:stCondLst>
                                        </p:cTn>
                                        <p:tgtEl>
                                          <p:spTgt spid="46"/>
                                        </p:tgtEl>
                                      </p:cBhvr>
                                    </p:animEffect>
                                  </p:childTnLst>
                                </p:cTn>
                              </p:par>
                            </p:childTnLst>
                          </p:cTn>
                        </p:par>
                        <p:par>
                          <p:cTn id="26" fill="hold">
                            <p:stCondLst>
                              <p:cond delay="2000"/>
                            </p:stCondLst>
                            <p:childTnLst>
                              <p:par>
                                <p:cTn id="27" presetID="22" presetClass="entr" presetSubtype="8" fill="hold"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left)">
                                      <p:cBhvr>
                                        <p:cTn id="29" dur="1000"/>
                                        <p:tgtEl>
                                          <p:spTgt spid="47"/>
                                        </p:tgtEl>
                                      </p:cBhvr>
                                    </p:animEffect>
                                  </p:childTnLst>
                                </p:cTn>
                              </p:par>
                            </p:childTnLst>
                          </p:cTn>
                        </p:par>
                        <p:par>
                          <p:cTn id="30" fill="hold">
                            <p:stCondLst>
                              <p:cond delay="3000"/>
                            </p:stCondLst>
                            <p:childTnLst>
                              <p:par>
                                <p:cTn id="31" presetID="22" presetClass="entr" presetSubtype="8" fill="hold"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numSld="999" showWhenStopped="0">
                <p:cTn id="34" repeatCount="indefinite" fill="remove" display="0">
                  <p:stCondLst>
                    <p:cond delay="indefinite"/>
                  </p:stCondLst>
                  <p:endCondLst>
                    <p:cond evt="onStopAudio" delay="0">
                      <p:tgtEl>
                        <p:sldTgt/>
                      </p:tgtEl>
                    </p:cond>
                  </p:endCondLst>
                </p:cTn>
                <p:tgtEl>
                  <p:spTgt spid="5"/>
                </p:tgtEl>
              </p:cMediaNode>
            </p:audio>
          </p:childTnLst>
        </p:cTn>
      </p:par>
    </p:tnLst>
    <p:bldLst>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p:nvPr/>
        </p:nvGrpSpPr>
        <p:grpSpPr>
          <a:xfrm>
            <a:off x="190037" y="556093"/>
            <a:ext cx="6761836" cy="786376"/>
            <a:chOff x="281722" y="165266"/>
            <a:chExt cx="8322259" cy="967847"/>
          </a:xfrm>
        </p:grpSpPr>
        <p:grpSp>
          <p:nvGrpSpPr>
            <p:cNvPr id="18" name="グループ化 17">
              <a:extLst>
                <a:ext uri="{FF2B5EF4-FFF2-40B4-BE49-F238E27FC236}">
                  <a16:creationId xmlns:a16="http://schemas.microsoft.com/office/drawing/2014/main" id="{7CEA7878-55B6-4897-AF0E-A5FA496CCCB4}"/>
                </a:ext>
              </a:extLst>
            </p:cNvPr>
            <p:cNvGrpSpPr/>
            <p:nvPr/>
          </p:nvGrpSpPr>
          <p:grpSpPr>
            <a:xfrm>
              <a:off x="281722" y="388945"/>
              <a:ext cx="8032301" cy="744168"/>
              <a:chOff x="738179" y="477444"/>
              <a:chExt cx="8032301" cy="744168"/>
            </a:xfrm>
          </p:grpSpPr>
          <p:sp>
            <p:nvSpPr>
              <p:cNvPr id="15" name="八角形 14">
                <a:extLst>
                  <a:ext uri="{FF2B5EF4-FFF2-40B4-BE49-F238E27FC236}">
                    <a16:creationId xmlns:a16="http://schemas.microsoft.com/office/drawing/2014/main" id="{03E6A854-2DE5-4099-8E75-0A9C3B141DB2}"/>
                  </a:ext>
                </a:extLst>
              </p:cNvPr>
              <p:cNvSpPr/>
              <p:nvPr/>
            </p:nvSpPr>
            <p:spPr>
              <a:xfrm>
                <a:off x="738179" y="477444"/>
                <a:ext cx="663127" cy="664617"/>
              </a:xfrm>
              <a:prstGeom prst="octagon">
                <a:avLst/>
              </a:prstGeom>
              <a:solidFill>
                <a:schemeClr val="accent6">
                  <a:lumMod val="60000"/>
                  <a:lumOff val="40000"/>
                  <a:alpha val="80000"/>
                </a:schemeClr>
              </a:solidFill>
              <a:ln>
                <a:solidFill>
                  <a:schemeClr val="accent6">
                    <a:lumMod val="50000"/>
                    <a:alpha val="67059"/>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ja-JP" altLang="en-US" sz="2800" dirty="0">
                    <a:latin typeface="HGS創英角ﾎﾟｯﾌﾟ体" panose="040B0A00000000000000" pitchFamily="50" charset="-128"/>
                    <a:ea typeface="HGS創英角ﾎﾟｯﾌﾟ体" panose="040B0A00000000000000" pitchFamily="50" charset="-128"/>
                  </a:rPr>
                  <a:t>４</a:t>
                </a:r>
                <a:endParaRPr kumimoji="1" lang="ja-JP" altLang="en-US" sz="2800" dirty="0">
                  <a:latin typeface="HGS創英角ﾎﾟｯﾌﾟ体" panose="040B0A00000000000000" pitchFamily="50" charset="-128"/>
                  <a:ea typeface="HGS創英角ﾎﾟｯﾌﾟ体" panose="040B0A00000000000000" pitchFamily="50" charset="-128"/>
                </a:endParaRPr>
              </a:p>
            </p:txBody>
          </p:sp>
          <p:pic>
            <p:nvPicPr>
              <p:cNvPr id="17" name="図 16">
                <a:extLst>
                  <a:ext uri="{FF2B5EF4-FFF2-40B4-BE49-F238E27FC236}">
                    <a16:creationId xmlns:a16="http://schemas.microsoft.com/office/drawing/2014/main" id="{E5F12680-267D-40BC-AA62-9FFA6B2B51D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382206" y="1026442"/>
                <a:ext cx="7388274" cy="195170"/>
              </a:xfrm>
              <a:prstGeom prst="rect">
                <a:avLst/>
              </a:prstGeom>
            </p:spPr>
          </p:pic>
        </p:grpSp>
        <p:sp>
          <p:nvSpPr>
            <p:cNvPr id="187" name="テキスト ボックス 186"/>
            <p:cNvSpPr txBox="1"/>
            <p:nvPr/>
          </p:nvSpPr>
          <p:spPr>
            <a:xfrm>
              <a:off x="940784" y="165266"/>
              <a:ext cx="7663197" cy="852305"/>
            </a:xfrm>
            <a:prstGeom prst="rect">
              <a:avLst/>
            </a:prstGeom>
            <a:noFill/>
          </p:spPr>
          <p:txBody>
            <a:bodyPr wrap="square" rtlCol="0">
              <a:spAutoFit/>
            </a:bodyPr>
            <a:lstStyle/>
            <a:p>
              <a:r>
                <a:rPr lang="ja-JP" altLang="en-US" sz="853" dirty="0">
                  <a:latin typeface="HGS創英角ﾎﾟｯﾌﾟ体" panose="040B0A00000000000000" pitchFamily="50" charset="-128"/>
                  <a:ea typeface="HGS創英角ﾎﾟｯﾌﾟ体" panose="040B0A00000000000000" pitchFamily="50" charset="-128"/>
                </a:rPr>
                <a:t>   </a:t>
              </a:r>
              <a:r>
                <a:rPr lang="ja-JP" altLang="en-US" sz="1100" dirty="0">
                  <a:latin typeface="HGS創英角ﾎﾟｯﾌﾟ体" panose="040B0A00000000000000" pitchFamily="50" charset="-128"/>
                  <a:ea typeface="HGS創英角ﾎﾟｯﾌﾟ体" panose="040B0A00000000000000" pitchFamily="50" charset="-128"/>
                </a:rPr>
                <a:t>しら</a:t>
              </a:r>
              <a:r>
                <a:rPr lang="ja-JP" altLang="en-US" sz="853" dirty="0">
                  <a:latin typeface="HGS創英角ﾎﾟｯﾌﾟ体" panose="040B0A00000000000000" pitchFamily="50" charset="-128"/>
                  <a:ea typeface="HGS創英角ﾎﾟｯﾌﾟ体" panose="040B0A00000000000000" pitchFamily="50" charset="-128"/>
                </a:rPr>
                <a:t>　　　　　　　 　　　　</a:t>
              </a:r>
              <a:r>
                <a:rPr lang="ja-JP" altLang="en-US" sz="853" dirty="0" smtClean="0">
                  <a:latin typeface="HGS創英角ﾎﾟｯﾌﾟ体" panose="040B0A00000000000000" pitchFamily="50" charset="-128"/>
                  <a:ea typeface="HGS創英角ﾎﾟｯﾌﾟ体" panose="040B0A00000000000000" pitchFamily="50" charset="-128"/>
                </a:rPr>
                <a:t>        </a:t>
              </a:r>
              <a:r>
                <a:rPr lang="ja-JP" altLang="en-US" sz="853" dirty="0">
                  <a:latin typeface="HGS創英角ﾎﾟｯﾌﾟ体" panose="040B0A00000000000000" pitchFamily="50" charset="-128"/>
                  <a:ea typeface="HGS創英角ﾎﾟｯﾌﾟ体" panose="040B0A00000000000000" pitchFamily="50" charset="-128"/>
                </a:rPr>
                <a:t>　</a:t>
              </a:r>
              <a:r>
                <a:rPr lang="ja-JP" altLang="en-US" sz="1100" dirty="0">
                  <a:latin typeface="HGS創英角ﾎﾟｯﾌﾟ体" panose="040B0A00000000000000" pitchFamily="50" charset="-128"/>
                  <a:ea typeface="HGS創英角ﾎﾟｯﾌﾟ体" panose="040B0A00000000000000" pitchFamily="50" charset="-128"/>
                </a:rPr>
                <a:t>    ひょう </a:t>
              </a:r>
              <a:endParaRPr kumimoji="1" lang="en-US" altLang="ja-JP" sz="1100" dirty="0">
                <a:latin typeface="HGS創英角ﾎﾟｯﾌﾟ体" panose="040B0A00000000000000" pitchFamily="50" charset="-128"/>
                <a:ea typeface="HGS創英角ﾎﾟｯﾌﾟ体" panose="040B0A00000000000000" pitchFamily="50" charset="-128"/>
              </a:endParaRPr>
            </a:p>
            <a:p>
              <a:r>
                <a:rPr lang="ja-JP" altLang="en-US" sz="1950" dirty="0">
                  <a:latin typeface="HGS創英角ﾎﾟｯﾌﾟ体" panose="040B0A00000000000000" pitchFamily="50" charset="-128"/>
                  <a:ea typeface="HGS創英角ﾎﾟｯﾌﾟ体" panose="040B0A00000000000000" pitchFamily="50" charset="-128"/>
                </a:rPr>
                <a:t> </a:t>
              </a:r>
              <a:r>
                <a:rPr lang="ja-JP" altLang="en-US" sz="2800" dirty="0">
                  <a:latin typeface="HGS創英角ﾎﾟｯﾌﾟ体" panose="040B0A00000000000000" pitchFamily="50" charset="-128"/>
                  <a:ea typeface="HGS創英角ﾎﾟｯﾌﾟ体" panose="040B0A00000000000000" pitchFamily="50" charset="-128"/>
                </a:rPr>
                <a:t>調べたことを表にまとめてみよう</a:t>
              </a:r>
              <a:r>
                <a:rPr kumimoji="1" lang="ja-JP" altLang="en-US" sz="2800" dirty="0">
                  <a:latin typeface="HGS創英角ﾎﾟｯﾌﾟ体" panose="040B0A00000000000000" pitchFamily="50" charset="-128"/>
                  <a:ea typeface="HGS創英角ﾎﾟｯﾌﾟ体" panose="040B0A00000000000000" pitchFamily="50" charset="-128"/>
                </a:rPr>
                <a:t>！</a:t>
              </a:r>
              <a:endParaRPr kumimoji="1" lang="ja-JP" altLang="en-US" sz="2275" dirty="0">
                <a:latin typeface="HGS創英角ﾎﾟｯﾌﾟ体" panose="040B0A00000000000000" pitchFamily="50" charset="-128"/>
                <a:ea typeface="HGS創英角ﾎﾟｯﾌﾟ体" panose="040B0A00000000000000" pitchFamily="50" charset="-128"/>
              </a:endParaRPr>
            </a:p>
          </p:txBody>
        </p:sp>
      </p:grpSp>
      <p:grpSp>
        <p:nvGrpSpPr>
          <p:cNvPr id="4" name="グループ化 3"/>
          <p:cNvGrpSpPr/>
          <p:nvPr/>
        </p:nvGrpSpPr>
        <p:grpSpPr>
          <a:xfrm>
            <a:off x="-29849" y="1533212"/>
            <a:ext cx="4310430" cy="2686947"/>
            <a:chOff x="91118" y="1238893"/>
            <a:chExt cx="4872401" cy="2891603"/>
          </a:xfrm>
        </p:grpSpPr>
        <p:sp>
          <p:nvSpPr>
            <p:cNvPr id="267" name="Rectangle 56"/>
            <p:cNvSpPr>
              <a:spLocks noChangeArrowheads="1"/>
            </p:cNvSpPr>
            <p:nvPr/>
          </p:nvSpPr>
          <p:spPr bwMode="auto">
            <a:xfrm>
              <a:off x="91118" y="1440034"/>
              <a:ext cx="4872401" cy="307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742950"/>
              <a:r>
                <a:rPr lang="ja-JP" altLang="ja-JP" sz="1625" b="1" dirty="0">
                  <a:solidFill>
                    <a:srgbClr val="000000"/>
                  </a:solidFill>
                  <a:latin typeface="+mn-ea"/>
                </a:rPr>
                <a:t>「</a:t>
              </a:r>
              <a:r>
                <a:rPr lang="ja-JP" altLang="en-US" sz="1625" b="1" dirty="0">
                  <a:solidFill>
                    <a:srgbClr val="000000"/>
                  </a:solidFill>
                  <a:latin typeface="+mn-ea"/>
                </a:rPr>
                <a:t>みんなのあさごはん</a:t>
              </a:r>
              <a:r>
                <a:rPr lang="ja-JP" altLang="ja-JP" sz="1625" b="1" dirty="0">
                  <a:solidFill>
                    <a:srgbClr val="000000"/>
                  </a:solidFill>
                  <a:latin typeface="+mn-ea"/>
                </a:rPr>
                <a:t>」アンケート結果</a:t>
              </a:r>
              <a:r>
                <a:rPr lang="ja-JP" altLang="en-US" sz="1625" b="1" dirty="0">
                  <a:solidFill>
                    <a:srgbClr val="000000"/>
                  </a:solidFill>
                  <a:latin typeface="+mn-ea"/>
                </a:rPr>
                <a:t>①</a:t>
              </a:r>
              <a:endParaRPr lang="ja-JP" altLang="ja-JP" sz="1950" b="1" dirty="0">
                <a:latin typeface="+mn-ea"/>
              </a:endParaRPr>
            </a:p>
          </p:txBody>
        </p:sp>
        <p:sp>
          <p:nvSpPr>
            <p:cNvPr id="271" name="Rectangle 17"/>
            <p:cNvSpPr>
              <a:spLocks noChangeArrowheads="1"/>
            </p:cNvSpPr>
            <p:nvPr/>
          </p:nvSpPr>
          <p:spPr bwMode="auto">
            <a:xfrm>
              <a:off x="544496" y="3521461"/>
              <a:ext cx="2201786" cy="292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742950"/>
              <a:r>
                <a:rPr lang="ja-JP" altLang="ja-JP" sz="1544" dirty="0">
                  <a:solidFill>
                    <a:srgbClr val="000000"/>
                  </a:solidFill>
                  <a:latin typeface="+mn-ea"/>
                </a:rPr>
                <a:t>れいわ〇年〇月〇日</a:t>
              </a:r>
              <a:endParaRPr lang="ja-JP" altLang="ja-JP" sz="1463" dirty="0">
                <a:latin typeface="+mn-ea"/>
              </a:endParaRPr>
            </a:p>
          </p:txBody>
        </p:sp>
        <p:sp>
          <p:nvSpPr>
            <p:cNvPr id="272" name="Rectangle 18"/>
            <p:cNvSpPr>
              <a:spLocks noChangeArrowheads="1"/>
            </p:cNvSpPr>
            <p:nvPr/>
          </p:nvSpPr>
          <p:spPr bwMode="auto">
            <a:xfrm>
              <a:off x="525421" y="3838030"/>
              <a:ext cx="4255603" cy="292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742950"/>
              <a:r>
                <a:rPr lang="ja-JP" altLang="ja-JP" sz="1544" dirty="0">
                  <a:solidFill>
                    <a:srgbClr val="000000"/>
                  </a:solidFill>
                  <a:latin typeface="+mn-ea"/>
                </a:rPr>
                <a:t>〇〇小学校　</a:t>
              </a:r>
              <a:r>
                <a:rPr lang="ja-JP" altLang="en-US" sz="1544" dirty="0">
                  <a:solidFill>
                    <a:srgbClr val="000000"/>
                  </a:solidFill>
                  <a:latin typeface="+mn-ea"/>
                </a:rPr>
                <a:t>１</a:t>
              </a:r>
              <a:r>
                <a:rPr lang="ja-JP" altLang="ja-JP" sz="1544" dirty="0">
                  <a:solidFill>
                    <a:srgbClr val="000000"/>
                  </a:solidFill>
                  <a:latin typeface="+mn-ea"/>
                </a:rPr>
                <a:t>年</a:t>
              </a:r>
              <a:r>
                <a:rPr lang="ja-JP" altLang="en-US" sz="1544" dirty="0">
                  <a:solidFill>
                    <a:srgbClr val="000000"/>
                  </a:solidFill>
                  <a:latin typeface="+mn-ea"/>
                </a:rPr>
                <a:t>２</a:t>
              </a:r>
              <a:r>
                <a:rPr lang="ja-JP" altLang="ja-JP" sz="1544" dirty="0">
                  <a:solidFill>
                    <a:srgbClr val="000000"/>
                  </a:solidFill>
                  <a:latin typeface="+mn-ea"/>
                </a:rPr>
                <a:t>年</a:t>
              </a:r>
              <a:r>
                <a:rPr lang="ja-JP" altLang="en-US" sz="1544" dirty="0">
                  <a:solidFill>
                    <a:srgbClr val="000000"/>
                  </a:solidFill>
                  <a:latin typeface="+mn-ea"/>
                </a:rPr>
                <a:t> </a:t>
              </a:r>
              <a:r>
                <a:rPr lang="ja-JP" altLang="ja-JP" sz="1544" dirty="0">
                  <a:solidFill>
                    <a:srgbClr val="000000"/>
                  </a:solidFill>
                  <a:latin typeface="+mn-ea"/>
                </a:rPr>
                <a:t>35人アンケート</a:t>
              </a:r>
              <a:endParaRPr lang="ja-JP" altLang="ja-JP" sz="1463" dirty="0">
                <a:latin typeface="+mn-ea"/>
              </a:endParaRPr>
            </a:p>
          </p:txBody>
        </p:sp>
        <p:sp>
          <p:nvSpPr>
            <p:cNvPr id="275" name="テキスト ボックス 274"/>
            <p:cNvSpPr txBox="1"/>
            <p:nvPr/>
          </p:nvSpPr>
          <p:spPr>
            <a:xfrm>
              <a:off x="3960617" y="1238893"/>
              <a:ext cx="668778" cy="275184"/>
            </a:xfrm>
            <a:prstGeom prst="rect">
              <a:avLst/>
            </a:prstGeom>
            <a:noFill/>
          </p:spPr>
          <p:txBody>
            <a:bodyPr wrap="square" rtlCol="0">
              <a:spAutoFit/>
            </a:bodyPr>
            <a:lstStyle/>
            <a:p>
              <a:pPr algn="dist"/>
              <a:r>
                <a:rPr lang="ja-JP" altLang="en-US" sz="853" dirty="0">
                  <a:latin typeface="HGS創英角ﾎﾟｯﾌﾟ体" panose="040B0A00000000000000" pitchFamily="50" charset="-128"/>
                  <a:ea typeface="HGS創英角ﾎﾟｯﾌﾟ体" panose="040B0A00000000000000" pitchFamily="50" charset="-128"/>
                </a:rPr>
                <a:t>けっか</a:t>
              </a:r>
              <a:endParaRPr kumimoji="1" lang="ja-JP" altLang="en-US" sz="853" dirty="0">
                <a:latin typeface="HGS創英角ﾎﾟｯﾌﾟ体" panose="040B0A00000000000000" pitchFamily="50" charset="-128"/>
                <a:ea typeface="HGS創英角ﾎﾟｯﾌﾟ体" panose="040B0A00000000000000" pitchFamily="50" charset="-128"/>
              </a:endParaRPr>
            </a:p>
          </p:txBody>
        </p:sp>
        <p:pic>
          <p:nvPicPr>
            <p:cNvPr id="3" name="図 2"/>
            <p:cNvPicPr>
              <a:picLocks noChangeAspect="1"/>
            </p:cNvPicPr>
            <p:nvPr/>
          </p:nvPicPr>
          <p:blipFill>
            <a:blip r:embed="rId3"/>
            <a:stretch>
              <a:fillRect/>
            </a:stretch>
          </p:blipFill>
          <p:spPr>
            <a:xfrm>
              <a:off x="281514" y="1799671"/>
              <a:ext cx="4657748" cy="1652159"/>
            </a:xfrm>
            <a:prstGeom prst="rect">
              <a:avLst/>
            </a:prstGeom>
          </p:spPr>
        </p:pic>
      </p:grpSp>
      <p:grpSp>
        <p:nvGrpSpPr>
          <p:cNvPr id="6" name="グループ化 5"/>
          <p:cNvGrpSpPr/>
          <p:nvPr/>
        </p:nvGrpSpPr>
        <p:grpSpPr>
          <a:xfrm>
            <a:off x="4357590" y="1536984"/>
            <a:ext cx="5200014" cy="2976083"/>
            <a:chOff x="5594861" y="1203981"/>
            <a:chExt cx="6151397" cy="3469126"/>
          </a:xfrm>
        </p:grpSpPr>
        <p:sp>
          <p:nvSpPr>
            <p:cNvPr id="266" name="Rectangle 56"/>
            <p:cNvSpPr>
              <a:spLocks noChangeArrowheads="1"/>
            </p:cNvSpPr>
            <p:nvPr/>
          </p:nvSpPr>
          <p:spPr bwMode="auto">
            <a:xfrm>
              <a:off x="5907380" y="1440034"/>
              <a:ext cx="5154123" cy="307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742950"/>
              <a:r>
                <a:rPr lang="ja-JP" altLang="ja-JP" sz="1625" b="1" dirty="0">
                  <a:solidFill>
                    <a:srgbClr val="000000"/>
                  </a:solidFill>
                  <a:latin typeface="+mn-ea"/>
                </a:rPr>
                <a:t>「</a:t>
              </a:r>
              <a:r>
                <a:rPr lang="ja-JP" altLang="en-US" sz="1625" b="1" dirty="0">
                  <a:solidFill>
                    <a:srgbClr val="000000"/>
                  </a:solidFill>
                  <a:latin typeface="+mn-ea"/>
                </a:rPr>
                <a:t>みんなのあさごはん</a:t>
              </a:r>
              <a:r>
                <a:rPr lang="ja-JP" altLang="ja-JP" sz="1625" b="1" dirty="0">
                  <a:solidFill>
                    <a:srgbClr val="000000"/>
                  </a:solidFill>
                  <a:latin typeface="+mn-ea"/>
                </a:rPr>
                <a:t>」アンケート結果</a:t>
              </a:r>
              <a:r>
                <a:rPr lang="ja-JP" altLang="en-US" sz="1625" b="1" dirty="0">
                  <a:solidFill>
                    <a:srgbClr val="000000"/>
                  </a:solidFill>
                  <a:latin typeface="+mn-ea"/>
                </a:rPr>
                <a:t>②</a:t>
              </a:r>
              <a:endParaRPr lang="ja-JP" altLang="ja-JP" sz="1950" b="1" dirty="0">
                <a:latin typeface="+mn-ea"/>
              </a:endParaRPr>
            </a:p>
          </p:txBody>
        </p:sp>
        <p:sp>
          <p:nvSpPr>
            <p:cNvPr id="273" name="Rectangle 17"/>
            <p:cNvSpPr>
              <a:spLocks noChangeArrowheads="1"/>
            </p:cNvSpPr>
            <p:nvPr/>
          </p:nvSpPr>
          <p:spPr bwMode="auto">
            <a:xfrm>
              <a:off x="7344188" y="4064072"/>
              <a:ext cx="2201786" cy="292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742950"/>
              <a:r>
                <a:rPr lang="ja-JP" altLang="ja-JP" sz="1544" dirty="0">
                  <a:solidFill>
                    <a:srgbClr val="000000"/>
                  </a:solidFill>
                  <a:latin typeface="+mn-ea"/>
                </a:rPr>
                <a:t>れいわ〇年〇月〇日</a:t>
              </a:r>
              <a:endParaRPr lang="ja-JP" altLang="ja-JP" sz="1463" dirty="0">
                <a:latin typeface="+mn-ea"/>
              </a:endParaRPr>
            </a:p>
          </p:txBody>
        </p:sp>
        <p:sp>
          <p:nvSpPr>
            <p:cNvPr id="274" name="Rectangle 18"/>
            <p:cNvSpPr>
              <a:spLocks noChangeArrowheads="1"/>
            </p:cNvSpPr>
            <p:nvPr/>
          </p:nvSpPr>
          <p:spPr bwMode="auto">
            <a:xfrm>
              <a:off x="7325113" y="4380641"/>
              <a:ext cx="4255604" cy="292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742950"/>
              <a:r>
                <a:rPr lang="ja-JP" altLang="ja-JP" sz="1544" dirty="0">
                  <a:solidFill>
                    <a:srgbClr val="000000"/>
                  </a:solidFill>
                  <a:latin typeface="+mn-ea"/>
                </a:rPr>
                <a:t>〇〇小学校　</a:t>
              </a:r>
              <a:r>
                <a:rPr lang="ja-JP" altLang="en-US" sz="1544" dirty="0">
                  <a:solidFill>
                    <a:srgbClr val="000000"/>
                  </a:solidFill>
                  <a:latin typeface="+mn-ea"/>
                </a:rPr>
                <a:t>１</a:t>
              </a:r>
              <a:r>
                <a:rPr lang="ja-JP" altLang="ja-JP" sz="1544" dirty="0">
                  <a:solidFill>
                    <a:srgbClr val="000000"/>
                  </a:solidFill>
                  <a:latin typeface="+mn-ea"/>
                </a:rPr>
                <a:t>年</a:t>
              </a:r>
              <a:r>
                <a:rPr lang="ja-JP" altLang="en-US" sz="1544" dirty="0">
                  <a:solidFill>
                    <a:srgbClr val="000000"/>
                  </a:solidFill>
                  <a:latin typeface="+mn-ea"/>
                </a:rPr>
                <a:t>２</a:t>
              </a:r>
              <a:r>
                <a:rPr lang="ja-JP" altLang="ja-JP" sz="1544" dirty="0">
                  <a:solidFill>
                    <a:srgbClr val="000000"/>
                  </a:solidFill>
                  <a:latin typeface="+mn-ea"/>
                </a:rPr>
                <a:t>年</a:t>
              </a:r>
              <a:r>
                <a:rPr lang="ja-JP" altLang="en-US" sz="1544" dirty="0">
                  <a:solidFill>
                    <a:srgbClr val="000000"/>
                  </a:solidFill>
                  <a:latin typeface="+mn-ea"/>
                </a:rPr>
                <a:t> </a:t>
              </a:r>
              <a:r>
                <a:rPr lang="ja-JP" altLang="ja-JP" sz="1544" dirty="0">
                  <a:solidFill>
                    <a:srgbClr val="000000"/>
                  </a:solidFill>
                  <a:latin typeface="+mn-ea"/>
                </a:rPr>
                <a:t>35人アンケート</a:t>
              </a:r>
              <a:endParaRPr lang="ja-JP" altLang="ja-JP" sz="1463" dirty="0">
                <a:latin typeface="+mn-ea"/>
              </a:endParaRPr>
            </a:p>
          </p:txBody>
        </p:sp>
        <p:sp>
          <p:nvSpPr>
            <p:cNvPr id="276" name="テキスト ボックス 275"/>
            <p:cNvSpPr txBox="1"/>
            <p:nvPr/>
          </p:nvSpPr>
          <p:spPr>
            <a:xfrm>
              <a:off x="10006605" y="1203981"/>
              <a:ext cx="668778" cy="275184"/>
            </a:xfrm>
            <a:prstGeom prst="rect">
              <a:avLst/>
            </a:prstGeom>
            <a:noFill/>
          </p:spPr>
          <p:txBody>
            <a:bodyPr wrap="square" rtlCol="0">
              <a:spAutoFit/>
            </a:bodyPr>
            <a:lstStyle/>
            <a:p>
              <a:pPr algn="dist"/>
              <a:r>
                <a:rPr lang="ja-JP" altLang="en-US" sz="853" dirty="0">
                  <a:latin typeface="HGS創英角ﾎﾟｯﾌﾟ体" panose="040B0A00000000000000" pitchFamily="50" charset="-128"/>
                  <a:ea typeface="HGS創英角ﾎﾟｯﾌﾟ体" panose="040B0A00000000000000" pitchFamily="50" charset="-128"/>
                </a:rPr>
                <a:t>けっか</a:t>
              </a:r>
              <a:endParaRPr kumimoji="1" lang="ja-JP" altLang="en-US" sz="853" dirty="0">
                <a:latin typeface="HGS創英角ﾎﾟｯﾌﾟ体" panose="040B0A00000000000000" pitchFamily="50" charset="-128"/>
                <a:ea typeface="HGS創英角ﾎﾟｯﾌﾟ体" panose="040B0A00000000000000" pitchFamily="50" charset="-128"/>
              </a:endParaRPr>
            </a:p>
          </p:txBody>
        </p:sp>
        <p:pic>
          <p:nvPicPr>
            <p:cNvPr id="5" name="図 4"/>
            <p:cNvPicPr>
              <a:picLocks noChangeAspect="1"/>
            </p:cNvPicPr>
            <p:nvPr/>
          </p:nvPicPr>
          <p:blipFill>
            <a:blip r:embed="rId4"/>
            <a:stretch>
              <a:fillRect/>
            </a:stretch>
          </p:blipFill>
          <p:spPr>
            <a:xfrm>
              <a:off x="5594861" y="1797032"/>
              <a:ext cx="6151397" cy="2194750"/>
            </a:xfrm>
            <a:prstGeom prst="rect">
              <a:avLst/>
            </a:prstGeom>
          </p:spPr>
        </p:pic>
      </p:grpSp>
      <p:pic>
        <p:nvPicPr>
          <p:cNvPr id="56" name="図 55">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10271" y="120615"/>
            <a:ext cx="1347333" cy="566977"/>
          </a:xfrm>
          <a:prstGeom prst="rect">
            <a:avLst/>
          </a:prstGeom>
        </p:spPr>
      </p:pic>
      <p:pic>
        <p:nvPicPr>
          <p:cNvPr id="57" name="図 56">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91647" y="138904"/>
            <a:ext cx="1347333" cy="548688"/>
          </a:xfrm>
          <a:prstGeom prst="rect">
            <a:avLst/>
          </a:prstGeom>
        </p:spPr>
      </p:pic>
      <p:pic>
        <p:nvPicPr>
          <p:cNvPr id="58" name="図 57">
            <a:hlinkClick r:id="rId9" action="ppaction://hlinksldjump"/>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926939" y="130108"/>
            <a:ext cx="1572904" cy="548688"/>
          </a:xfrm>
          <a:prstGeom prst="rect">
            <a:avLst/>
          </a:prstGeom>
        </p:spPr>
      </p:pic>
      <p:grpSp>
        <p:nvGrpSpPr>
          <p:cNvPr id="62" name="グループ化 61">
            <a:extLst>
              <a:ext uri="{FF2B5EF4-FFF2-40B4-BE49-F238E27FC236}">
                <a16:creationId xmlns:a16="http://schemas.microsoft.com/office/drawing/2014/main" id="{61AD3703-B202-176A-0FA6-787DF5FBE965}"/>
              </a:ext>
            </a:extLst>
          </p:cNvPr>
          <p:cNvGrpSpPr/>
          <p:nvPr/>
        </p:nvGrpSpPr>
        <p:grpSpPr>
          <a:xfrm>
            <a:off x="825629" y="5822434"/>
            <a:ext cx="1564994" cy="902287"/>
            <a:chOff x="985837" y="5490660"/>
            <a:chExt cx="1926147" cy="1110507"/>
          </a:xfrm>
        </p:grpSpPr>
        <p:pic>
          <p:nvPicPr>
            <p:cNvPr id="63" name="図 62">
              <a:extLst>
                <a:ext uri="{FF2B5EF4-FFF2-40B4-BE49-F238E27FC236}">
                  <a16:creationId xmlns:a16="http://schemas.microsoft.com/office/drawing/2014/main" id="{9CB75C9B-3BB4-C219-26BE-1F4612456149}"/>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985837" y="5490660"/>
              <a:ext cx="1026497" cy="1084332"/>
            </a:xfrm>
            <a:prstGeom prst="rect">
              <a:avLst/>
            </a:prstGeom>
          </p:spPr>
        </p:pic>
        <p:pic>
          <p:nvPicPr>
            <p:cNvPr id="64" name="図 63" descr="建物, ウィンドウ, 部屋 が含まれている画像&#10;&#10;自動的に生成された説明">
              <a:extLst>
                <a:ext uri="{FF2B5EF4-FFF2-40B4-BE49-F238E27FC236}">
                  <a16:creationId xmlns:a16="http://schemas.microsoft.com/office/drawing/2014/main" id="{B86190EE-3196-0D65-5685-376FA6DC5AE2}"/>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1941370" y="5572476"/>
              <a:ext cx="970614" cy="1028691"/>
            </a:xfrm>
            <a:prstGeom prst="rect">
              <a:avLst/>
            </a:prstGeom>
          </p:spPr>
        </p:pic>
      </p:grpSp>
      <p:grpSp>
        <p:nvGrpSpPr>
          <p:cNvPr id="65" name="グループ化 64">
            <a:extLst>
              <a:ext uri="{FF2B5EF4-FFF2-40B4-BE49-F238E27FC236}">
                <a16:creationId xmlns:a16="http://schemas.microsoft.com/office/drawing/2014/main" id="{13D5B797-1E06-FA8E-D6E3-5F1449B8255F}"/>
              </a:ext>
            </a:extLst>
          </p:cNvPr>
          <p:cNvGrpSpPr/>
          <p:nvPr/>
        </p:nvGrpSpPr>
        <p:grpSpPr>
          <a:xfrm rot="20889927">
            <a:off x="425943" y="5011215"/>
            <a:ext cx="2362348" cy="473070"/>
            <a:chOff x="59009" y="5394134"/>
            <a:chExt cx="3297439" cy="593790"/>
          </a:xfrm>
        </p:grpSpPr>
        <p:sp>
          <p:nvSpPr>
            <p:cNvPr id="66" name="テキスト ボックス 65">
              <a:extLst>
                <a:ext uri="{FF2B5EF4-FFF2-40B4-BE49-F238E27FC236}">
                  <a16:creationId xmlns:a16="http://schemas.microsoft.com/office/drawing/2014/main" id="{3AC25E5B-C726-7FC9-846E-5D2FDC63D9B0}"/>
                </a:ext>
              </a:extLst>
            </p:cNvPr>
            <p:cNvSpPr txBox="1"/>
            <p:nvPr/>
          </p:nvSpPr>
          <p:spPr>
            <a:xfrm>
              <a:off x="94074" y="5522937"/>
              <a:ext cx="3262374" cy="464987"/>
            </a:xfrm>
            <a:prstGeom prst="rect">
              <a:avLst/>
            </a:prstGeom>
            <a:noFill/>
          </p:spPr>
          <p:txBody>
            <a:bodyPr wrap="square" rtlCol="0">
              <a:spAutoFit/>
            </a:bodyPr>
            <a:lstStyle/>
            <a:p>
              <a:pPr algn="dist">
                <a:lnSpc>
                  <a:spcPct val="150000"/>
                </a:lnSpc>
              </a:pPr>
              <a:r>
                <a:rPr lang="ja-JP" altLang="en-US" sz="1400" u="sng" dirty="0">
                  <a:latin typeface="HGP創英角ﾎﾟｯﾌﾟ体" panose="040B0A00000000000000" pitchFamily="50" charset="-128"/>
                  <a:ea typeface="HGP創英角ﾎﾟｯﾌﾟ体" panose="040B0A00000000000000" pitchFamily="50" charset="-128"/>
                </a:rPr>
                <a:t>忘れずに書いておこう！</a:t>
              </a:r>
              <a:endParaRPr lang="en-US" altLang="ja-JP" sz="1400" u="sng" dirty="0">
                <a:latin typeface="HGP創英角ﾎﾟｯﾌﾟ体" panose="040B0A00000000000000" pitchFamily="50" charset="-128"/>
                <a:ea typeface="HGP創英角ﾎﾟｯﾌﾟ体" panose="040B0A00000000000000" pitchFamily="50" charset="-128"/>
              </a:endParaRPr>
            </a:p>
          </p:txBody>
        </p:sp>
        <p:sp>
          <p:nvSpPr>
            <p:cNvPr id="67" name="テキスト ボックス 66">
              <a:extLst>
                <a:ext uri="{FF2B5EF4-FFF2-40B4-BE49-F238E27FC236}">
                  <a16:creationId xmlns:a16="http://schemas.microsoft.com/office/drawing/2014/main" id="{CDC722F2-1E03-B4D2-EBB2-C638884A6C4F}"/>
                </a:ext>
              </a:extLst>
            </p:cNvPr>
            <p:cNvSpPr txBox="1"/>
            <p:nvPr/>
          </p:nvSpPr>
          <p:spPr>
            <a:xfrm>
              <a:off x="59009" y="5406202"/>
              <a:ext cx="608648" cy="294037"/>
            </a:xfrm>
            <a:prstGeom prst="rect">
              <a:avLst/>
            </a:prstGeom>
            <a:noFill/>
          </p:spPr>
          <p:txBody>
            <a:bodyPr wrap="square" rtlCol="0">
              <a:spAutoFit/>
            </a:bodyPr>
            <a:lstStyle/>
            <a:p>
              <a:pPr algn="dist"/>
              <a:r>
                <a:rPr lang="ja-JP" altLang="en-US" sz="900" dirty="0">
                  <a:latin typeface="HGS創英角ﾎﾟｯﾌﾟ体" panose="040B0A00000000000000" pitchFamily="50" charset="-128"/>
                  <a:ea typeface="HGS創英角ﾎﾟｯﾌﾟ体" panose="040B0A00000000000000" pitchFamily="50" charset="-128"/>
                </a:rPr>
                <a:t>わす</a:t>
              </a:r>
              <a:endParaRPr kumimoji="1" lang="ja-JP" altLang="en-US" sz="900" dirty="0">
                <a:latin typeface="HGS創英角ﾎﾟｯﾌﾟ体" panose="040B0A00000000000000" pitchFamily="50" charset="-128"/>
                <a:ea typeface="HGS創英角ﾎﾟｯﾌﾟ体" panose="040B0A00000000000000" pitchFamily="50" charset="-128"/>
              </a:endParaRPr>
            </a:p>
          </p:txBody>
        </p:sp>
        <p:sp>
          <p:nvSpPr>
            <p:cNvPr id="68" name="テキスト ボックス 67">
              <a:extLst>
                <a:ext uri="{FF2B5EF4-FFF2-40B4-BE49-F238E27FC236}">
                  <a16:creationId xmlns:a16="http://schemas.microsoft.com/office/drawing/2014/main" id="{9CF44960-E1E2-6F40-2AF7-7D15E9964EB2}"/>
                </a:ext>
              </a:extLst>
            </p:cNvPr>
            <p:cNvSpPr txBox="1"/>
            <p:nvPr/>
          </p:nvSpPr>
          <p:spPr>
            <a:xfrm>
              <a:off x="1251580" y="5394134"/>
              <a:ext cx="405024" cy="294037"/>
            </a:xfrm>
            <a:prstGeom prst="rect">
              <a:avLst/>
            </a:prstGeom>
            <a:noFill/>
          </p:spPr>
          <p:txBody>
            <a:bodyPr wrap="square" rtlCol="0">
              <a:spAutoFit/>
            </a:bodyPr>
            <a:lstStyle/>
            <a:p>
              <a:r>
                <a:rPr lang="ja-JP" altLang="en-US" sz="900" dirty="0">
                  <a:latin typeface="HGS創英角ﾎﾟｯﾌﾟ体" panose="040B0A00000000000000" pitchFamily="50" charset="-128"/>
                  <a:ea typeface="HGS創英角ﾎﾟｯﾌﾟ体" panose="040B0A00000000000000" pitchFamily="50" charset="-128"/>
                </a:rPr>
                <a:t>か</a:t>
              </a:r>
              <a:endParaRPr kumimoji="1" lang="ja-JP" altLang="en-US" sz="900" dirty="0">
                <a:latin typeface="HGS創英角ﾎﾟｯﾌﾟ体" panose="040B0A00000000000000" pitchFamily="50" charset="-128"/>
                <a:ea typeface="HGS創英角ﾎﾟｯﾌﾟ体" panose="040B0A00000000000000" pitchFamily="50" charset="-128"/>
              </a:endParaRPr>
            </a:p>
          </p:txBody>
        </p:sp>
      </p:grpSp>
      <p:grpSp>
        <p:nvGrpSpPr>
          <p:cNvPr id="69" name="グループ化 68">
            <a:extLst>
              <a:ext uri="{FF2B5EF4-FFF2-40B4-BE49-F238E27FC236}">
                <a16:creationId xmlns:a16="http://schemas.microsoft.com/office/drawing/2014/main" id="{DA7401EF-41A5-5B6B-5B07-C90D3CB38F44}"/>
              </a:ext>
            </a:extLst>
          </p:cNvPr>
          <p:cNvGrpSpPr/>
          <p:nvPr/>
        </p:nvGrpSpPr>
        <p:grpSpPr>
          <a:xfrm>
            <a:off x="2959547" y="5192266"/>
            <a:ext cx="6584841" cy="1714331"/>
            <a:chOff x="3507225" y="5160368"/>
            <a:chExt cx="6264101" cy="1612112"/>
          </a:xfrm>
        </p:grpSpPr>
        <p:sp>
          <p:nvSpPr>
            <p:cNvPr id="70" name="テキスト ボックス 69">
              <a:extLst>
                <a:ext uri="{FF2B5EF4-FFF2-40B4-BE49-F238E27FC236}">
                  <a16:creationId xmlns:a16="http://schemas.microsoft.com/office/drawing/2014/main" id="{0C2B5A8B-B592-395B-2DD8-ADC9857F02E1}"/>
                </a:ext>
              </a:extLst>
            </p:cNvPr>
            <p:cNvSpPr txBox="1"/>
            <p:nvPr/>
          </p:nvSpPr>
          <p:spPr>
            <a:xfrm>
              <a:off x="3507225" y="5160368"/>
              <a:ext cx="6264101" cy="1499030"/>
            </a:xfrm>
            <a:prstGeom prst="rect">
              <a:avLst/>
            </a:prstGeom>
            <a:noFill/>
            <a:ln w="38100">
              <a:solidFill>
                <a:srgbClr val="00B050"/>
              </a:solidFill>
              <a:prstDash val="lgDashDotDot"/>
            </a:ln>
          </p:spPr>
          <p:txBody>
            <a:bodyPr wrap="square" rtlCol="0">
              <a:spAutoFit/>
            </a:bodyPr>
            <a:lstStyle/>
            <a:p>
              <a:pPr algn="just"/>
              <a:endParaRPr kumimoji="1" lang="en-US" altLang="ja-JP" sz="1463" dirty="0">
                <a:latin typeface="HGP創英角ﾎﾟｯﾌﾟ体" panose="040B0A00000000000000" pitchFamily="50" charset="-128"/>
                <a:ea typeface="HGP創英角ﾎﾟｯﾌﾟ体" panose="040B0A00000000000000" pitchFamily="50" charset="-128"/>
              </a:endParaRPr>
            </a:p>
            <a:p>
              <a:pPr algn="just"/>
              <a:endParaRPr lang="en-US" altLang="ja-JP" sz="1463" dirty="0">
                <a:latin typeface="HGP創英角ﾎﾟｯﾌﾟ体" panose="040B0A00000000000000" pitchFamily="50" charset="-128"/>
                <a:ea typeface="HGP創英角ﾎﾟｯﾌﾟ体" panose="040B0A00000000000000" pitchFamily="50" charset="-128"/>
              </a:endParaRPr>
            </a:p>
            <a:p>
              <a:pPr algn="just"/>
              <a:endParaRPr kumimoji="1" lang="en-US" altLang="ja-JP" sz="1463" dirty="0">
                <a:latin typeface="HGP創英角ﾎﾟｯﾌﾟ体" panose="040B0A00000000000000" pitchFamily="50" charset="-128"/>
                <a:ea typeface="HGP創英角ﾎﾟｯﾌﾟ体" panose="040B0A00000000000000" pitchFamily="50" charset="-128"/>
              </a:endParaRPr>
            </a:p>
            <a:p>
              <a:pPr algn="just"/>
              <a:endParaRPr lang="en-US" altLang="ja-JP" sz="1463" dirty="0">
                <a:latin typeface="HGP創英角ﾎﾟｯﾌﾟ体" panose="040B0A00000000000000" pitchFamily="50" charset="-128"/>
                <a:ea typeface="HGP創英角ﾎﾟｯﾌﾟ体" panose="040B0A00000000000000" pitchFamily="50" charset="-128"/>
              </a:endParaRPr>
            </a:p>
            <a:p>
              <a:pPr algn="just"/>
              <a:endParaRPr kumimoji="1" lang="en-US" altLang="ja-JP" sz="1463" dirty="0">
                <a:latin typeface="HGP創英角ﾎﾟｯﾌﾟ体" panose="040B0A00000000000000" pitchFamily="50" charset="-128"/>
                <a:ea typeface="HGP創英角ﾎﾟｯﾌﾟ体" panose="040B0A00000000000000" pitchFamily="50" charset="-128"/>
              </a:endParaRPr>
            </a:p>
          </p:txBody>
        </p:sp>
        <p:grpSp>
          <p:nvGrpSpPr>
            <p:cNvPr id="71" name="グループ化 70">
              <a:extLst>
                <a:ext uri="{FF2B5EF4-FFF2-40B4-BE49-F238E27FC236}">
                  <a16:creationId xmlns:a16="http://schemas.microsoft.com/office/drawing/2014/main" id="{CBB54DFC-6BC0-D3BA-A03E-513561454589}"/>
                </a:ext>
              </a:extLst>
            </p:cNvPr>
            <p:cNvGrpSpPr/>
            <p:nvPr/>
          </p:nvGrpSpPr>
          <p:grpSpPr>
            <a:xfrm>
              <a:off x="3552017" y="5170089"/>
              <a:ext cx="6148191" cy="1602391"/>
              <a:chOff x="3552017" y="5170089"/>
              <a:chExt cx="6148191" cy="1602391"/>
            </a:xfrm>
          </p:grpSpPr>
          <p:sp>
            <p:nvSpPr>
              <p:cNvPr id="72" name="テキスト ボックス 71">
                <a:extLst>
                  <a:ext uri="{FF2B5EF4-FFF2-40B4-BE49-F238E27FC236}">
                    <a16:creationId xmlns:a16="http://schemas.microsoft.com/office/drawing/2014/main" id="{BC6A1C1B-4E5E-AB20-3103-B60CEA0894B2}"/>
                  </a:ext>
                </a:extLst>
              </p:cNvPr>
              <p:cNvSpPr txBox="1"/>
              <p:nvPr/>
            </p:nvSpPr>
            <p:spPr>
              <a:xfrm>
                <a:off x="3552017" y="5257926"/>
                <a:ext cx="6148191" cy="1514554"/>
              </a:xfrm>
              <a:prstGeom prst="rect">
                <a:avLst/>
              </a:prstGeom>
              <a:noFill/>
            </p:spPr>
            <p:txBody>
              <a:bodyPr wrap="square" rtlCol="0">
                <a:spAutoFit/>
              </a:bodyPr>
              <a:lstStyle/>
              <a:p>
                <a:pPr algn="just">
                  <a:lnSpc>
                    <a:spcPct val="150000"/>
                  </a:lnSpc>
                </a:pPr>
                <a:r>
                  <a:rPr lang="ja-JP" altLang="en-US" sz="2000" dirty="0">
                    <a:latin typeface="HGP創英角ﾎﾟｯﾌﾟ体" panose="040B0A00000000000000" pitchFamily="50" charset="-128"/>
                    <a:ea typeface="HGP創英角ﾎﾟｯﾌﾟ体" panose="040B0A00000000000000" pitchFamily="50" charset="-128"/>
                  </a:rPr>
                  <a:t>① 調べた時期</a:t>
                </a:r>
                <a:r>
                  <a:rPr lang="en-US" altLang="ja-JP" sz="2000" dirty="0">
                    <a:latin typeface="HGP創英角ﾎﾟｯﾌﾟ体" panose="040B0A00000000000000" pitchFamily="50" charset="-128"/>
                    <a:ea typeface="HGP創英角ﾎﾟｯﾌﾟ体" panose="040B0A00000000000000" pitchFamily="50" charset="-128"/>
                  </a:rPr>
                  <a:t>…</a:t>
                </a:r>
                <a:r>
                  <a:rPr lang="ja-JP" altLang="en-US" sz="2000" dirty="0">
                    <a:latin typeface="HGP創英角ﾎﾟｯﾌﾟ体" panose="040B0A00000000000000" pitchFamily="50" charset="-128"/>
                    <a:ea typeface="HGP創英角ﾎﾟｯﾌﾟ体" panose="040B0A00000000000000" pitchFamily="50" charset="-128"/>
                  </a:rPr>
                  <a:t>年月日や期間（いつからいつまで）など</a:t>
                </a:r>
                <a:endParaRPr lang="en-US" altLang="ja-JP" sz="1625" dirty="0">
                  <a:latin typeface="HGP創英角ﾎﾟｯﾌﾟ体" panose="040B0A00000000000000" pitchFamily="50" charset="-128"/>
                  <a:ea typeface="HGP創英角ﾎﾟｯﾌﾟ体" panose="040B0A00000000000000" pitchFamily="50" charset="-128"/>
                </a:endParaRPr>
              </a:p>
              <a:p>
                <a:pPr algn="just">
                  <a:lnSpc>
                    <a:spcPct val="150000"/>
                  </a:lnSpc>
                </a:pPr>
                <a:r>
                  <a:rPr lang="ja-JP" altLang="en-US" sz="2000" dirty="0">
                    <a:latin typeface="HGP創英角ﾎﾟｯﾌﾟ体" panose="040B0A00000000000000" pitchFamily="50" charset="-128"/>
                    <a:ea typeface="HGP創英角ﾎﾟｯﾌﾟ体" panose="040B0A00000000000000" pitchFamily="50" charset="-128"/>
                  </a:rPr>
                  <a:t>② だれを？何を？</a:t>
                </a:r>
                <a:r>
                  <a:rPr lang="en-US" altLang="ja-JP" sz="2000" dirty="0">
                    <a:latin typeface="HGP創英角ﾎﾟｯﾌﾟ体" panose="040B0A00000000000000" pitchFamily="50" charset="-128"/>
                    <a:ea typeface="HGP創英角ﾎﾟｯﾌﾟ体" panose="040B0A00000000000000" pitchFamily="50" charset="-128"/>
                  </a:rPr>
                  <a:t>…</a:t>
                </a:r>
                <a:r>
                  <a:rPr lang="ja-JP" altLang="en-US" sz="2000" dirty="0">
                    <a:latin typeface="HGP創英角ﾎﾟｯﾌﾟ体" panose="040B0A00000000000000" pitchFamily="50" charset="-128"/>
                    <a:ea typeface="HGP創英角ﾎﾟｯﾌﾟ体" panose="040B0A00000000000000" pitchFamily="50" charset="-128"/>
                  </a:rPr>
                  <a:t>人、動物、物など</a:t>
                </a:r>
                <a:r>
                  <a:rPr lang="ja-JP" altLang="en-US" sz="894" dirty="0">
                    <a:latin typeface="HGP創英角ﾎﾟｯﾌﾟ体" panose="040B0A00000000000000" pitchFamily="50" charset="-128"/>
                    <a:ea typeface="HGP創英角ﾎﾟｯﾌﾟ体" panose="040B0A00000000000000" pitchFamily="50" charset="-128"/>
                  </a:rPr>
                  <a:t>　　</a:t>
                </a:r>
                <a:endParaRPr lang="en-US" altLang="ja-JP" sz="894" dirty="0">
                  <a:latin typeface="HGP創英角ﾎﾟｯﾌﾟ体" panose="040B0A00000000000000" pitchFamily="50" charset="-128"/>
                  <a:ea typeface="HGP創英角ﾎﾟｯﾌﾟ体" panose="040B0A00000000000000" pitchFamily="50" charset="-128"/>
                </a:endParaRPr>
              </a:p>
              <a:p>
                <a:pPr algn="just">
                  <a:lnSpc>
                    <a:spcPct val="150000"/>
                  </a:lnSpc>
                </a:pPr>
                <a:r>
                  <a:rPr lang="ja-JP" altLang="en-US" sz="2000" dirty="0">
                    <a:latin typeface="HGP創英角ﾎﾟｯﾌﾟ体" panose="040B0A00000000000000" pitchFamily="50" charset="-128"/>
                    <a:ea typeface="HGP創英角ﾎﾟｯﾌﾟ体" panose="040B0A00000000000000" pitchFamily="50" charset="-128"/>
                  </a:rPr>
                  <a:t>③ 調べた数</a:t>
                </a:r>
                <a:r>
                  <a:rPr lang="en-US" altLang="ja-JP" sz="2000" dirty="0">
                    <a:latin typeface="HGP創英角ﾎﾟｯﾌﾟ体" panose="040B0A00000000000000" pitchFamily="50" charset="-128"/>
                    <a:ea typeface="HGP創英角ﾎﾟｯﾌﾟ体" panose="040B0A00000000000000" pitchFamily="50" charset="-128"/>
                  </a:rPr>
                  <a:t>…</a:t>
                </a:r>
                <a:r>
                  <a:rPr lang="ja-JP" altLang="en-US" sz="2000" dirty="0">
                    <a:latin typeface="HGP創英角ﾎﾟｯﾌﾟ体" panose="040B0A00000000000000" pitchFamily="50" charset="-128"/>
                    <a:ea typeface="HGP創英角ﾎﾟｯﾌﾟ体" panose="040B0A00000000000000" pitchFamily="50" charset="-128"/>
                  </a:rPr>
                  <a:t>〇人、〇匹、〇個など</a:t>
                </a:r>
                <a:endParaRPr lang="en-US" altLang="ja-JP" sz="2000" dirty="0">
                  <a:latin typeface="HGP創英角ﾎﾟｯﾌﾟ体" panose="040B0A00000000000000" pitchFamily="50" charset="-128"/>
                  <a:ea typeface="HGP創英角ﾎﾟｯﾌﾟ体" panose="040B0A00000000000000" pitchFamily="50" charset="-128"/>
                </a:endParaRPr>
              </a:p>
            </p:txBody>
          </p:sp>
          <p:sp>
            <p:nvSpPr>
              <p:cNvPr id="73" name="テキスト ボックス 72">
                <a:extLst>
                  <a:ext uri="{FF2B5EF4-FFF2-40B4-BE49-F238E27FC236}">
                    <a16:creationId xmlns:a16="http://schemas.microsoft.com/office/drawing/2014/main" id="{09BEC142-2B66-960F-0227-B3611D48D32F}"/>
                  </a:ext>
                </a:extLst>
              </p:cNvPr>
              <p:cNvSpPr txBox="1"/>
              <p:nvPr/>
            </p:nvSpPr>
            <p:spPr>
              <a:xfrm>
                <a:off x="3864542" y="5203532"/>
                <a:ext cx="445204" cy="238776"/>
              </a:xfrm>
              <a:prstGeom prst="rect">
                <a:avLst/>
              </a:prstGeom>
              <a:noFill/>
            </p:spPr>
            <p:txBody>
              <a:bodyPr wrap="square" rtlCol="0">
                <a:spAutoFit/>
              </a:bodyPr>
              <a:lstStyle/>
              <a:p>
                <a:pPr algn="dist"/>
                <a:r>
                  <a:rPr lang="ja-JP" altLang="en-US" sz="1050" dirty="0">
                    <a:latin typeface="HGS創英角ﾎﾟｯﾌﾟ体" panose="040B0A00000000000000" pitchFamily="50" charset="-128"/>
                    <a:ea typeface="HGS創英角ﾎﾟｯﾌﾟ体" panose="040B0A00000000000000" pitchFamily="50" charset="-128"/>
                  </a:rPr>
                  <a:t>しら</a:t>
                </a:r>
                <a:endParaRPr kumimoji="1" lang="ja-JP" altLang="en-US" sz="1050" dirty="0">
                  <a:latin typeface="HGS創英角ﾎﾟｯﾌﾟ体" panose="040B0A00000000000000" pitchFamily="50" charset="-128"/>
                  <a:ea typeface="HGS創英角ﾎﾟｯﾌﾟ体" panose="040B0A00000000000000" pitchFamily="50" charset="-128"/>
                </a:endParaRPr>
              </a:p>
            </p:txBody>
          </p:sp>
          <p:sp>
            <p:nvSpPr>
              <p:cNvPr id="74" name="テキスト ボックス 73">
                <a:extLst>
                  <a:ext uri="{FF2B5EF4-FFF2-40B4-BE49-F238E27FC236}">
                    <a16:creationId xmlns:a16="http://schemas.microsoft.com/office/drawing/2014/main" id="{31732779-939E-3CC1-E1EC-A9EAF1F822A7}"/>
                  </a:ext>
                </a:extLst>
              </p:cNvPr>
              <p:cNvSpPr txBox="1"/>
              <p:nvPr/>
            </p:nvSpPr>
            <p:spPr>
              <a:xfrm>
                <a:off x="4623096" y="5186156"/>
                <a:ext cx="514459" cy="238776"/>
              </a:xfrm>
              <a:prstGeom prst="rect">
                <a:avLst/>
              </a:prstGeom>
              <a:noFill/>
            </p:spPr>
            <p:txBody>
              <a:bodyPr wrap="square" rtlCol="0">
                <a:spAutoFit/>
              </a:bodyPr>
              <a:lstStyle/>
              <a:p>
                <a:pPr algn="dist"/>
                <a:r>
                  <a:rPr lang="ja-JP" altLang="en-US" sz="1050" dirty="0">
                    <a:latin typeface="HGS創英角ﾎﾟｯﾌﾟ体" panose="040B0A00000000000000" pitchFamily="50" charset="-128"/>
                    <a:ea typeface="HGS創英角ﾎﾟｯﾌﾟ体" panose="040B0A00000000000000" pitchFamily="50" charset="-128"/>
                  </a:rPr>
                  <a:t>じき</a:t>
                </a:r>
                <a:endParaRPr kumimoji="1" lang="ja-JP" altLang="en-US" sz="853" dirty="0">
                  <a:latin typeface="HGS創英角ﾎﾟｯﾌﾟ体" panose="040B0A00000000000000" pitchFamily="50" charset="-128"/>
                  <a:ea typeface="HGS創英角ﾎﾟｯﾌﾟ体" panose="040B0A00000000000000" pitchFamily="50" charset="-128"/>
                </a:endParaRPr>
              </a:p>
            </p:txBody>
          </p:sp>
          <p:sp>
            <p:nvSpPr>
              <p:cNvPr id="75" name="テキスト ボックス 74">
                <a:extLst>
                  <a:ext uri="{FF2B5EF4-FFF2-40B4-BE49-F238E27FC236}">
                    <a16:creationId xmlns:a16="http://schemas.microsoft.com/office/drawing/2014/main" id="{05299AE0-C102-9F93-8CC1-2BE7791D649F}"/>
                  </a:ext>
                </a:extLst>
              </p:cNvPr>
              <p:cNvSpPr txBox="1"/>
              <p:nvPr/>
            </p:nvSpPr>
            <p:spPr>
              <a:xfrm>
                <a:off x="5304050" y="5170089"/>
                <a:ext cx="882958" cy="238776"/>
              </a:xfrm>
              <a:prstGeom prst="rect">
                <a:avLst/>
              </a:prstGeom>
              <a:noFill/>
            </p:spPr>
            <p:txBody>
              <a:bodyPr wrap="square" rtlCol="0">
                <a:spAutoFit/>
              </a:bodyPr>
              <a:lstStyle/>
              <a:p>
                <a:pPr algn="dist"/>
                <a:r>
                  <a:rPr lang="ja-JP" altLang="en-US" sz="1050" dirty="0" err="1">
                    <a:latin typeface="HGS創英角ﾎﾟｯﾌﾟ体" panose="040B0A00000000000000" pitchFamily="50" charset="-128"/>
                    <a:ea typeface="HGS創英角ﾎﾟｯﾌﾟ体" panose="040B0A00000000000000" pitchFamily="50" charset="-128"/>
                  </a:rPr>
                  <a:t>ねんがっぴ</a:t>
                </a:r>
                <a:endParaRPr kumimoji="1" lang="ja-JP" altLang="en-US" sz="1050" dirty="0">
                  <a:latin typeface="HGS創英角ﾎﾟｯﾌﾟ体" panose="040B0A00000000000000" pitchFamily="50" charset="-128"/>
                  <a:ea typeface="HGS創英角ﾎﾟｯﾌﾟ体" panose="040B0A00000000000000" pitchFamily="50" charset="-128"/>
                </a:endParaRPr>
              </a:p>
            </p:txBody>
          </p:sp>
          <p:sp>
            <p:nvSpPr>
              <p:cNvPr id="76" name="テキスト ボックス 75">
                <a:extLst>
                  <a:ext uri="{FF2B5EF4-FFF2-40B4-BE49-F238E27FC236}">
                    <a16:creationId xmlns:a16="http://schemas.microsoft.com/office/drawing/2014/main" id="{9865F37E-F312-4E3A-C701-C5530DCF72D0}"/>
                  </a:ext>
                </a:extLst>
              </p:cNvPr>
              <p:cNvSpPr txBox="1"/>
              <p:nvPr/>
            </p:nvSpPr>
            <p:spPr>
              <a:xfrm>
                <a:off x="6269692" y="5170089"/>
                <a:ext cx="650683" cy="238776"/>
              </a:xfrm>
              <a:prstGeom prst="rect">
                <a:avLst/>
              </a:prstGeom>
              <a:noFill/>
            </p:spPr>
            <p:txBody>
              <a:bodyPr wrap="square" rtlCol="0">
                <a:spAutoFit/>
              </a:bodyPr>
              <a:lstStyle/>
              <a:p>
                <a:pPr algn="dist"/>
                <a:r>
                  <a:rPr lang="ja-JP" altLang="en-US" sz="1050" dirty="0">
                    <a:latin typeface="HGS創英角ﾎﾟｯﾌﾟ体" panose="040B0A00000000000000" pitchFamily="50" charset="-128"/>
                    <a:ea typeface="HGS創英角ﾎﾟｯﾌﾟ体" panose="040B0A00000000000000" pitchFamily="50" charset="-128"/>
                  </a:rPr>
                  <a:t>きかん</a:t>
                </a:r>
                <a:endParaRPr kumimoji="1" lang="ja-JP" altLang="en-US" sz="1050" dirty="0">
                  <a:latin typeface="HGS創英角ﾎﾟｯﾌﾟ体" panose="040B0A00000000000000" pitchFamily="50" charset="-128"/>
                  <a:ea typeface="HGS創英角ﾎﾟｯﾌﾟ体" panose="040B0A00000000000000" pitchFamily="50" charset="-128"/>
                </a:endParaRPr>
              </a:p>
            </p:txBody>
          </p:sp>
          <p:sp>
            <p:nvSpPr>
              <p:cNvPr id="77" name="テキスト ボックス 76">
                <a:extLst>
                  <a:ext uri="{FF2B5EF4-FFF2-40B4-BE49-F238E27FC236}">
                    <a16:creationId xmlns:a16="http://schemas.microsoft.com/office/drawing/2014/main" id="{1699F9B8-F23C-FC4A-2F48-2C0009E01A4D}"/>
                  </a:ext>
                </a:extLst>
              </p:cNvPr>
              <p:cNvSpPr txBox="1"/>
              <p:nvPr/>
            </p:nvSpPr>
            <p:spPr>
              <a:xfrm>
                <a:off x="4783426" y="5630850"/>
                <a:ext cx="445204" cy="238776"/>
              </a:xfrm>
              <a:prstGeom prst="rect">
                <a:avLst/>
              </a:prstGeom>
              <a:noFill/>
            </p:spPr>
            <p:txBody>
              <a:bodyPr wrap="square" rtlCol="0">
                <a:spAutoFit/>
              </a:bodyPr>
              <a:lstStyle/>
              <a:p>
                <a:pPr algn="dist"/>
                <a:r>
                  <a:rPr kumimoji="1" lang="ja-JP" altLang="en-US" sz="1050" dirty="0">
                    <a:latin typeface="HGS創英角ﾎﾟｯﾌﾟ体" panose="040B0A00000000000000" pitchFamily="50" charset="-128"/>
                    <a:ea typeface="HGS創英角ﾎﾟｯﾌﾟ体" panose="040B0A00000000000000" pitchFamily="50" charset="-128"/>
                  </a:rPr>
                  <a:t>なに</a:t>
                </a:r>
              </a:p>
            </p:txBody>
          </p:sp>
          <p:sp>
            <p:nvSpPr>
              <p:cNvPr id="78" name="テキスト ボックス 77">
                <a:extLst>
                  <a:ext uri="{FF2B5EF4-FFF2-40B4-BE49-F238E27FC236}">
                    <a16:creationId xmlns:a16="http://schemas.microsoft.com/office/drawing/2014/main" id="{11D29D53-9466-A912-26C0-F960524F7DA1}"/>
                  </a:ext>
                </a:extLst>
              </p:cNvPr>
              <p:cNvSpPr txBox="1"/>
              <p:nvPr/>
            </p:nvSpPr>
            <p:spPr>
              <a:xfrm>
                <a:off x="5694955" y="5631150"/>
                <a:ext cx="445204" cy="238776"/>
              </a:xfrm>
              <a:prstGeom prst="rect">
                <a:avLst/>
              </a:prstGeom>
              <a:noFill/>
            </p:spPr>
            <p:txBody>
              <a:bodyPr wrap="square" rtlCol="0">
                <a:spAutoFit/>
              </a:bodyPr>
              <a:lstStyle/>
              <a:p>
                <a:pPr algn="dist"/>
                <a:r>
                  <a:rPr lang="ja-JP" altLang="en-US" sz="1050" dirty="0">
                    <a:latin typeface="HGS創英角ﾎﾟｯﾌﾟ体" panose="040B0A00000000000000" pitchFamily="50" charset="-128"/>
                    <a:ea typeface="HGS創英角ﾎﾟｯﾌﾟ体" panose="040B0A00000000000000" pitchFamily="50" charset="-128"/>
                  </a:rPr>
                  <a:t>ひと</a:t>
                </a:r>
                <a:endParaRPr kumimoji="1" lang="ja-JP" altLang="en-US" sz="1050" dirty="0">
                  <a:latin typeface="HGS創英角ﾎﾟｯﾌﾟ体" panose="040B0A00000000000000" pitchFamily="50" charset="-128"/>
                  <a:ea typeface="HGS創英角ﾎﾟｯﾌﾟ体" panose="040B0A00000000000000" pitchFamily="50" charset="-128"/>
                </a:endParaRPr>
              </a:p>
            </p:txBody>
          </p:sp>
          <p:sp>
            <p:nvSpPr>
              <p:cNvPr id="79" name="テキスト ボックス 78">
                <a:extLst>
                  <a:ext uri="{FF2B5EF4-FFF2-40B4-BE49-F238E27FC236}">
                    <a16:creationId xmlns:a16="http://schemas.microsoft.com/office/drawing/2014/main" id="{B689ED91-59DA-3976-A34F-33E0A2E4D240}"/>
                  </a:ext>
                </a:extLst>
              </p:cNvPr>
              <p:cNvSpPr txBox="1"/>
              <p:nvPr/>
            </p:nvSpPr>
            <p:spPr>
              <a:xfrm>
                <a:off x="6122139" y="5629027"/>
                <a:ext cx="719176" cy="246011"/>
              </a:xfrm>
              <a:prstGeom prst="rect">
                <a:avLst/>
              </a:prstGeom>
              <a:noFill/>
            </p:spPr>
            <p:txBody>
              <a:bodyPr wrap="square" rtlCol="0">
                <a:spAutoFit/>
              </a:bodyPr>
              <a:lstStyle/>
              <a:p>
                <a:pPr algn="dist"/>
                <a:r>
                  <a:rPr lang="ja-JP" altLang="en-US" sz="1050" dirty="0">
                    <a:latin typeface="HGS創英角ﾎﾟｯﾌﾟ体" panose="040B0A00000000000000" pitchFamily="50" charset="-128"/>
                    <a:ea typeface="HGS創英角ﾎﾟｯﾌﾟ体" panose="040B0A00000000000000" pitchFamily="50" charset="-128"/>
                  </a:rPr>
                  <a:t>どうぶつ</a:t>
                </a:r>
                <a:endParaRPr kumimoji="1" lang="ja-JP" altLang="en-US" sz="1050" dirty="0">
                  <a:latin typeface="HGS創英角ﾎﾟｯﾌﾟ体" panose="040B0A00000000000000" pitchFamily="50" charset="-128"/>
                  <a:ea typeface="HGS創英角ﾎﾟｯﾌﾟ体" panose="040B0A00000000000000" pitchFamily="50" charset="-128"/>
                </a:endParaRPr>
              </a:p>
            </p:txBody>
          </p:sp>
          <p:sp>
            <p:nvSpPr>
              <p:cNvPr id="80" name="テキスト ボックス 79">
                <a:extLst>
                  <a:ext uri="{FF2B5EF4-FFF2-40B4-BE49-F238E27FC236}">
                    <a16:creationId xmlns:a16="http://schemas.microsoft.com/office/drawing/2014/main" id="{E6676FDB-48F8-F724-7012-C5A6B73B724D}"/>
                  </a:ext>
                </a:extLst>
              </p:cNvPr>
              <p:cNvSpPr txBox="1"/>
              <p:nvPr/>
            </p:nvSpPr>
            <p:spPr>
              <a:xfrm>
                <a:off x="6772380" y="5622224"/>
                <a:ext cx="445204" cy="238776"/>
              </a:xfrm>
              <a:prstGeom prst="rect">
                <a:avLst/>
              </a:prstGeom>
              <a:noFill/>
            </p:spPr>
            <p:txBody>
              <a:bodyPr wrap="square" rtlCol="0">
                <a:spAutoFit/>
              </a:bodyPr>
              <a:lstStyle/>
              <a:p>
                <a:pPr algn="dist"/>
                <a:r>
                  <a:rPr lang="ja-JP" altLang="en-US" sz="1050" dirty="0">
                    <a:latin typeface="HGS創英角ﾎﾟｯﾌﾟ体" panose="040B0A00000000000000" pitchFamily="50" charset="-128"/>
                    <a:ea typeface="HGS創英角ﾎﾟｯﾌﾟ体" panose="040B0A00000000000000" pitchFamily="50" charset="-128"/>
                  </a:rPr>
                  <a:t>もの</a:t>
                </a:r>
                <a:endParaRPr kumimoji="1" lang="ja-JP" altLang="en-US" sz="1050" dirty="0">
                  <a:latin typeface="HGS創英角ﾎﾟｯﾌﾟ体" panose="040B0A00000000000000" pitchFamily="50" charset="-128"/>
                  <a:ea typeface="HGS創英角ﾎﾟｯﾌﾟ体" panose="040B0A00000000000000" pitchFamily="50" charset="-128"/>
                </a:endParaRPr>
              </a:p>
            </p:txBody>
          </p:sp>
          <p:sp>
            <p:nvSpPr>
              <p:cNvPr id="81" name="テキスト ボックス 80">
                <a:extLst>
                  <a:ext uri="{FF2B5EF4-FFF2-40B4-BE49-F238E27FC236}">
                    <a16:creationId xmlns:a16="http://schemas.microsoft.com/office/drawing/2014/main" id="{B927E9EB-B554-E760-6376-4935C63322A9}"/>
                  </a:ext>
                </a:extLst>
              </p:cNvPr>
              <p:cNvSpPr txBox="1"/>
              <p:nvPr/>
            </p:nvSpPr>
            <p:spPr>
              <a:xfrm>
                <a:off x="5281584" y="6073943"/>
                <a:ext cx="445204" cy="238776"/>
              </a:xfrm>
              <a:prstGeom prst="rect">
                <a:avLst/>
              </a:prstGeom>
              <a:noFill/>
            </p:spPr>
            <p:txBody>
              <a:bodyPr wrap="square" rtlCol="0">
                <a:spAutoFit/>
              </a:bodyPr>
              <a:lstStyle/>
              <a:p>
                <a:pPr algn="dist"/>
                <a:r>
                  <a:rPr lang="ja-JP" altLang="en-US" sz="1050" dirty="0">
                    <a:latin typeface="HGS創英角ﾎﾟｯﾌﾟ体" panose="040B0A00000000000000" pitchFamily="50" charset="-128"/>
                    <a:ea typeface="HGS創英角ﾎﾟｯﾌﾟ体" panose="040B0A00000000000000" pitchFamily="50" charset="-128"/>
                  </a:rPr>
                  <a:t>にん</a:t>
                </a:r>
                <a:endParaRPr kumimoji="1" lang="ja-JP" altLang="en-US" sz="1050" dirty="0">
                  <a:latin typeface="HGS創英角ﾎﾟｯﾌﾟ体" panose="040B0A00000000000000" pitchFamily="50" charset="-128"/>
                  <a:ea typeface="HGS創英角ﾎﾟｯﾌﾟ体" panose="040B0A00000000000000" pitchFamily="50" charset="-128"/>
                </a:endParaRPr>
              </a:p>
            </p:txBody>
          </p:sp>
          <p:sp>
            <p:nvSpPr>
              <p:cNvPr id="82" name="テキスト ボックス 81">
                <a:extLst>
                  <a:ext uri="{FF2B5EF4-FFF2-40B4-BE49-F238E27FC236}">
                    <a16:creationId xmlns:a16="http://schemas.microsoft.com/office/drawing/2014/main" id="{691A8E5E-4F67-3CA2-A960-30A0A2F09FCB}"/>
                  </a:ext>
                </a:extLst>
              </p:cNvPr>
              <p:cNvSpPr txBox="1"/>
              <p:nvPr/>
            </p:nvSpPr>
            <p:spPr>
              <a:xfrm>
                <a:off x="5907783" y="6062879"/>
                <a:ext cx="445204" cy="238776"/>
              </a:xfrm>
              <a:prstGeom prst="rect">
                <a:avLst/>
              </a:prstGeom>
              <a:noFill/>
            </p:spPr>
            <p:txBody>
              <a:bodyPr wrap="square" rtlCol="0">
                <a:spAutoFit/>
              </a:bodyPr>
              <a:lstStyle/>
              <a:p>
                <a:pPr algn="dist"/>
                <a:r>
                  <a:rPr lang="ja-JP" altLang="en-US" sz="1050" dirty="0">
                    <a:latin typeface="HGS創英角ﾎﾟｯﾌﾟ体" panose="040B0A00000000000000" pitchFamily="50" charset="-128"/>
                    <a:ea typeface="HGS創英角ﾎﾟｯﾌﾟ体" panose="040B0A00000000000000" pitchFamily="50" charset="-128"/>
                  </a:rPr>
                  <a:t>ひき</a:t>
                </a:r>
                <a:endParaRPr kumimoji="1" lang="ja-JP" altLang="en-US" sz="1050" dirty="0">
                  <a:latin typeface="HGS創英角ﾎﾟｯﾌﾟ体" panose="040B0A00000000000000" pitchFamily="50" charset="-128"/>
                  <a:ea typeface="HGS創英角ﾎﾟｯﾌﾟ体" panose="040B0A00000000000000" pitchFamily="50" charset="-128"/>
                </a:endParaRPr>
              </a:p>
            </p:txBody>
          </p:sp>
          <p:sp>
            <p:nvSpPr>
              <p:cNvPr id="83" name="テキスト ボックス 82">
                <a:extLst>
                  <a:ext uri="{FF2B5EF4-FFF2-40B4-BE49-F238E27FC236}">
                    <a16:creationId xmlns:a16="http://schemas.microsoft.com/office/drawing/2014/main" id="{412C7C8A-05DA-59E7-4831-08FA9E7964BF}"/>
                  </a:ext>
                </a:extLst>
              </p:cNvPr>
              <p:cNvSpPr txBox="1"/>
              <p:nvPr/>
            </p:nvSpPr>
            <p:spPr>
              <a:xfrm>
                <a:off x="6464640" y="6072952"/>
                <a:ext cx="595173" cy="238776"/>
              </a:xfrm>
              <a:prstGeom prst="rect">
                <a:avLst/>
              </a:prstGeom>
              <a:noFill/>
            </p:spPr>
            <p:txBody>
              <a:bodyPr wrap="square" rtlCol="0">
                <a:spAutoFit/>
              </a:bodyPr>
              <a:lstStyle/>
              <a:p>
                <a:pPr algn="dist"/>
                <a:r>
                  <a:rPr lang="ja-JP" altLang="en-US" sz="1050" dirty="0">
                    <a:latin typeface="HGS創英角ﾎﾟｯﾌﾟ体" panose="040B0A00000000000000" pitchFamily="50" charset="-128"/>
                    <a:ea typeface="HGS創英角ﾎﾟｯﾌﾟ体" panose="040B0A00000000000000" pitchFamily="50" charset="-128"/>
                  </a:rPr>
                  <a:t>こ</a:t>
                </a:r>
                <a:endParaRPr kumimoji="1" lang="ja-JP" altLang="en-US" sz="1050" dirty="0">
                  <a:latin typeface="HGS創英角ﾎﾟｯﾌﾟ体" panose="040B0A00000000000000" pitchFamily="50" charset="-128"/>
                  <a:ea typeface="HGS創英角ﾎﾟｯﾌﾟ体" panose="040B0A00000000000000" pitchFamily="50" charset="-128"/>
                </a:endParaRPr>
              </a:p>
            </p:txBody>
          </p:sp>
          <p:sp>
            <p:nvSpPr>
              <p:cNvPr id="84" name="テキスト ボックス 83">
                <a:extLst>
                  <a:ext uri="{FF2B5EF4-FFF2-40B4-BE49-F238E27FC236}">
                    <a16:creationId xmlns:a16="http://schemas.microsoft.com/office/drawing/2014/main" id="{DD7BE7BA-8A03-CCC1-D0B5-FA7A344C7432}"/>
                  </a:ext>
                </a:extLst>
              </p:cNvPr>
              <p:cNvSpPr txBox="1"/>
              <p:nvPr/>
            </p:nvSpPr>
            <p:spPr>
              <a:xfrm>
                <a:off x="3868773" y="6072952"/>
                <a:ext cx="445204" cy="238776"/>
              </a:xfrm>
              <a:prstGeom prst="rect">
                <a:avLst/>
              </a:prstGeom>
              <a:noFill/>
            </p:spPr>
            <p:txBody>
              <a:bodyPr wrap="square" rtlCol="0">
                <a:spAutoFit/>
              </a:bodyPr>
              <a:lstStyle/>
              <a:p>
                <a:pPr algn="dist"/>
                <a:r>
                  <a:rPr lang="ja-JP" altLang="en-US" sz="1050" dirty="0">
                    <a:latin typeface="HGS創英角ﾎﾟｯﾌﾟ体" panose="040B0A00000000000000" pitchFamily="50" charset="-128"/>
                    <a:ea typeface="HGS創英角ﾎﾟｯﾌﾟ体" panose="040B0A00000000000000" pitchFamily="50" charset="-128"/>
                  </a:rPr>
                  <a:t>しら</a:t>
                </a:r>
                <a:endParaRPr kumimoji="1" lang="ja-JP" altLang="en-US" sz="1050" dirty="0">
                  <a:latin typeface="HGS創英角ﾎﾟｯﾌﾟ体" panose="040B0A00000000000000" pitchFamily="50" charset="-128"/>
                  <a:ea typeface="HGS創英角ﾎﾟｯﾌﾟ体" panose="040B0A00000000000000" pitchFamily="50" charset="-128"/>
                </a:endParaRPr>
              </a:p>
            </p:txBody>
          </p:sp>
          <p:sp>
            <p:nvSpPr>
              <p:cNvPr id="85" name="テキスト ボックス 84">
                <a:extLst>
                  <a:ext uri="{FF2B5EF4-FFF2-40B4-BE49-F238E27FC236}">
                    <a16:creationId xmlns:a16="http://schemas.microsoft.com/office/drawing/2014/main" id="{CCA13976-AE7A-8D5C-3A4D-1EE6404632F3}"/>
                  </a:ext>
                </a:extLst>
              </p:cNvPr>
              <p:cNvSpPr txBox="1"/>
              <p:nvPr/>
            </p:nvSpPr>
            <p:spPr>
              <a:xfrm>
                <a:off x="4548207" y="6056925"/>
                <a:ext cx="445204" cy="238776"/>
              </a:xfrm>
              <a:prstGeom prst="rect">
                <a:avLst/>
              </a:prstGeom>
              <a:noFill/>
            </p:spPr>
            <p:txBody>
              <a:bodyPr wrap="square" rtlCol="0">
                <a:spAutoFit/>
              </a:bodyPr>
              <a:lstStyle/>
              <a:p>
                <a:pPr algn="dist"/>
                <a:r>
                  <a:rPr lang="ja-JP" altLang="en-US" sz="1050" dirty="0" err="1">
                    <a:latin typeface="HGS創英角ﾎﾟｯﾌﾟ体" panose="040B0A00000000000000" pitchFamily="50" charset="-128"/>
                    <a:ea typeface="HGS創英角ﾎﾟｯﾌﾟ体" panose="040B0A00000000000000" pitchFamily="50" charset="-128"/>
                  </a:rPr>
                  <a:t>かず</a:t>
                </a:r>
                <a:endParaRPr lang="en-US" altLang="ja-JP" sz="1050" dirty="0">
                  <a:latin typeface="HGS創英角ﾎﾟｯﾌﾟ体" panose="040B0A00000000000000" pitchFamily="50" charset="-128"/>
                  <a:ea typeface="HGS創英角ﾎﾟｯﾌﾟ体" panose="040B0A00000000000000" pitchFamily="50" charset="-128"/>
                </a:endParaRPr>
              </a:p>
            </p:txBody>
          </p:sp>
        </p:grpSp>
      </p:grpSp>
      <p:grpSp>
        <p:nvGrpSpPr>
          <p:cNvPr id="86" name="グループ化 85">
            <a:extLst>
              <a:ext uri="{FF2B5EF4-FFF2-40B4-BE49-F238E27FC236}">
                <a16:creationId xmlns:a16="http://schemas.microsoft.com/office/drawing/2014/main" id="{38C8CC82-A22D-0E6A-1E47-C611700CA26A}"/>
              </a:ext>
            </a:extLst>
          </p:cNvPr>
          <p:cNvGrpSpPr/>
          <p:nvPr/>
        </p:nvGrpSpPr>
        <p:grpSpPr>
          <a:xfrm>
            <a:off x="3126341" y="4479725"/>
            <a:ext cx="5380894" cy="693615"/>
            <a:chOff x="7381905" y="3459024"/>
            <a:chExt cx="3781964" cy="853679"/>
          </a:xfrm>
        </p:grpSpPr>
        <p:sp>
          <p:nvSpPr>
            <p:cNvPr id="87" name="テキスト ボックス 86">
              <a:extLst>
                <a:ext uri="{FF2B5EF4-FFF2-40B4-BE49-F238E27FC236}">
                  <a16:creationId xmlns:a16="http://schemas.microsoft.com/office/drawing/2014/main" id="{85F49DDC-AAEA-3E14-F29E-9DB4F5C8FA48}"/>
                </a:ext>
              </a:extLst>
            </p:cNvPr>
            <p:cNvSpPr txBox="1"/>
            <p:nvPr/>
          </p:nvSpPr>
          <p:spPr>
            <a:xfrm>
              <a:off x="7420555" y="3527872"/>
              <a:ext cx="3743314" cy="784831"/>
            </a:xfrm>
            <a:prstGeom prst="rect">
              <a:avLst/>
            </a:prstGeom>
            <a:noFill/>
          </p:spPr>
          <p:txBody>
            <a:bodyPr wrap="square" rtlCol="0">
              <a:spAutoFit/>
            </a:bodyPr>
            <a:lstStyle/>
            <a:p>
              <a:pPr algn="dist">
                <a:lnSpc>
                  <a:spcPct val="150000"/>
                </a:lnSpc>
              </a:pPr>
              <a:r>
                <a:rPr lang="ja-JP" altLang="en-US" sz="2500" dirty="0" smtClean="0">
                  <a:latin typeface="HGP創英角ﾎﾟｯﾌﾟ体" panose="040B0A00000000000000" pitchFamily="50" charset="-128"/>
                  <a:ea typeface="HGP創英角ﾎﾟｯﾌﾟ体" panose="040B0A00000000000000" pitchFamily="50" charset="-128"/>
                </a:rPr>
                <a:t>表をまとめるときの</a:t>
              </a:r>
              <a:r>
                <a:rPr lang="ja-JP" altLang="en-US" sz="2800" dirty="0" smtClean="0">
                  <a:solidFill>
                    <a:srgbClr val="FF5947"/>
                  </a:solidFill>
                  <a:latin typeface="HGP創英角ﾎﾟｯﾌﾟ体" panose="040B0A00000000000000" pitchFamily="50" charset="-128"/>
                  <a:ea typeface="HGP創英角ﾎﾟｯﾌﾟ体" panose="040B0A00000000000000" pitchFamily="50" charset="-128"/>
                </a:rPr>
                <a:t>ポイント</a:t>
              </a:r>
              <a:endParaRPr lang="en-US" altLang="ja-JP" sz="2400" dirty="0">
                <a:latin typeface="HGP創英角ﾎﾟｯﾌﾟ体" panose="040B0A00000000000000" pitchFamily="50" charset="-128"/>
                <a:ea typeface="HGP創英角ﾎﾟｯﾌﾟ体" panose="040B0A00000000000000" pitchFamily="50" charset="-128"/>
              </a:endParaRPr>
            </a:p>
          </p:txBody>
        </p:sp>
        <p:sp>
          <p:nvSpPr>
            <p:cNvPr id="88" name="テキスト ボックス 87">
              <a:extLst>
                <a:ext uri="{FF2B5EF4-FFF2-40B4-BE49-F238E27FC236}">
                  <a16:creationId xmlns:a16="http://schemas.microsoft.com/office/drawing/2014/main" id="{C59D4D24-02E4-AF3F-DF11-12DA428EFC18}"/>
                </a:ext>
              </a:extLst>
            </p:cNvPr>
            <p:cNvSpPr txBox="1"/>
            <p:nvPr/>
          </p:nvSpPr>
          <p:spPr>
            <a:xfrm>
              <a:off x="7381905" y="3574316"/>
              <a:ext cx="480750" cy="321982"/>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ひょう</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sp>
          <p:nvSpPr>
            <p:cNvPr id="89" name="テキスト ボックス 88">
              <a:extLst>
                <a:ext uri="{FF2B5EF4-FFF2-40B4-BE49-F238E27FC236}">
                  <a16:creationId xmlns:a16="http://schemas.microsoft.com/office/drawing/2014/main" id="{C2330A8A-6B1A-8C48-DA5E-B675DDE99396}"/>
                </a:ext>
              </a:extLst>
            </p:cNvPr>
            <p:cNvSpPr txBox="1"/>
            <p:nvPr/>
          </p:nvSpPr>
          <p:spPr>
            <a:xfrm>
              <a:off x="10062516" y="3459024"/>
              <a:ext cx="961499" cy="454562"/>
            </a:xfrm>
            <a:prstGeom prst="rect">
              <a:avLst/>
            </a:prstGeom>
            <a:noFill/>
          </p:spPr>
          <p:txBody>
            <a:bodyPr wrap="square" rtlCol="0">
              <a:spAutoFit/>
            </a:bodyPr>
            <a:lstStyle/>
            <a:p>
              <a:pPr algn="dist">
                <a:lnSpc>
                  <a:spcPct val="150000"/>
                </a:lnSpc>
              </a:pPr>
              <a:r>
                <a:rPr lang="ja-JP" altLang="en-US" sz="1200" b="1" dirty="0">
                  <a:latin typeface="HGP創英角ﾎﾟｯﾌﾟ体" panose="040B0A00000000000000" pitchFamily="50" charset="-128"/>
                  <a:ea typeface="HGP創英角ﾎﾟｯﾌﾟ体" panose="040B0A00000000000000" pitchFamily="50" charset="-128"/>
                </a:rPr>
                <a:t>・　・　・　・</a:t>
              </a:r>
              <a:endParaRPr lang="en-US" altLang="ja-JP" sz="1200" b="1" dirty="0">
                <a:latin typeface="HGP創英角ﾎﾟｯﾌﾟ体" panose="040B0A00000000000000" pitchFamily="50" charset="-128"/>
                <a:ea typeface="HGP創英角ﾎﾟｯﾌﾟ体" panose="040B0A00000000000000" pitchFamily="50" charset="-128"/>
              </a:endParaRPr>
            </a:p>
          </p:txBody>
        </p:sp>
      </p:grpSp>
      <p:sp>
        <p:nvSpPr>
          <p:cNvPr id="50" name="正方形/長方形 49"/>
          <p:cNvSpPr/>
          <p:nvPr/>
        </p:nvSpPr>
        <p:spPr>
          <a:xfrm>
            <a:off x="0" y="0"/>
            <a:ext cx="990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130933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10"/>
                                        <p:tgtEl>
                                          <p:spTgt spid="50"/>
                                        </p:tgtEl>
                                      </p:cBhvr>
                                    </p:animEffect>
                                    <p:set>
                                      <p:cBhvr>
                                        <p:cTn id="7" dur="1" fill="hold">
                                          <p:stCondLst>
                                            <p:cond delay="9"/>
                                          </p:stCondLst>
                                        </p:cTn>
                                        <p:tgtEl>
                                          <p:spTgt spid="50"/>
                                        </p:tgtEl>
                                        <p:attrNameLst>
                                          <p:attrName>style.visibility</p:attrName>
                                        </p:attrNameLst>
                                      </p:cBhvr>
                                      <p:to>
                                        <p:strVal val="hidden"/>
                                      </p:to>
                                    </p:set>
                                  </p:childTnLst>
                                </p:cTn>
                              </p:par>
                              <p:par>
                                <p:cTn id="8" presetID="25"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1"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2"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3" dur="1000" fill="hold"/>
                                        <p:tgtEl>
                                          <p:spTgt spid="2"/>
                                        </p:tgtEl>
                                        <p:attrNameLst>
                                          <p:attrName>ppt_h</p:attrName>
                                        </p:attrNameLst>
                                      </p:cBhvr>
                                      <p:tavLst>
                                        <p:tav tm="0">
                                          <p:val>
                                            <p:strVal val="#ppt_h"/>
                                          </p:val>
                                        </p:tav>
                                        <p:tav tm="100000">
                                          <p:val>
                                            <p:strVal val="#ppt_h"/>
                                          </p:val>
                                        </p:tav>
                                      </p:tavLst>
                                    </p:anim>
                                    <p:anim calcmode="lin" valueType="num">
                                      <p:cBhvr>
                                        <p:cTn id="14"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5"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6"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7" dur="1000" decel="50000">
                                          <p:stCondLst>
                                            <p:cond delay="0"/>
                                          </p:stCondLst>
                                        </p:cTn>
                                        <p:tgtEl>
                                          <p:spTgt spid="2"/>
                                        </p:tgtEl>
                                      </p:cBhvr>
                                    </p:animEffect>
                                  </p:childTnLst>
                                </p:cTn>
                              </p:par>
                            </p:childTnLst>
                          </p:cTn>
                        </p:par>
                        <p:par>
                          <p:cTn id="18" fill="hold">
                            <p:stCondLst>
                              <p:cond delay="1000"/>
                            </p:stCondLst>
                            <p:childTnLst>
                              <p:par>
                                <p:cTn id="19" presetID="10" presetClass="entr" presetSubtype="0" fill="hold" nodeType="afterEffect">
                                  <p:stCondLst>
                                    <p:cond delay="25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250"/>
                                        <p:tgtEl>
                                          <p:spTgt spid="4"/>
                                        </p:tgtEl>
                                      </p:cBhvr>
                                    </p:animEffect>
                                  </p:childTnLst>
                                </p:cTn>
                              </p:par>
                            </p:childTnLst>
                          </p:cTn>
                        </p:par>
                        <p:par>
                          <p:cTn id="22" fill="hold">
                            <p:stCondLst>
                              <p:cond delay="2500"/>
                            </p:stCondLst>
                            <p:childTnLst>
                              <p:par>
                                <p:cTn id="23" presetID="10" presetClass="entr" presetSubtype="0" fill="hold" nodeType="afterEffect">
                                  <p:stCondLst>
                                    <p:cond delay="25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250"/>
                                        <p:tgtEl>
                                          <p:spTgt spid="6"/>
                                        </p:tgtEl>
                                      </p:cBhvr>
                                    </p:animEffect>
                                  </p:childTnLst>
                                </p:cTn>
                              </p:par>
                            </p:childTnLst>
                          </p:cTn>
                        </p:par>
                        <p:par>
                          <p:cTn id="26" fill="hold">
                            <p:stCondLst>
                              <p:cond delay="4000"/>
                            </p:stCondLst>
                            <p:childTnLst>
                              <p:par>
                                <p:cTn id="27" presetID="31" presetClass="entr" presetSubtype="0" fill="hold" nodeType="afterEffect">
                                  <p:stCondLst>
                                    <p:cond delay="0"/>
                                  </p:stCondLst>
                                  <p:childTnLst>
                                    <p:set>
                                      <p:cBhvr>
                                        <p:cTn id="28" dur="1" fill="hold">
                                          <p:stCondLst>
                                            <p:cond delay="0"/>
                                          </p:stCondLst>
                                        </p:cTn>
                                        <p:tgtEl>
                                          <p:spTgt spid="62"/>
                                        </p:tgtEl>
                                        <p:attrNameLst>
                                          <p:attrName>style.visibility</p:attrName>
                                        </p:attrNameLst>
                                      </p:cBhvr>
                                      <p:to>
                                        <p:strVal val="visible"/>
                                      </p:to>
                                    </p:set>
                                    <p:anim calcmode="lin" valueType="num">
                                      <p:cBhvr>
                                        <p:cTn id="29" dur="1000" fill="hold"/>
                                        <p:tgtEl>
                                          <p:spTgt spid="62"/>
                                        </p:tgtEl>
                                        <p:attrNameLst>
                                          <p:attrName>ppt_w</p:attrName>
                                        </p:attrNameLst>
                                      </p:cBhvr>
                                      <p:tavLst>
                                        <p:tav tm="0">
                                          <p:val>
                                            <p:fltVal val="0"/>
                                          </p:val>
                                        </p:tav>
                                        <p:tav tm="100000">
                                          <p:val>
                                            <p:strVal val="#ppt_w"/>
                                          </p:val>
                                        </p:tav>
                                      </p:tavLst>
                                    </p:anim>
                                    <p:anim calcmode="lin" valueType="num">
                                      <p:cBhvr>
                                        <p:cTn id="30" dur="1000" fill="hold"/>
                                        <p:tgtEl>
                                          <p:spTgt spid="62"/>
                                        </p:tgtEl>
                                        <p:attrNameLst>
                                          <p:attrName>ppt_h</p:attrName>
                                        </p:attrNameLst>
                                      </p:cBhvr>
                                      <p:tavLst>
                                        <p:tav tm="0">
                                          <p:val>
                                            <p:fltVal val="0"/>
                                          </p:val>
                                        </p:tav>
                                        <p:tav tm="100000">
                                          <p:val>
                                            <p:strVal val="#ppt_h"/>
                                          </p:val>
                                        </p:tav>
                                      </p:tavLst>
                                    </p:anim>
                                    <p:anim calcmode="lin" valueType="num">
                                      <p:cBhvr>
                                        <p:cTn id="31" dur="1000" fill="hold"/>
                                        <p:tgtEl>
                                          <p:spTgt spid="62"/>
                                        </p:tgtEl>
                                        <p:attrNameLst>
                                          <p:attrName>style.rotation</p:attrName>
                                        </p:attrNameLst>
                                      </p:cBhvr>
                                      <p:tavLst>
                                        <p:tav tm="0">
                                          <p:val>
                                            <p:fltVal val="90"/>
                                          </p:val>
                                        </p:tav>
                                        <p:tav tm="100000">
                                          <p:val>
                                            <p:fltVal val="0"/>
                                          </p:val>
                                        </p:tav>
                                      </p:tavLst>
                                    </p:anim>
                                    <p:animEffect transition="in" filter="fade">
                                      <p:cBhvr>
                                        <p:cTn id="32" dur="1000"/>
                                        <p:tgtEl>
                                          <p:spTgt spid="62"/>
                                        </p:tgtEl>
                                      </p:cBhvr>
                                    </p:animEffect>
                                  </p:childTnLst>
                                </p:cTn>
                              </p:par>
                            </p:childTnLst>
                          </p:cTn>
                        </p:par>
                        <p:par>
                          <p:cTn id="33" fill="hold">
                            <p:stCondLst>
                              <p:cond delay="5000"/>
                            </p:stCondLst>
                            <p:childTnLst>
                              <p:par>
                                <p:cTn id="34" presetID="53" presetClass="entr" presetSubtype="1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fltVal val="0"/>
                                          </p:val>
                                        </p:tav>
                                        <p:tav tm="100000">
                                          <p:val>
                                            <p:strVal val="#ppt_w"/>
                                          </p:val>
                                        </p:tav>
                                      </p:tavLst>
                                    </p:anim>
                                    <p:anim calcmode="lin" valueType="num">
                                      <p:cBhvr>
                                        <p:cTn id="37" dur="500" fill="hold"/>
                                        <p:tgtEl>
                                          <p:spTgt spid="86"/>
                                        </p:tgtEl>
                                        <p:attrNameLst>
                                          <p:attrName>ppt_h</p:attrName>
                                        </p:attrNameLst>
                                      </p:cBhvr>
                                      <p:tavLst>
                                        <p:tav tm="0">
                                          <p:val>
                                            <p:fltVal val="0"/>
                                          </p:val>
                                        </p:tav>
                                        <p:tav tm="100000">
                                          <p:val>
                                            <p:strVal val="#ppt_h"/>
                                          </p:val>
                                        </p:tav>
                                      </p:tavLst>
                                    </p:anim>
                                    <p:animEffect transition="in" filter="fade">
                                      <p:cBhvr>
                                        <p:cTn id="38" dur="500"/>
                                        <p:tgtEl>
                                          <p:spTgt spid="86"/>
                                        </p:tgtEl>
                                      </p:cBhvr>
                                    </p:animEffect>
                                  </p:childTnLst>
                                </p:cTn>
                              </p:par>
                            </p:childTnLst>
                          </p:cTn>
                        </p:par>
                        <p:par>
                          <p:cTn id="39" fill="hold">
                            <p:stCondLst>
                              <p:cond delay="5500"/>
                            </p:stCondLst>
                            <p:childTnLst>
                              <p:par>
                                <p:cTn id="40" presetID="26" presetClass="emph" presetSubtype="0" fill="hold" nodeType="afterEffect">
                                  <p:stCondLst>
                                    <p:cond delay="0"/>
                                  </p:stCondLst>
                                  <p:childTnLst>
                                    <p:animEffect transition="out" filter="fade">
                                      <p:cBhvr>
                                        <p:cTn id="41" dur="500" tmFilter="0, 0; .2, .5; .8, .5; 1, 0"/>
                                        <p:tgtEl>
                                          <p:spTgt spid="86"/>
                                        </p:tgtEl>
                                      </p:cBhvr>
                                    </p:animEffect>
                                    <p:animScale>
                                      <p:cBhvr>
                                        <p:cTn id="42" dur="250" autoRev="1" fill="hold"/>
                                        <p:tgtEl>
                                          <p:spTgt spid="86"/>
                                        </p:tgtEl>
                                      </p:cBhvr>
                                      <p:by x="105000" y="105000"/>
                                    </p:animScale>
                                  </p:childTnLst>
                                </p:cTn>
                              </p:par>
                            </p:childTnLst>
                          </p:cTn>
                        </p:par>
                        <p:par>
                          <p:cTn id="43" fill="hold">
                            <p:stCondLst>
                              <p:cond delay="6000"/>
                            </p:stCondLst>
                            <p:childTnLst>
                              <p:par>
                                <p:cTn id="44" presetID="53" presetClass="entr" presetSubtype="16" fill="hold" nodeType="afterEffect">
                                  <p:stCondLst>
                                    <p:cond delay="0"/>
                                  </p:stCondLst>
                                  <p:childTnLst>
                                    <p:set>
                                      <p:cBhvr>
                                        <p:cTn id="45" dur="1" fill="hold">
                                          <p:stCondLst>
                                            <p:cond delay="0"/>
                                          </p:stCondLst>
                                        </p:cTn>
                                        <p:tgtEl>
                                          <p:spTgt spid="69"/>
                                        </p:tgtEl>
                                        <p:attrNameLst>
                                          <p:attrName>style.visibility</p:attrName>
                                        </p:attrNameLst>
                                      </p:cBhvr>
                                      <p:to>
                                        <p:strVal val="visible"/>
                                      </p:to>
                                    </p:set>
                                    <p:anim calcmode="lin" valueType="num">
                                      <p:cBhvr>
                                        <p:cTn id="46" dur="1000" fill="hold"/>
                                        <p:tgtEl>
                                          <p:spTgt spid="69"/>
                                        </p:tgtEl>
                                        <p:attrNameLst>
                                          <p:attrName>ppt_w</p:attrName>
                                        </p:attrNameLst>
                                      </p:cBhvr>
                                      <p:tavLst>
                                        <p:tav tm="0">
                                          <p:val>
                                            <p:fltVal val="0"/>
                                          </p:val>
                                        </p:tav>
                                        <p:tav tm="100000">
                                          <p:val>
                                            <p:strVal val="#ppt_w"/>
                                          </p:val>
                                        </p:tav>
                                      </p:tavLst>
                                    </p:anim>
                                    <p:anim calcmode="lin" valueType="num">
                                      <p:cBhvr>
                                        <p:cTn id="47" dur="1000" fill="hold"/>
                                        <p:tgtEl>
                                          <p:spTgt spid="69"/>
                                        </p:tgtEl>
                                        <p:attrNameLst>
                                          <p:attrName>ppt_h</p:attrName>
                                        </p:attrNameLst>
                                      </p:cBhvr>
                                      <p:tavLst>
                                        <p:tav tm="0">
                                          <p:val>
                                            <p:fltVal val="0"/>
                                          </p:val>
                                        </p:tav>
                                        <p:tav tm="100000">
                                          <p:val>
                                            <p:strVal val="#ppt_h"/>
                                          </p:val>
                                        </p:tav>
                                      </p:tavLst>
                                    </p:anim>
                                    <p:animEffect transition="in" filter="fade">
                                      <p:cBhvr>
                                        <p:cTn id="48" dur="1000"/>
                                        <p:tgtEl>
                                          <p:spTgt spid="69"/>
                                        </p:tgtEl>
                                      </p:cBhvr>
                                    </p:animEffect>
                                  </p:childTnLst>
                                </p:cTn>
                              </p:par>
                            </p:childTnLst>
                          </p:cTn>
                        </p:par>
                        <p:par>
                          <p:cTn id="49" fill="hold">
                            <p:stCondLst>
                              <p:cond delay="7000"/>
                            </p:stCondLst>
                            <p:childTnLst>
                              <p:par>
                                <p:cTn id="50" presetID="26" presetClass="emph" presetSubtype="0" fill="hold" nodeType="afterEffect">
                                  <p:stCondLst>
                                    <p:cond delay="250"/>
                                  </p:stCondLst>
                                  <p:childTnLst>
                                    <p:animEffect transition="out" filter="fade">
                                      <p:cBhvr>
                                        <p:cTn id="51" dur="750" tmFilter="0, 0; .2, .5; .8, .5; 1, 0"/>
                                        <p:tgtEl>
                                          <p:spTgt spid="69"/>
                                        </p:tgtEl>
                                      </p:cBhvr>
                                    </p:animEffect>
                                    <p:animScale>
                                      <p:cBhvr>
                                        <p:cTn id="52" dur="375" autoRev="1" fill="hold"/>
                                        <p:tgtEl>
                                          <p:spTgt spid="69"/>
                                        </p:tgtEl>
                                      </p:cBhvr>
                                      <p:by x="105000" y="105000"/>
                                    </p:animScale>
                                  </p:childTnLst>
                                </p:cTn>
                              </p:par>
                            </p:childTnLst>
                          </p:cTn>
                        </p:par>
                        <p:par>
                          <p:cTn id="53" fill="hold">
                            <p:stCondLst>
                              <p:cond delay="8000"/>
                            </p:stCondLst>
                            <p:childTnLst>
                              <p:par>
                                <p:cTn id="54" presetID="10" presetClass="entr" presetSubtype="0" fill="hold" nodeType="afterEffect">
                                  <p:stCondLst>
                                    <p:cond delay="0"/>
                                  </p:stCondLst>
                                  <p:childTnLst>
                                    <p:set>
                                      <p:cBhvr>
                                        <p:cTn id="55" dur="1" fill="hold">
                                          <p:stCondLst>
                                            <p:cond delay="0"/>
                                          </p:stCondLst>
                                        </p:cTn>
                                        <p:tgtEl>
                                          <p:spTgt spid="65"/>
                                        </p:tgtEl>
                                        <p:attrNameLst>
                                          <p:attrName>style.visibility</p:attrName>
                                        </p:attrNameLst>
                                      </p:cBhvr>
                                      <p:to>
                                        <p:strVal val="visible"/>
                                      </p:to>
                                    </p:set>
                                    <p:animEffect transition="in" filter="fade">
                                      <p:cBhvr>
                                        <p:cTn id="56" dur="500"/>
                                        <p:tgtEl>
                                          <p:spTgt spid="65"/>
                                        </p:tgtEl>
                                      </p:cBhvr>
                                    </p:animEffect>
                                  </p:childTnLst>
                                </p:cTn>
                              </p:par>
                              <p:par>
                                <p:cTn id="57" presetID="6" presetClass="emph" presetSubtype="0" fill="hold" nodeType="withEffect">
                                  <p:stCondLst>
                                    <p:cond delay="0"/>
                                  </p:stCondLst>
                                  <p:childTnLst>
                                    <p:animScale>
                                      <p:cBhvr>
                                        <p:cTn id="58" dur="1000" fill="hold"/>
                                        <p:tgtEl>
                                          <p:spTgt spid="6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p:nvPr/>
        </p:nvGrpSpPr>
        <p:grpSpPr>
          <a:xfrm>
            <a:off x="246746" y="576498"/>
            <a:ext cx="5455019" cy="740646"/>
            <a:chOff x="281722" y="171591"/>
            <a:chExt cx="6713869" cy="911564"/>
          </a:xfrm>
        </p:grpSpPr>
        <p:sp>
          <p:nvSpPr>
            <p:cNvPr id="22" name="テキスト ボックス 21"/>
            <p:cNvSpPr txBox="1"/>
            <p:nvPr/>
          </p:nvSpPr>
          <p:spPr>
            <a:xfrm>
              <a:off x="944848" y="171591"/>
              <a:ext cx="6050743" cy="852305"/>
            </a:xfrm>
            <a:prstGeom prst="rect">
              <a:avLst/>
            </a:prstGeom>
            <a:noFill/>
          </p:spPr>
          <p:txBody>
            <a:bodyPr wrap="square" rtlCol="0">
              <a:spAutoFit/>
            </a:bodyPr>
            <a:lstStyle/>
            <a:p>
              <a:r>
                <a:rPr lang="ja-JP" altLang="en-US" sz="1000" dirty="0">
                  <a:latin typeface="HGS創英角ﾎﾟｯﾌﾟ体" panose="040B0A00000000000000" pitchFamily="50" charset="-128"/>
                  <a:ea typeface="HGS創英角ﾎﾟｯﾌﾟ体" panose="040B0A00000000000000" pitchFamily="50" charset="-128"/>
                </a:rPr>
                <a:t>  </a:t>
              </a:r>
              <a:r>
                <a:rPr lang="ja-JP" altLang="en-US" sz="1100" dirty="0">
                  <a:latin typeface="HGS創英角ﾎﾟｯﾌﾟ体" panose="040B0A00000000000000" pitchFamily="50" charset="-128"/>
                  <a:ea typeface="HGS創英角ﾎﾟｯﾌﾟ体" panose="040B0A00000000000000" pitchFamily="50" charset="-128"/>
                </a:rPr>
                <a:t>ひょう</a:t>
              </a:r>
              <a:r>
                <a:rPr lang="ja-JP" altLang="en-US" sz="1000" dirty="0">
                  <a:latin typeface="HGS創英角ﾎﾟｯﾌﾟ体" panose="040B0A00000000000000" pitchFamily="50" charset="-128"/>
                  <a:ea typeface="HGS創英角ﾎﾟｯﾌﾟ体" panose="040B0A00000000000000" pitchFamily="50" charset="-128"/>
                </a:rPr>
                <a:t> </a:t>
              </a:r>
              <a:endParaRPr lang="en-US" altLang="ja-JP" sz="1000" dirty="0">
                <a:latin typeface="HGS創英角ﾎﾟｯﾌﾟ体" panose="040B0A00000000000000" pitchFamily="50" charset="-128"/>
                <a:ea typeface="HGS創英角ﾎﾟｯﾌﾟ体" panose="040B0A00000000000000" pitchFamily="50" charset="-128"/>
              </a:endParaRPr>
            </a:p>
            <a:p>
              <a:r>
                <a:rPr lang="ja-JP" altLang="en-US" sz="2800" dirty="0">
                  <a:latin typeface="HGS創英角ﾎﾟｯﾌﾟ体" panose="040B0A00000000000000" pitchFamily="50" charset="-128"/>
                  <a:ea typeface="HGS創英角ﾎﾟｯﾌﾟ体" panose="040B0A00000000000000" pitchFamily="50" charset="-128"/>
                </a:rPr>
                <a:t> 表をグラフにしてみよう！</a:t>
              </a:r>
              <a:endParaRPr kumimoji="1" lang="ja-JP" altLang="en-US" sz="2800" dirty="0">
                <a:latin typeface="HGS創英角ﾎﾟｯﾌﾟ体" panose="040B0A00000000000000" pitchFamily="50" charset="-128"/>
                <a:ea typeface="HGS創英角ﾎﾟｯﾌﾟ体" panose="040B0A00000000000000" pitchFamily="50" charset="-128"/>
              </a:endParaRPr>
            </a:p>
          </p:txBody>
        </p:sp>
        <p:grpSp>
          <p:nvGrpSpPr>
            <p:cNvPr id="25" name="グループ化 24">
              <a:extLst>
                <a:ext uri="{FF2B5EF4-FFF2-40B4-BE49-F238E27FC236}">
                  <a16:creationId xmlns:a16="http://schemas.microsoft.com/office/drawing/2014/main" id="{7CEA7878-55B6-4897-AF0E-A5FA496CCCB4}"/>
                </a:ext>
              </a:extLst>
            </p:cNvPr>
            <p:cNvGrpSpPr/>
            <p:nvPr/>
          </p:nvGrpSpPr>
          <p:grpSpPr>
            <a:xfrm>
              <a:off x="281722" y="388944"/>
              <a:ext cx="6363208" cy="694211"/>
              <a:chOff x="738179" y="477443"/>
              <a:chExt cx="6363208" cy="694211"/>
            </a:xfrm>
          </p:grpSpPr>
          <p:sp>
            <p:nvSpPr>
              <p:cNvPr id="26" name="八角形 25">
                <a:extLst>
                  <a:ext uri="{FF2B5EF4-FFF2-40B4-BE49-F238E27FC236}">
                    <a16:creationId xmlns:a16="http://schemas.microsoft.com/office/drawing/2014/main" id="{03E6A854-2DE5-4099-8E75-0A9C3B141DB2}"/>
                  </a:ext>
                </a:extLst>
              </p:cNvPr>
              <p:cNvSpPr/>
              <p:nvPr/>
            </p:nvSpPr>
            <p:spPr>
              <a:xfrm>
                <a:off x="738179" y="477443"/>
                <a:ext cx="663127" cy="664615"/>
              </a:xfrm>
              <a:prstGeom prst="octagon">
                <a:avLst/>
              </a:prstGeom>
              <a:solidFill>
                <a:schemeClr val="accent6">
                  <a:lumMod val="60000"/>
                  <a:lumOff val="40000"/>
                  <a:alpha val="80000"/>
                </a:schemeClr>
              </a:solidFill>
              <a:ln>
                <a:solidFill>
                  <a:schemeClr val="accent6">
                    <a:lumMod val="50000"/>
                    <a:alpha val="67059"/>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ja-JP" altLang="en-US" sz="2800" dirty="0">
                    <a:latin typeface="HGS創英角ﾎﾟｯﾌﾟ体" panose="040B0A00000000000000" pitchFamily="50" charset="-128"/>
                    <a:ea typeface="HGS創英角ﾎﾟｯﾌﾟ体" panose="040B0A00000000000000" pitchFamily="50" charset="-128"/>
                  </a:rPr>
                  <a:t>５</a:t>
                </a:r>
                <a:endParaRPr kumimoji="1" lang="ja-JP" altLang="en-US" sz="2800" dirty="0">
                  <a:latin typeface="HGS創英角ﾎﾟｯﾌﾟ体" panose="040B0A00000000000000" pitchFamily="50" charset="-128"/>
                  <a:ea typeface="HGS創英角ﾎﾟｯﾌﾟ体" panose="040B0A00000000000000" pitchFamily="50" charset="-128"/>
                </a:endParaRPr>
              </a:p>
            </p:txBody>
          </p:sp>
          <p:pic>
            <p:nvPicPr>
              <p:cNvPr id="35" name="図 34">
                <a:extLst>
                  <a:ext uri="{FF2B5EF4-FFF2-40B4-BE49-F238E27FC236}">
                    <a16:creationId xmlns:a16="http://schemas.microsoft.com/office/drawing/2014/main" id="{E5F12680-267D-40BC-AA62-9FFA6B2B51D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V="1">
                <a:off x="1428495" y="1021797"/>
                <a:ext cx="5672892" cy="149857"/>
              </a:xfrm>
              <a:prstGeom prst="rect">
                <a:avLst/>
              </a:prstGeom>
            </p:spPr>
          </p:pic>
        </p:grpSp>
      </p:grpSp>
      <p:sp>
        <p:nvSpPr>
          <p:cNvPr id="70" name="テキスト ボックス 69">
            <a:extLst>
              <a:ext uri="{FF2B5EF4-FFF2-40B4-BE49-F238E27FC236}">
                <a16:creationId xmlns:a16="http://schemas.microsoft.com/office/drawing/2014/main" id="{9D9C93B7-3B11-89FA-85F9-1C223F5B9986}"/>
              </a:ext>
            </a:extLst>
          </p:cNvPr>
          <p:cNvSpPr txBox="1"/>
          <p:nvPr/>
        </p:nvSpPr>
        <p:spPr>
          <a:xfrm>
            <a:off x="168943" y="3394910"/>
            <a:ext cx="9504000" cy="2520000"/>
          </a:xfrm>
          <a:prstGeom prst="rect">
            <a:avLst/>
          </a:prstGeom>
          <a:noFill/>
          <a:ln w="38100">
            <a:solidFill>
              <a:srgbClr val="00B050"/>
            </a:solidFill>
            <a:prstDash val="lgDashDotDot"/>
          </a:ln>
        </p:spPr>
        <p:txBody>
          <a:bodyPr wrap="square" rtlCol="0">
            <a:spAutoFit/>
          </a:bodyPr>
          <a:lstStyle/>
          <a:p>
            <a:endParaRPr lang="en-US" altLang="ja-JP" sz="1463" dirty="0">
              <a:latin typeface="HGP創英角ﾎﾟｯﾌﾟ体" panose="040B0A00000000000000" pitchFamily="50" charset="-128"/>
              <a:ea typeface="HGP創英角ﾎﾟｯﾌﾟ体" panose="040B0A00000000000000" pitchFamily="50" charset="-128"/>
            </a:endParaRPr>
          </a:p>
          <a:p>
            <a:endParaRPr lang="en-US" altLang="ja-JP" sz="1463" dirty="0">
              <a:latin typeface="HGP創英角ﾎﾟｯﾌﾟ体" panose="040B0A00000000000000" pitchFamily="50" charset="-128"/>
              <a:ea typeface="HGP創英角ﾎﾟｯﾌﾟ体" panose="040B0A00000000000000" pitchFamily="50" charset="-128"/>
            </a:endParaRPr>
          </a:p>
          <a:p>
            <a:endParaRPr lang="en-US" altLang="ja-JP" sz="1463" dirty="0">
              <a:latin typeface="HGP創英角ﾎﾟｯﾌﾟ体" panose="040B0A00000000000000" pitchFamily="50" charset="-128"/>
              <a:ea typeface="HGP創英角ﾎﾟｯﾌﾟ体" panose="040B0A00000000000000" pitchFamily="50" charset="-128"/>
            </a:endParaRPr>
          </a:p>
          <a:p>
            <a:endParaRPr lang="en-US" altLang="ja-JP" sz="1463" dirty="0">
              <a:latin typeface="HGP創英角ﾎﾟｯﾌﾟ体" panose="040B0A00000000000000" pitchFamily="50" charset="-128"/>
              <a:ea typeface="HGP創英角ﾎﾟｯﾌﾟ体" panose="040B0A00000000000000" pitchFamily="50" charset="-128"/>
            </a:endParaRPr>
          </a:p>
          <a:p>
            <a:endParaRPr lang="en-US" altLang="ja-JP" sz="1463" dirty="0">
              <a:latin typeface="HGP創英角ﾎﾟｯﾌﾟ体" panose="040B0A00000000000000" pitchFamily="50" charset="-128"/>
              <a:ea typeface="HGP創英角ﾎﾟｯﾌﾟ体" panose="040B0A00000000000000" pitchFamily="50" charset="-128"/>
            </a:endParaRPr>
          </a:p>
          <a:p>
            <a:endParaRPr lang="en-US" altLang="ja-JP" sz="1463" dirty="0">
              <a:latin typeface="HGP創英角ﾎﾟｯﾌﾟ体" panose="040B0A00000000000000" pitchFamily="50" charset="-128"/>
              <a:ea typeface="HGP創英角ﾎﾟｯﾌﾟ体" panose="040B0A00000000000000" pitchFamily="50" charset="-128"/>
            </a:endParaRPr>
          </a:p>
          <a:p>
            <a:endParaRPr lang="en-US" altLang="ja-JP" sz="1463" dirty="0">
              <a:latin typeface="HGP創英角ﾎﾟｯﾌﾟ体" panose="040B0A00000000000000" pitchFamily="50" charset="-128"/>
              <a:ea typeface="HGP創英角ﾎﾟｯﾌﾟ体" panose="040B0A00000000000000" pitchFamily="50" charset="-128"/>
            </a:endParaRPr>
          </a:p>
          <a:p>
            <a:endParaRPr lang="en-US" altLang="ja-JP" sz="1463" dirty="0">
              <a:latin typeface="HGP創英角ﾎﾟｯﾌﾟ体" panose="040B0A00000000000000" pitchFamily="50" charset="-128"/>
              <a:ea typeface="HGP創英角ﾎﾟｯﾌﾟ体" panose="040B0A00000000000000" pitchFamily="50" charset="-128"/>
            </a:endParaRPr>
          </a:p>
        </p:txBody>
      </p:sp>
      <p:sp>
        <p:nvSpPr>
          <p:cNvPr id="71" name="吹き出し: 角を丸めた四角形 7">
            <a:extLst>
              <a:ext uri="{FF2B5EF4-FFF2-40B4-BE49-F238E27FC236}">
                <a16:creationId xmlns:a16="http://schemas.microsoft.com/office/drawing/2014/main" id="{7BE7F213-03F3-62E4-ED7C-3B5B811CDBA7}"/>
              </a:ext>
            </a:extLst>
          </p:cNvPr>
          <p:cNvSpPr/>
          <p:nvPr/>
        </p:nvSpPr>
        <p:spPr>
          <a:xfrm>
            <a:off x="2614161" y="1446193"/>
            <a:ext cx="6943443" cy="1233979"/>
          </a:xfrm>
          <a:prstGeom prst="wedgeRoundRectCallout">
            <a:avLst>
              <a:gd name="adj1" fmla="val -54405"/>
              <a:gd name="adj2" fmla="val 17277"/>
              <a:gd name="adj3" fmla="val 16667"/>
            </a:avLst>
          </a:prstGeom>
          <a:no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endParaRPr lang="en-US" altLang="ja-JP" sz="1463" dirty="0">
              <a:latin typeface="HGP創英角ﾎﾟｯﾌﾟ体" panose="040B0A00000000000000" pitchFamily="50" charset="-128"/>
              <a:ea typeface="HGP創英角ﾎﾟｯﾌﾟ体" panose="040B0A00000000000000" pitchFamily="50" charset="-128"/>
            </a:endParaRPr>
          </a:p>
        </p:txBody>
      </p:sp>
      <p:pic>
        <p:nvPicPr>
          <p:cNvPr id="72" name="図 71">
            <a:extLst>
              <a:ext uri="{FF2B5EF4-FFF2-40B4-BE49-F238E27FC236}">
                <a16:creationId xmlns:a16="http://schemas.microsoft.com/office/drawing/2014/main" id="{14C2EBA2-EE63-46B0-BFAB-627B4F6445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5742" y="2799880"/>
            <a:ext cx="1494903" cy="571014"/>
          </a:xfrm>
          <a:prstGeom prst="rect">
            <a:avLst/>
          </a:prstGeom>
        </p:spPr>
      </p:pic>
      <p:grpSp>
        <p:nvGrpSpPr>
          <p:cNvPr id="73" name="グループ化 72">
            <a:extLst>
              <a:ext uri="{FF2B5EF4-FFF2-40B4-BE49-F238E27FC236}">
                <a16:creationId xmlns:a16="http://schemas.microsoft.com/office/drawing/2014/main" id="{00D91037-B634-9C2D-68F9-8FC02BEC3340}"/>
              </a:ext>
            </a:extLst>
          </p:cNvPr>
          <p:cNvGrpSpPr/>
          <p:nvPr/>
        </p:nvGrpSpPr>
        <p:grpSpPr>
          <a:xfrm>
            <a:off x="435495" y="1652340"/>
            <a:ext cx="1817805" cy="995775"/>
            <a:chOff x="771962" y="1296795"/>
            <a:chExt cx="2237298" cy="1225569"/>
          </a:xfrm>
        </p:grpSpPr>
        <p:pic>
          <p:nvPicPr>
            <p:cNvPr id="74" name="図 73">
              <a:extLst>
                <a:ext uri="{FF2B5EF4-FFF2-40B4-BE49-F238E27FC236}">
                  <a16:creationId xmlns:a16="http://schemas.microsoft.com/office/drawing/2014/main" id="{F702AAB4-1629-81E3-E812-AFD78E8DF54D}"/>
                </a:ext>
              </a:extLst>
            </p:cNvPr>
            <p:cNvPicPr>
              <a:picLocks noChangeAspect="1"/>
            </p:cNvPicPr>
            <p:nvPr/>
          </p:nvPicPr>
          <p:blipFill>
            <a:blip r:embed="rId4"/>
            <a:stretch>
              <a:fillRect/>
            </a:stretch>
          </p:blipFill>
          <p:spPr>
            <a:xfrm>
              <a:off x="771962" y="1296795"/>
              <a:ext cx="1144108" cy="1210571"/>
            </a:xfrm>
            <a:prstGeom prst="rect">
              <a:avLst/>
            </a:prstGeom>
          </p:spPr>
        </p:pic>
        <p:pic>
          <p:nvPicPr>
            <p:cNvPr id="75" name="図 74">
              <a:extLst>
                <a:ext uri="{FF2B5EF4-FFF2-40B4-BE49-F238E27FC236}">
                  <a16:creationId xmlns:a16="http://schemas.microsoft.com/office/drawing/2014/main" id="{71249489-9175-D5B9-C2D9-3CC212F07A5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1845428" y="1382867"/>
              <a:ext cx="1163832" cy="1139497"/>
            </a:xfrm>
            <a:prstGeom prst="rect">
              <a:avLst/>
            </a:prstGeom>
          </p:spPr>
        </p:pic>
      </p:grpSp>
      <p:grpSp>
        <p:nvGrpSpPr>
          <p:cNvPr id="76" name="グループ化 75">
            <a:extLst>
              <a:ext uri="{FF2B5EF4-FFF2-40B4-BE49-F238E27FC236}">
                <a16:creationId xmlns:a16="http://schemas.microsoft.com/office/drawing/2014/main" id="{4993A7CA-2337-45A4-C65C-A1391D15E1AD}"/>
              </a:ext>
            </a:extLst>
          </p:cNvPr>
          <p:cNvGrpSpPr/>
          <p:nvPr/>
        </p:nvGrpSpPr>
        <p:grpSpPr>
          <a:xfrm>
            <a:off x="222312" y="3478510"/>
            <a:ext cx="2868435" cy="549590"/>
            <a:chOff x="273615" y="3489936"/>
            <a:chExt cx="3530381" cy="676419"/>
          </a:xfrm>
        </p:grpSpPr>
        <p:sp>
          <p:nvSpPr>
            <p:cNvPr id="77" name="テキスト ボックス 76">
              <a:extLst>
                <a:ext uri="{FF2B5EF4-FFF2-40B4-BE49-F238E27FC236}">
                  <a16:creationId xmlns:a16="http://schemas.microsoft.com/office/drawing/2014/main" id="{7770EFE7-FB52-7E95-ED69-234411503300}"/>
                </a:ext>
              </a:extLst>
            </p:cNvPr>
            <p:cNvSpPr txBox="1"/>
            <p:nvPr/>
          </p:nvSpPr>
          <p:spPr>
            <a:xfrm>
              <a:off x="303688" y="3673911"/>
              <a:ext cx="3500308" cy="492444"/>
            </a:xfrm>
            <a:prstGeom prst="rect">
              <a:avLst/>
            </a:prstGeom>
            <a:noFill/>
          </p:spPr>
          <p:txBody>
            <a:bodyPr wrap="square" rtlCol="0">
              <a:spAutoFit/>
            </a:bodyPr>
            <a:lstStyle/>
            <a:p>
              <a:pPr algn="dist"/>
              <a:r>
                <a:rPr lang="ja-JP" altLang="en-US" sz="2000" dirty="0">
                  <a:latin typeface="HGP創英角ﾎﾟｯﾌﾟ体" panose="040B0A00000000000000" pitchFamily="50" charset="-128"/>
                  <a:ea typeface="HGP創英角ﾎﾟｯﾌﾟ体" panose="040B0A00000000000000" pitchFamily="50" charset="-128"/>
                </a:rPr>
                <a:t>数の大小を比べたいとき</a:t>
              </a:r>
              <a:endParaRPr lang="en-US" altLang="ja-JP" sz="2000" dirty="0">
                <a:latin typeface="HGP創英角ﾎﾟｯﾌﾟ体" panose="040B0A00000000000000" pitchFamily="50" charset="-128"/>
                <a:ea typeface="HGP創英角ﾎﾟｯﾌﾟ体" panose="040B0A00000000000000" pitchFamily="50" charset="-128"/>
              </a:endParaRPr>
            </a:p>
          </p:txBody>
        </p:sp>
        <p:sp>
          <p:nvSpPr>
            <p:cNvPr id="78" name="テキスト ボックス 77">
              <a:extLst>
                <a:ext uri="{FF2B5EF4-FFF2-40B4-BE49-F238E27FC236}">
                  <a16:creationId xmlns:a16="http://schemas.microsoft.com/office/drawing/2014/main" id="{6B242A00-285F-988E-6F78-8FF2FD3A2A7B}"/>
                </a:ext>
              </a:extLst>
            </p:cNvPr>
            <p:cNvSpPr txBox="1"/>
            <p:nvPr/>
          </p:nvSpPr>
          <p:spPr>
            <a:xfrm>
              <a:off x="273615" y="3491477"/>
              <a:ext cx="620308" cy="312512"/>
            </a:xfrm>
            <a:prstGeom prst="rect">
              <a:avLst/>
            </a:prstGeom>
            <a:noFill/>
          </p:spPr>
          <p:txBody>
            <a:bodyPr wrap="square" rtlCol="0">
              <a:spAutoFit/>
            </a:bodyPr>
            <a:lstStyle/>
            <a:p>
              <a:pPr algn="dist"/>
              <a:r>
                <a:rPr kumimoji="1" lang="ja-JP" altLang="en-US" sz="1050" dirty="0">
                  <a:latin typeface="HGS創英角ﾎﾟｯﾌﾟ体" panose="040B0A00000000000000" pitchFamily="50" charset="-128"/>
                  <a:ea typeface="HGS創英角ﾎﾟｯﾌﾟ体" panose="040B0A00000000000000" pitchFamily="50" charset="-128"/>
                </a:rPr>
                <a:t>かず</a:t>
              </a:r>
            </a:p>
          </p:txBody>
        </p:sp>
        <p:sp>
          <p:nvSpPr>
            <p:cNvPr id="79" name="テキスト ボックス 78">
              <a:extLst>
                <a:ext uri="{FF2B5EF4-FFF2-40B4-BE49-F238E27FC236}">
                  <a16:creationId xmlns:a16="http://schemas.microsoft.com/office/drawing/2014/main" id="{FE771C11-561F-A2E3-8BDA-68D4A4CED633}"/>
                </a:ext>
              </a:extLst>
            </p:cNvPr>
            <p:cNvSpPr txBox="1"/>
            <p:nvPr/>
          </p:nvSpPr>
          <p:spPr>
            <a:xfrm>
              <a:off x="802346" y="3490068"/>
              <a:ext cx="1063384" cy="312512"/>
            </a:xfrm>
            <a:prstGeom prst="rect">
              <a:avLst/>
            </a:prstGeom>
            <a:noFill/>
          </p:spPr>
          <p:txBody>
            <a:bodyPr wrap="square" rtlCol="0">
              <a:spAutoFit/>
            </a:bodyPr>
            <a:lstStyle/>
            <a:p>
              <a:pPr algn="dist"/>
              <a:r>
                <a:rPr kumimoji="1" lang="ja-JP" altLang="en-US" sz="1050" dirty="0">
                  <a:latin typeface="HGS創英角ﾎﾟｯﾌﾟ体" panose="040B0A00000000000000" pitchFamily="50" charset="-128"/>
                  <a:ea typeface="HGS創英角ﾎﾟｯﾌﾟ体" panose="040B0A00000000000000" pitchFamily="50" charset="-128"/>
                </a:rPr>
                <a:t>だいしょう</a:t>
              </a:r>
            </a:p>
          </p:txBody>
        </p:sp>
        <p:sp>
          <p:nvSpPr>
            <p:cNvPr id="80" name="テキスト ボックス 79">
              <a:extLst>
                <a:ext uri="{FF2B5EF4-FFF2-40B4-BE49-F238E27FC236}">
                  <a16:creationId xmlns:a16="http://schemas.microsoft.com/office/drawing/2014/main" id="{04C49AF9-61BB-BCB7-1172-630B94FCA5F1}"/>
                </a:ext>
              </a:extLst>
            </p:cNvPr>
            <p:cNvSpPr txBox="1"/>
            <p:nvPr/>
          </p:nvSpPr>
          <p:spPr>
            <a:xfrm>
              <a:off x="1777040" y="3489936"/>
              <a:ext cx="620308" cy="312512"/>
            </a:xfrm>
            <a:prstGeom prst="rect">
              <a:avLst/>
            </a:prstGeom>
            <a:noFill/>
          </p:spPr>
          <p:txBody>
            <a:bodyPr wrap="square" rtlCol="0">
              <a:spAutoFit/>
            </a:bodyPr>
            <a:lstStyle/>
            <a:p>
              <a:pPr algn="dist"/>
              <a:r>
                <a:rPr kumimoji="1" lang="ja-JP" altLang="en-US" sz="1050" dirty="0">
                  <a:latin typeface="HGS創英角ﾎﾟｯﾌﾟ体" panose="040B0A00000000000000" pitchFamily="50" charset="-128"/>
                  <a:ea typeface="HGS創英角ﾎﾟｯﾌﾟ体" panose="040B0A00000000000000" pitchFamily="50" charset="-128"/>
                </a:rPr>
                <a:t>くら</a:t>
              </a:r>
            </a:p>
          </p:txBody>
        </p:sp>
      </p:grpSp>
      <p:grpSp>
        <p:nvGrpSpPr>
          <p:cNvPr id="81" name="グループ化 80">
            <a:extLst>
              <a:ext uri="{FF2B5EF4-FFF2-40B4-BE49-F238E27FC236}">
                <a16:creationId xmlns:a16="http://schemas.microsoft.com/office/drawing/2014/main" id="{B23D0E14-0000-C969-05E8-3F31C8995656}"/>
              </a:ext>
            </a:extLst>
          </p:cNvPr>
          <p:cNvGrpSpPr/>
          <p:nvPr/>
        </p:nvGrpSpPr>
        <p:grpSpPr>
          <a:xfrm>
            <a:off x="3115181" y="3480089"/>
            <a:ext cx="3443621" cy="544560"/>
            <a:chOff x="3834069" y="3491882"/>
            <a:chExt cx="4238303" cy="670229"/>
          </a:xfrm>
        </p:grpSpPr>
        <p:sp>
          <p:nvSpPr>
            <p:cNvPr id="82" name="テキスト ボックス 81">
              <a:extLst>
                <a:ext uri="{FF2B5EF4-FFF2-40B4-BE49-F238E27FC236}">
                  <a16:creationId xmlns:a16="http://schemas.microsoft.com/office/drawing/2014/main" id="{E4DA34EA-E48B-BA0E-B8CE-D4701FC6133F}"/>
                </a:ext>
              </a:extLst>
            </p:cNvPr>
            <p:cNvSpPr txBox="1"/>
            <p:nvPr/>
          </p:nvSpPr>
          <p:spPr>
            <a:xfrm>
              <a:off x="3834069" y="3669667"/>
              <a:ext cx="4238303" cy="492444"/>
            </a:xfrm>
            <a:prstGeom prst="rect">
              <a:avLst/>
            </a:prstGeom>
            <a:noFill/>
          </p:spPr>
          <p:txBody>
            <a:bodyPr wrap="square" rtlCol="0">
              <a:spAutoFit/>
            </a:bodyPr>
            <a:lstStyle/>
            <a:p>
              <a:pPr algn="dist"/>
              <a:r>
                <a:rPr lang="ja-JP" altLang="en-US" sz="2000" dirty="0">
                  <a:latin typeface="HGP創英角ﾎﾟｯﾌﾟ体" panose="040B0A00000000000000" pitchFamily="50" charset="-128"/>
                  <a:ea typeface="HGP創英角ﾎﾟｯﾌﾟ体" panose="040B0A00000000000000" pitchFamily="50" charset="-128"/>
                </a:rPr>
                <a:t>時間的な変化を比べたいとき</a:t>
              </a:r>
              <a:endParaRPr lang="en-US" altLang="ja-JP" sz="2000" dirty="0">
                <a:latin typeface="HGP創英角ﾎﾟｯﾌﾟ体" panose="040B0A00000000000000" pitchFamily="50" charset="-128"/>
                <a:ea typeface="HGP創英角ﾎﾟｯﾌﾟ体" panose="040B0A00000000000000" pitchFamily="50" charset="-128"/>
              </a:endParaRPr>
            </a:p>
          </p:txBody>
        </p:sp>
        <p:sp>
          <p:nvSpPr>
            <p:cNvPr id="83" name="テキスト ボックス 82">
              <a:extLst>
                <a:ext uri="{FF2B5EF4-FFF2-40B4-BE49-F238E27FC236}">
                  <a16:creationId xmlns:a16="http://schemas.microsoft.com/office/drawing/2014/main" id="{D906193F-D33F-1D5C-AA47-8E7AA5CE6E0A}"/>
                </a:ext>
              </a:extLst>
            </p:cNvPr>
            <p:cNvSpPr txBox="1"/>
            <p:nvPr/>
          </p:nvSpPr>
          <p:spPr>
            <a:xfrm>
              <a:off x="3862208" y="3498938"/>
              <a:ext cx="1107692" cy="511382"/>
            </a:xfrm>
            <a:prstGeom prst="rect">
              <a:avLst/>
            </a:prstGeom>
            <a:noFill/>
          </p:spPr>
          <p:txBody>
            <a:bodyPr wrap="square" rtlCol="0">
              <a:spAutoFit/>
            </a:bodyPr>
            <a:lstStyle/>
            <a:p>
              <a:pPr algn="dist"/>
              <a:r>
                <a:rPr kumimoji="1" lang="ja-JP" altLang="en-US" sz="1050" dirty="0">
                  <a:latin typeface="HGS創英角ﾎﾟｯﾌﾟ体" panose="040B0A00000000000000" pitchFamily="50" charset="-128"/>
                  <a:ea typeface="HGS創英角ﾎﾟｯﾌﾟ体" panose="040B0A00000000000000" pitchFamily="50" charset="-128"/>
                </a:rPr>
                <a:t>じかんてき</a:t>
              </a:r>
            </a:p>
          </p:txBody>
        </p:sp>
        <p:sp>
          <p:nvSpPr>
            <p:cNvPr id="84" name="テキスト ボックス 83">
              <a:extLst>
                <a:ext uri="{FF2B5EF4-FFF2-40B4-BE49-F238E27FC236}">
                  <a16:creationId xmlns:a16="http://schemas.microsoft.com/office/drawing/2014/main" id="{66447D07-CEFB-BEED-CCE4-5C7D9D6D1CBA}"/>
                </a:ext>
              </a:extLst>
            </p:cNvPr>
            <p:cNvSpPr txBox="1"/>
            <p:nvPr/>
          </p:nvSpPr>
          <p:spPr>
            <a:xfrm>
              <a:off x="5139354" y="3498632"/>
              <a:ext cx="753231" cy="312512"/>
            </a:xfrm>
            <a:prstGeom prst="rect">
              <a:avLst/>
            </a:prstGeom>
            <a:noFill/>
          </p:spPr>
          <p:txBody>
            <a:bodyPr wrap="square" rtlCol="0">
              <a:spAutoFit/>
            </a:bodyPr>
            <a:lstStyle/>
            <a:p>
              <a:pPr algn="dist"/>
              <a:r>
                <a:rPr lang="ja-JP" altLang="en-US" sz="1050" dirty="0">
                  <a:latin typeface="HGS創英角ﾎﾟｯﾌﾟ体" panose="040B0A00000000000000" pitchFamily="50" charset="-128"/>
                  <a:ea typeface="HGS創英角ﾎﾟｯﾌﾟ体" panose="040B0A00000000000000" pitchFamily="50" charset="-128"/>
                </a:rPr>
                <a:t>へんか</a:t>
              </a:r>
              <a:endParaRPr kumimoji="1" lang="ja-JP" altLang="en-US" sz="1050" dirty="0">
                <a:latin typeface="HGS創英角ﾎﾟｯﾌﾟ体" panose="040B0A00000000000000" pitchFamily="50" charset="-128"/>
                <a:ea typeface="HGS創英角ﾎﾟｯﾌﾟ体" panose="040B0A00000000000000" pitchFamily="50" charset="-128"/>
              </a:endParaRPr>
            </a:p>
          </p:txBody>
        </p:sp>
        <p:sp>
          <p:nvSpPr>
            <p:cNvPr id="85" name="テキスト ボックス 84">
              <a:extLst>
                <a:ext uri="{FF2B5EF4-FFF2-40B4-BE49-F238E27FC236}">
                  <a16:creationId xmlns:a16="http://schemas.microsoft.com/office/drawing/2014/main" id="{DA98DC8A-963F-9010-1C30-96599974B258}"/>
                </a:ext>
              </a:extLst>
            </p:cNvPr>
            <p:cNvSpPr txBox="1"/>
            <p:nvPr/>
          </p:nvSpPr>
          <p:spPr>
            <a:xfrm>
              <a:off x="5955833" y="3491882"/>
              <a:ext cx="620308" cy="312512"/>
            </a:xfrm>
            <a:prstGeom prst="rect">
              <a:avLst/>
            </a:prstGeom>
            <a:noFill/>
          </p:spPr>
          <p:txBody>
            <a:bodyPr wrap="square" rtlCol="0">
              <a:spAutoFit/>
            </a:bodyPr>
            <a:lstStyle/>
            <a:p>
              <a:pPr algn="dist"/>
              <a:r>
                <a:rPr kumimoji="1" lang="ja-JP" altLang="en-US" sz="1050" dirty="0">
                  <a:latin typeface="HGS創英角ﾎﾟｯﾌﾟ体" panose="040B0A00000000000000" pitchFamily="50" charset="-128"/>
                  <a:ea typeface="HGS創英角ﾎﾟｯﾌﾟ体" panose="040B0A00000000000000" pitchFamily="50" charset="-128"/>
                </a:rPr>
                <a:t>くら</a:t>
              </a:r>
            </a:p>
          </p:txBody>
        </p:sp>
      </p:grpSp>
      <p:grpSp>
        <p:nvGrpSpPr>
          <p:cNvPr id="86" name="グループ化 85">
            <a:extLst>
              <a:ext uri="{FF2B5EF4-FFF2-40B4-BE49-F238E27FC236}">
                <a16:creationId xmlns:a16="http://schemas.microsoft.com/office/drawing/2014/main" id="{FF942F3B-2F99-E16C-A2E8-184239FA1147}"/>
              </a:ext>
            </a:extLst>
          </p:cNvPr>
          <p:cNvGrpSpPr/>
          <p:nvPr/>
        </p:nvGrpSpPr>
        <p:grpSpPr>
          <a:xfrm>
            <a:off x="627050" y="3965508"/>
            <a:ext cx="1817974" cy="1855920"/>
            <a:chOff x="1483396" y="3836530"/>
            <a:chExt cx="2237507" cy="2284209"/>
          </a:xfrm>
        </p:grpSpPr>
        <p:pic>
          <p:nvPicPr>
            <p:cNvPr id="87" name="図 86">
              <a:extLst>
                <a:ext uri="{FF2B5EF4-FFF2-40B4-BE49-F238E27FC236}">
                  <a16:creationId xmlns:a16="http://schemas.microsoft.com/office/drawing/2014/main" id="{BFE57D79-B102-98B5-E716-80D285614DC6}"/>
                </a:ext>
              </a:extLst>
            </p:cNvPr>
            <p:cNvPicPr/>
            <p:nvPr/>
          </p:nvPicPr>
          <p:blipFill>
            <a:blip r:embed="rId6">
              <a:extLst>
                <a:ext uri="{28A0092B-C50C-407E-A947-70E740481C1C}">
                  <a14:useLocalDpi xmlns:a14="http://schemas.microsoft.com/office/drawing/2010/main" val="0"/>
                </a:ext>
              </a:extLst>
            </a:blip>
            <a:stretch>
              <a:fillRect/>
            </a:stretch>
          </p:blipFill>
          <p:spPr>
            <a:xfrm>
              <a:off x="1483396" y="3836530"/>
              <a:ext cx="2237507" cy="1710677"/>
            </a:xfrm>
            <a:prstGeom prst="rect">
              <a:avLst/>
            </a:prstGeom>
          </p:spPr>
        </p:pic>
        <p:sp>
          <p:nvSpPr>
            <p:cNvPr id="88" name="テキスト ボックス 87">
              <a:extLst>
                <a:ext uri="{FF2B5EF4-FFF2-40B4-BE49-F238E27FC236}">
                  <a16:creationId xmlns:a16="http://schemas.microsoft.com/office/drawing/2014/main" id="{0DCC67E0-D97A-12B2-6089-B4E1CA818858}"/>
                </a:ext>
              </a:extLst>
            </p:cNvPr>
            <p:cNvSpPr txBox="1"/>
            <p:nvPr/>
          </p:nvSpPr>
          <p:spPr>
            <a:xfrm>
              <a:off x="1659133" y="5628296"/>
              <a:ext cx="1730259" cy="492443"/>
            </a:xfrm>
            <a:prstGeom prst="rect">
              <a:avLst/>
            </a:prstGeom>
            <a:noFill/>
          </p:spPr>
          <p:txBody>
            <a:bodyPr wrap="square" rtlCol="0">
              <a:spAutoFit/>
            </a:bodyPr>
            <a:lstStyle/>
            <a:p>
              <a:pPr algn="dist"/>
              <a:r>
                <a:rPr lang="ja-JP" altLang="en-US" sz="2000" u="sng" dirty="0">
                  <a:latin typeface="HGP創英角ﾎﾟｯﾌﾟ体" panose="040B0A00000000000000" pitchFamily="50" charset="-128"/>
                  <a:ea typeface="HGP創英角ﾎﾟｯﾌﾟ体" panose="040B0A00000000000000" pitchFamily="50" charset="-128"/>
                </a:rPr>
                <a:t>棒グラフ</a:t>
              </a:r>
              <a:endParaRPr lang="en-US" altLang="ja-JP" sz="2000" u="sng" dirty="0">
                <a:latin typeface="HGP創英角ﾎﾟｯﾌﾟ体" panose="040B0A00000000000000" pitchFamily="50" charset="-128"/>
                <a:ea typeface="HGP創英角ﾎﾟｯﾌﾟ体" panose="040B0A00000000000000" pitchFamily="50" charset="-128"/>
              </a:endParaRPr>
            </a:p>
          </p:txBody>
        </p:sp>
        <p:sp>
          <p:nvSpPr>
            <p:cNvPr id="89" name="テキスト ボックス 88">
              <a:extLst>
                <a:ext uri="{FF2B5EF4-FFF2-40B4-BE49-F238E27FC236}">
                  <a16:creationId xmlns:a16="http://schemas.microsoft.com/office/drawing/2014/main" id="{3754717F-3898-9D8F-4B69-7F054282EA77}"/>
                </a:ext>
              </a:extLst>
            </p:cNvPr>
            <p:cNvSpPr txBox="1"/>
            <p:nvPr/>
          </p:nvSpPr>
          <p:spPr>
            <a:xfrm>
              <a:off x="1646168" y="5479784"/>
              <a:ext cx="620308" cy="312512"/>
            </a:xfrm>
            <a:prstGeom prst="rect">
              <a:avLst/>
            </a:prstGeom>
            <a:noFill/>
          </p:spPr>
          <p:txBody>
            <a:bodyPr wrap="square" rtlCol="0">
              <a:spAutoFit/>
            </a:bodyPr>
            <a:lstStyle/>
            <a:p>
              <a:pPr algn="dist"/>
              <a:r>
                <a:rPr kumimoji="1" lang="ja-JP" altLang="en-US" sz="1050" dirty="0">
                  <a:latin typeface="HGS創英角ﾎﾟｯﾌﾟ体" panose="040B0A00000000000000" pitchFamily="50" charset="-128"/>
                  <a:ea typeface="HGS創英角ﾎﾟｯﾌﾟ体" panose="040B0A00000000000000" pitchFamily="50" charset="-128"/>
                </a:rPr>
                <a:t>ぼう</a:t>
              </a:r>
            </a:p>
          </p:txBody>
        </p:sp>
      </p:grpSp>
      <p:grpSp>
        <p:nvGrpSpPr>
          <p:cNvPr id="90" name="グループ化 89">
            <a:extLst>
              <a:ext uri="{FF2B5EF4-FFF2-40B4-BE49-F238E27FC236}">
                <a16:creationId xmlns:a16="http://schemas.microsoft.com/office/drawing/2014/main" id="{A529BDFD-D394-21C1-58B5-BD6C31CA03B3}"/>
              </a:ext>
            </a:extLst>
          </p:cNvPr>
          <p:cNvGrpSpPr/>
          <p:nvPr/>
        </p:nvGrpSpPr>
        <p:grpSpPr>
          <a:xfrm>
            <a:off x="3490756" y="4056303"/>
            <a:ext cx="1970997" cy="1740688"/>
            <a:chOff x="4658408" y="4233293"/>
            <a:chExt cx="2425842" cy="2142387"/>
          </a:xfrm>
        </p:grpSpPr>
        <p:pic>
          <p:nvPicPr>
            <p:cNvPr id="91" name="図 90">
              <a:extLst>
                <a:ext uri="{FF2B5EF4-FFF2-40B4-BE49-F238E27FC236}">
                  <a16:creationId xmlns:a16="http://schemas.microsoft.com/office/drawing/2014/main" id="{4B501613-CF30-F489-B2F7-31CB61543D7E}"/>
                </a:ext>
              </a:extLst>
            </p:cNvPr>
            <p:cNvPicPr>
              <a:picLocks noChangeAspect="1"/>
            </p:cNvPicPr>
            <p:nvPr/>
          </p:nvPicPr>
          <p:blipFill>
            <a:blip r:embed="rId7"/>
            <a:stretch>
              <a:fillRect/>
            </a:stretch>
          </p:blipFill>
          <p:spPr>
            <a:xfrm>
              <a:off x="4796094" y="4233293"/>
              <a:ext cx="2180439" cy="1506748"/>
            </a:xfrm>
            <a:prstGeom prst="rect">
              <a:avLst/>
            </a:prstGeom>
          </p:spPr>
        </p:pic>
        <p:sp>
          <p:nvSpPr>
            <p:cNvPr id="92" name="テキスト ボックス 91">
              <a:extLst>
                <a:ext uri="{FF2B5EF4-FFF2-40B4-BE49-F238E27FC236}">
                  <a16:creationId xmlns:a16="http://schemas.microsoft.com/office/drawing/2014/main" id="{AC472D79-A8B6-C20F-12E7-B3F9CA9FB10B}"/>
                </a:ext>
              </a:extLst>
            </p:cNvPr>
            <p:cNvSpPr txBox="1"/>
            <p:nvPr/>
          </p:nvSpPr>
          <p:spPr>
            <a:xfrm>
              <a:off x="4658408" y="5883236"/>
              <a:ext cx="2425842" cy="492444"/>
            </a:xfrm>
            <a:prstGeom prst="rect">
              <a:avLst/>
            </a:prstGeom>
            <a:noFill/>
          </p:spPr>
          <p:txBody>
            <a:bodyPr wrap="square" rtlCol="0">
              <a:spAutoFit/>
            </a:bodyPr>
            <a:lstStyle/>
            <a:p>
              <a:pPr algn="dist"/>
              <a:r>
                <a:rPr lang="ja-JP" altLang="en-US" sz="2000" u="sng" dirty="0">
                  <a:latin typeface="HGP創英角ﾎﾟｯﾌﾟ体" panose="040B0A00000000000000" pitchFamily="50" charset="-128"/>
                  <a:ea typeface="HGP創英角ﾎﾟｯﾌﾟ体" panose="040B0A00000000000000" pitchFamily="50" charset="-128"/>
                </a:rPr>
                <a:t>折れ線グラフ</a:t>
              </a:r>
              <a:endParaRPr lang="en-US" altLang="ja-JP" sz="2000" u="sng" dirty="0">
                <a:latin typeface="HGP創英角ﾎﾟｯﾌﾟ体" panose="040B0A00000000000000" pitchFamily="50" charset="-128"/>
                <a:ea typeface="HGP創英角ﾎﾟｯﾌﾟ体" panose="040B0A00000000000000" pitchFamily="50" charset="-128"/>
              </a:endParaRPr>
            </a:p>
          </p:txBody>
        </p:sp>
        <p:sp>
          <p:nvSpPr>
            <p:cNvPr id="93" name="テキスト ボックス 92">
              <a:extLst>
                <a:ext uri="{FF2B5EF4-FFF2-40B4-BE49-F238E27FC236}">
                  <a16:creationId xmlns:a16="http://schemas.microsoft.com/office/drawing/2014/main" id="{407F974D-FC07-7BE1-41A5-1A8F4CE28049}"/>
                </a:ext>
              </a:extLst>
            </p:cNvPr>
            <p:cNvSpPr txBox="1"/>
            <p:nvPr/>
          </p:nvSpPr>
          <p:spPr>
            <a:xfrm>
              <a:off x="4715332" y="5697290"/>
              <a:ext cx="1261755" cy="312512"/>
            </a:xfrm>
            <a:prstGeom prst="rect">
              <a:avLst/>
            </a:prstGeom>
            <a:noFill/>
          </p:spPr>
          <p:txBody>
            <a:bodyPr wrap="square" rtlCol="0">
              <a:spAutoFit/>
            </a:bodyPr>
            <a:lstStyle/>
            <a:p>
              <a:pPr algn="dist"/>
              <a:r>
                <a:rPr lang="ja-JP" altLang="en-US" sz="1050" dirty="0" err="1">
                  <a:latin typeface="HGS創英角ﾎﾟｯﾌﾟ体" panose="040B0A00000000000000" pitchFamily="50" charset="-128"/>
                  <a:ea typeface="HGS創英角ﾎﾟｯﾌﾟ体" panose="040B0A00000000000000" pitchFamily="50" charset="-128"/>
                </a:rPr>
                <a:t>お　</a:t>
              </a:r>
              <a:r>
                <a:rPr lang="ja-JP" altLang="en-US" sz="1050" dirty="0" err="1" smtClean="0">
                  <a:latin typeface="HGS創英角ﾎﾟｯﾌﾟ体" panose="040B0A00000000000000" pitchFamily="50" charset="-128"/>
                  <a:ea typeface="HGS創英角ﾎﾟｯﾌﾟ体" panose="040B0A00000000000000" pitchFamily="50" charset="-128"/>
                </a:rPr>
                <a:t>　</a:t>
              </a:r>
              <a:r>
                <a:rPr lang="ja-JP" altLang="en-US" sz="1050" dirty="0" smtClean="0">
                  <a:latin typeface="HGS創英角ﾎﾟｯﾌﾟ体" panose="040B0A00000000000000" pitchFamily="50" charset="-128"/>
                  <a:ea typeface="HGS創英角ﾎﾟｯﾌﾟ体" panose="040B0A00000000000000" pitchFamily="50" charset="-128"/>
                </a:rPr>
                <a:t> せん</a:t>
              </a:r>
              <a:endParaRPr kumimoji="1" lang="ja-JP" altLang="en-US" sz="1050" dirty="0">
                <a:latin typeface="HGS創英角ﾎﾟｯﾌﾟ体" panose="040B0A00000000000000" pitchFamily="50" charset="-128"/>
                <a:ea typeface="HGS創英角ﾎﾟｯﾌﾟ体" panose="040B0A00000000000000" pitchFamily="50" charset="-128"/>
              </a:endParaRPr>
            </a:p>
          </p:txBody>
        </p:sp>
      </p:grpSp>
      <p:grpSp>
        <p:nvGrpSpPr>
          <p:cNvPr id="94" name="グループ化 93">
            <a:extLst>
              <a:ext uri="{FF2B5EF4-FFF2-40B4-BE49-F238E27FC236}">
                <a16:creationId xmlns:a16="http://schemas.microsoft.com/office/drawing/2014/main" id="{5DF56767-981C-2C5F-C404-C5E52D6DA0FB}"/>
              </a:ext>
            </a:extLst>
          </p:cNvPr>
          <p:cNvGrpSpPr/>
          <p:nvPr/>
        </p:nvGrpSpPr>
        <p:grpSpPr>
          <a:xfrm>
            <a:off x="6235787" y="4140064"/>
            <a:ext cx="3301793" cy="1681291"/>
            <a:chOff x="7477999" y="4317054"/>
            <a:chExt cx="4063744" cy="2069281"/>
          </a:xfrm>
        </p:grpSpPr>
        <p:pic>
          <p:nvPicPr>
            <p:cNvPr id="95" name="図 94">
              <a:extLst>
                <a:ext uri="{FF2B5EF4-FFF2-40B4-BE49-F238E27FC236}">
                  <a16:creationId xmlns:a16="http://schemas.microsoft.com/office/drawing/2014/main" id="{19E59363-C1BE-1759-D516-458FF0DC9A0A}"/>
                </a:ext>
              </a:extLst>
            </p:cNvPr>
            <p:cNvPicPr>
              <a:picLocks noChangeAspect="1"/>
            </p:cNvPicPr>
            <p:nvPr/>
          </p:nvPicPr>
          <p:blipFill rotWithShape="1">
            <a:blip r:embed="rId8"/>
            <a:srcRect l="17795" t="3742" r="16642" b="11034"/>
            <a:stretch/>
          </p:blipFill>
          <p:spPr>
            <a:xfrm>
              <a:off x="7477999" y="4317054"/>
              <a:ext cx="1693694" cy="1387523"/>
            </a:xfrm>
            <a:prstGeom prst="rect">
              <a:avLst/>
            </a:prstGeom>
          </p:spPr>
        </p:pic>
        <p:pic>
          <p:nvPicPr>
            <p:cNvPr id="96" name="図 95">
              <a:extLst>
                <a:ext uri="{FF2B5EF4-FFF2-40B4-BE49-F238E27FC236}">
                  <a16:creationId xmlns:a16="http://schemas.microsoft.com/office/drawing/2014/main" id="{6020C777-99BF-D0D6-3454-E00735850744}"/>
                </a:ext>
              </a:extLst>
            </p:cNvPr>
            <p:cNvPicPr>
              <a:picLocks noChangeAspect="1"/>
            </p:cNvPicPr>
            <p:nvPr/>
          </p:nvPicPr>
          <p:blipFill rotWithShape="1">
            <a:blip r:embed="rId9"/>
            <a:srcRect l="14735" t="3917" r="267" b="12674"/>
            <a:stretch/>
          </p:blipFill>
          <p:spPr>
            <a:xfrm>
              <a:off x="9320958" y="4335207"/>
              <a:ext cx="2220785" cy="1421807"/>
            </a:xfrm>
            <a:prstGeom prst="rect">
              <a:avLst/>
            </a:prstGeom>
          </p:spPr>
        </p:pic>
        <p:sp>
          <p:nvSpPr>
            <p:cNvPr id="97" name="テキスト ボックス 96">
              <a:extLst>
                <a:ext uri="{FF2B5EF4-FFF2-40B4-BE49-F238E27FC236}">
                  <a16:creationId xmlns:a16="http://schemas.microsoft.com/office/drawing/2014/main" id="{32514EB9-1A6B-FBD3-D852-C88D17D8ED20}"/>
                </a:ext>
              </a:extLst>
            </p:cNvPr>
            <p:cNvSpPr txBox="1"/>
            <p:nvPr/>
          </p:nvSpPr>
          <p:spPr>
            <a:xfrm>
              <a:off x="7724416" y="5893892"/>
              <a:ext cx="1602222" cy="492443"/>
            </a:xfrm>
            <a:prstGeom prst="rect">
              <a:avLst/>
            </a:prstGeom>
            <a:noFill/>
          </p:spPr>
          <p:txBody>
            <a:bodyPr wrap="square" rtlCol="0">
              <a:spAutoFit/>
            </a:bodyPr>
            <a:lstStyle/>
            <a:p>
              <a:pPr algn="dist"/>
              <a:r>
                <a:rPr lang="ja-JP" altLang="en-US" sz="2000" u="sng" dirty="0">
                  <a:latin typeface="HGP創英角ﾎﾟｯﾌﾟ体" panose="040B0A00000000000000" pitchFamily="50" charset="-128"/>
                  <a:ea typeface="HGP創英角ﾎﾟｯﾌﾟ体" panose="040B0A00000000000000" pitchFamily="50" charset="-128"/>
                </a:rPr>
                <a:t>円グラフ</a:t>
              </a:r>
              <a:endParaRPr lang="en-US" altLang="ja-JP" sz="2000" u="sng" dirty="0">
                <a:latin typeface="HGP創英角ﾎﾟｯﾌﾟ体" panose="040B0A00000000000000" pitchFamily="50" charset="-128"/>
                <a:ea typeface="HGP創英角ﾎﾟｯﾌﾟ体" panose="040B0A00000000000000" pitchFamily="50" charset="-128"/>
              </a:endParaRPr>
            </a:p>
          </p:txBody>
        </p:sp>
        <p:sp>
          <p:nvSpPr>
            <p:cNvPr id="98" name="テキスト ボックス 97">
              <a:extLst>
                <a:ext uri="{FF2B5EF4-FFF2-40B4-BE49-F238E27FC236}">
                  <a16:creationId xmlns:a16="http://schemas.microsoft.com/office/drawing/2014/main" id="{AE18C002-B52C-7BB2-FE16-4D04D3D64313}"/>
                </a:ext>
              </a:extLst>
            </p:cNvPr>
            <p:cNvSpPr txBox="1"/>
            <p:nvPr/>
          </p:nvSpPr>
          <p:spPr>
            <a:xfrm>
              <a:off x="9717293" y="5852347"/>
              <a:ext cx="1546441" cy="492443"/>
            </a:xfrm>
            <a:prstGeom prst="rect">
              <a:avLst/>
            </a:prstGeom>
            <a:noFill/>
          </p:spPr>
          <p:txBody>
            <a:bodyPr wrap="square" rtlCol="0">
              <a:spAutoFit/>
            </a:bodyPr>
            <a:lstStyle/>
            <a:p>
              <a:pPr algn="dist"/>
              <a:r>
                <a:rPr lang="ja-JP" altLang="en-US" sz="2000" u="sng" dirty="0">
                  <a:latin typeface="HGP創英角ﾎﾟｯﾌﾟ体" panose="040B0A00000000000000" pitchFamily="50" charset="-128"/>
                  <a:ea typeface="HGP創英角ﾎﾟｯﾌﾟ体" panose="040B0A00000000000000" pitchFamily="50" charset="-128"/>
                </a:rPr>
                <a:t>帯グラフ</a:t>
              </a:r>
              <a:endParaRPr lang="en-US" altLang="ja-JP" sz="2000" u="sng" dirty="0">
                <a:latin typeface="HGP創英角ﾎﾟｯﾌﾟ体" panose="040B0A00000000000000" pitchFamily="50" charset="-128"/>
                <a:ea typeface="HGP創英角ﾎﾟｯﾌﾟ体" panose="040B0A00000000000000" pitchFamily="50" charset="-128"/>
              </a:endParaRPr>
            </a:p>
          </p:txBody>
        </p:sp>
        <p:sp>
          <p:nvSpPr>
            <p:cNvPr id="99" name="テキスト ボックス 98">
              <a:extLst>
                <a:ext uri="{FF2B5EF4-FFF2-40B4-BE49-F238E27FC236}">
                  <a16:creationId xmlns:a16="http://schemas.microsoft.com/office/drawing/2014/main" id="{A1E804E3-625C-93F1-1998-4A7D7276EF87}"/>
                </a:ext>
              </a:extLst>
            </p:cNvPr>
            <p:cNvSpPr txBox="1"/>
            <p:nvPr/>
          </p:nvSpPr>
          <p:spPr>
            <a:xfrm>
              <a:off x="7699188" y="5729337"/>
              <a:ext cx="620308" cy="312512"/>
            </a:xfrm>
            <a:prstGeom prst="rect">
              <a:avLst/>
            </a:prstGeom>
            <a:noFill/>
          </p:spPr>
          <p:txBody>
            <a:bodyPr wrap="square" rtlCol="0">
              <a:spAutoFit/>
            </a:bodyPr>
            <a:lstStyle/>
            <a:p>
              <a:pPr algn="dist"/>
              <a:r>
                <a:rPr kumimoji="1" lang="ja-JP" altLang="en-US" sz="1050" dirty="0">
                  <a:latin typeface="HGS創英角ﾎﾟｯﾌﾟ体" panose="040B0A00000000000000" pitchFamily="50" charset="-128"/>
                  <a:ea typeface="HGS創英角ﾎﾟｯﾌﾟ体" panose="040B0A00000000000000" pitchFamily="50" charset="-128"/>
                </a:rPr>
                <a:t>えん</a:t>
              </a:r>
            </a:p>
          </p:txBody>
        </p:sp>
        <p:sp>
          <p:nvSpPr>
            <p:cNvPr id="100" name="テキスト ボックス 99">
              <a:extLst>
                <a:ext uri="{FF2B5EF4-FFF2-40B4-BE49-F238E27FC236}">
                  <a16:creationId xmlns:a16="http://schemas.microsoft.com/office/drawing/2014/main" id="{B3343676-3072-95D1-BD6E-D2D76284670F}"/>
                </a:ext>
              </a:extLst>
            </p:cNvPr>
            <p:cNvSpPr txBox="1"/>
            <p:nvPr/>
          </p:nvSpPr>
          <p:spPr>
            <a:xfrm>
              <a:off x="9682430" y="5721832"/>
              <a:ext cx="620308" cy="312512"/>
            </a:xfrm>
            <a:prstGeom prst="rect">
              <a:avLst/>
            </a:prstGeom>
            <a:noFill/>
          </p:spPr>
          <p:txBody>
            <a:bodyPr wrap="square" rtlCol="0">
              <a:spAutoFit/>
            </a:bodyPr>
            <a:lstStyle/>
            <a:p>
              <a:pPr algn="dist"/>
              <a:r>
                <a:rPr lang="ja-JP" altLang="en-US" sz="1050" dirty="0">
                  <a:latin typeface="HGS創英角ﾎﾟｯﾌﾟ体" panose="040B0A00000000000000" pitchFamily="50" charset="-128"/>
                  <a:ea typeface="HGS創英角ﾎﾟｯﾌﾟ体" panose="040B0A00000000000000" pitchFamily="50" charset="-128"/>
                </a:rPr>
                <a:t>おび</a:t>
              </a:r>
              <a:endParaRPr kumimoji="1" lang="ja-JP" altLang="en-US" sz="1050" dirty="0">
                <a:latin typeface="HGS創英角ﾎﾟｯﾌﾟ体" panose="040B0A00000000000000" pitchFamily="50" charset="-128"/>
                <a:ea typeface="HGS創英角ﾎﾟｯﾌﾟ体" panose="040B0A00000000000000" pitchFamily="50" charset="-128"/>
              </a:endParaRPr>
            </a:p>
          </p:txBody>
        </p:sp>
      </p:grpSp>
      <p:grpSp>
        <p:nvGrpSpPr>
          <p:cNvPr id="101" name="グループ化 100">
            <a:extLst>
              <a:ext uri="{FF2B5EF4-FFF2-40B4-BE49-F238E27FC236}">
                <a16:creationId xmlns:a16="http://schemas.microsoft.com/office/drawing/2014/main" id="{B0EE47B9-A016-B938-9009-7C4856619889}"/>
              </a:ext>
            </a:extLst>
          </p:cNvPr>
          <p:cNvGrpSpPr/>
          <p:nvPr/>
        </p:nvGrpSpPr>
        <p:grpSpPr>
          <a:xfrm>
            <a:off x="6651164" y="3485567"/>
            <a:ext cx="2727001" cy="539075"/>
            <a:chOff x="8186047" y="3498623"/>
            <a:chExt cx="3356308" cy="663477"/>
          </a:xfrm>
        </p:grpSpPr>
        <p:sp>
          <p:nvSpPr>
            <p:cNvPr id="102" name="テキスト ボックス 101">
              <a:extLst>
                <a:ext uri="{FF2B5EF4-FFF2-40B4-BE49-F238E27FC236}">
                  <a16:creationId xmlns:a16="http://schemas.microsoft.com/office/drawing/2014/main" id="{0158D692-F185-8A8B-23C9-31060A86D630}"/>
                </a:ext>
              </a:extLst>
            </p:cNvPr>
            <p:cNvSpPr txBox="1"/>
            <p:nvPr/>
          </p:nvSpPr>
          <p:spPr>
            <a:xfrm>
              <a:off x="8206159" y="3669658"/>
              <a:ext cx="3336196" cy="492442"/>
            </a:xfrm>
            <a:prstGeom prst="rect">
              <a:avLst/>
            </a:prstGeom>
            <a:noFill/>
          </p:spPr>
          <p:txBody>
            <a:bodyPr wrap="square" rtlCol="0">
              <a:spAutoFit/>
            </a:bodyPr>
            <a:lstStyle/>
            <a:p>
              <a:pPr algn="dist"/>
              <a:r>
                <a:rPr lang="ja-JP" altLang="en-US" sz="2000" dirty="0">
                  <a:latin typeface="HGP創英角ﾎﾟｯﾌﾟ体" panose="040B0A00000000000000" pitchFamily="50" charset="-128"/>
                  <a:ea typeface="HGP創英角ﾎﾟｯﾌﾟ体" panose="040B0A00000000000000" pitchFamily="50" charset="-128"/>
                </a:rPr>
                <a:t>内訳を比べたいとき</a:t>
              </a:r>
              <a:endParaRPr lang="en-US" altLang="ja-JP" sz="2000" dirty="0">
                <a:latin typeface="HGP創英角ﾎﾟｯﾌﾟ体" panose="040B0A00000000000000" pitchFamily="50" charset="-128"/>
                <a:ea typeface="HGP創英角ﾎﾟｯﾌﾟ体" panose="040B0A00000000000000" pitchFamily="50" charset="-128"/>
              </a:endParaRPr>
            </a:p>
          </p:txBody>
        </p:sp>
        <p:sp>
          <p:nvSpPr>
            <p:cNvPr id="103" name="テキスト ボックス 102">
              <a:extLst>
                <a:ext uri="{FF2B5EF4-FFF2-40B4-BE49-F238E27FC236}">
                  <a16:creationId xmlns:a16="http://schemas.microsoft.com/office/drawing/2014/main" id="{C5BCDA61-CADE-116C-B017-076C24B427E8}"/>
                </a:ext>
              </a:extLst>
            </p:cNvPr>
            <p:cNvSpPr txBox="1"/>
            <p:nvPr/>
          </p:nvSpPr>
          <p:spPr>
            <a:xfrm>
              <a:off x="8186047" y="3498623"/>
              <a:ext cx="974769" cy="312512"/>
            </a:xfrm>
            <a:prstGeom prst="rect">
              <a:avLst/>
            </a:prstGeom>
            <a:noFill/>
          </p:spPr>
          <p:txBody>
            <a:bodyPr wrap="square" rtlCol="0">
              <a:spAutoFit/>
            </a:bodyPr>
            <a:lstStyle/>
            <a:p>
              <a:pPr algn="dist"/>
              <a:r>
                <a:rPr lang="ja-JP" altLang="en-US" sz="1050" dirty="0">
                  <a:latin typeface="HGS創英角ﾎﾟｯﾌﾟ体" panose="040B0A00000000000000" pitchFamily="50" charset="-128"/>
                  <a:ea typeface="HGS創英角ﾎﾟｯﾌﾟ体" panose="040B0A00000000000000" pitchFamily="50" charset="-128"/>
                </a:rPr>
                <a:t>うちわけ</a:t>
              </a:r>
              <a:endParaRPr kumimoji="1" lang="ja-JP" altLang="en-US" sz="1050" dirty="0">
                <a:latin typeface="HGS創英角ﾎﾟｯﾌﾟ体" panose="040B0A00000000000000" pitchFamily="50" charset="-128"/>
                <a:ea typeface="HGS創英角ﾎﾟｯﾌﾟ体" panose="040B0A00000000000000" pitchFamily="50" charset="-128"/>
              </a:endParaRPr>
            </a:p>
          </p:txBody>
        </p:sp>
        <p:sp>
          <p:nvSpPr>
            <p:cNvPr id="104" name="テキスト ボックス 103">
              <a:extLst>
                <a:ext uri="{FF2B5EF4-FFF2-40B4-BE49-F238E27FC236}">
                  <a16:creationId xmlns:a16="http://schemas.microsoft.com/office/drawing/2014/main" id="{9C34F4D8-893C-53CE-4DB8-5AFAC7216BE2}"/>
                </a:ext>
              </a:extLst>
            </p:cNvPr>
            <p:cNvSpPr txBox="1"/>
            <p:nvPr/>
          </p:nvSpPr>
          <p:spPr>
            <a:xfrm>
              <a:off x="9217647" y="3498623"/>
              <a:ext cx="620308" cy="312512"/>
            </a:xfrm>
            <a:prstGeom prst="rect">
              <a:avLst/>
            </a:prstGeom>
            <a:noFill/>
          </p:spPr>
          <p:txBody>
            <a:bodyPr wrap="square" rtlCol="0">
              <a:spAutoFit/>
            </a:bodyPr>
            <a:lstStyle/>
            <a:p>
              <a:pPr algn="dist"/>
              <a:r>
                <a:rPr lang="ja-JP" altLang="en-US" sz="1050" dirty="0" err="1">
                  <a:latin typeface="HGP創英角ﾎﾟｯﾌﾟ体" panose="040B0A00000000000000" pitchFamily="50" charset="-128"/>
                  <a:ea typeface="HGP創英角ﾎﾟｯﾌﾟ体" panose="040B0A00000000000000" pitchFamily="50" charset="-128"/>
                </a:rPr>
                <a:t>くら</a:t>
              </a:r>
              <a:endParaRPr lang="en-US" altLang="ja-JP" sz="1050" dirty="0">
                <a:latin typeface="HGP創英角ﾎﾟｯﾌﾟ体" panose="040B0A00000000000000" pitchFamily="50" charset="-128"/>
                <a:ea typeface="HGP創英角ﾎﾟｯﾌﾟ体" panose="040B0A00000000000000" pitchFamily="50" charset="-128"/>
              </a:endParaRPr>
            </a:p>
          </p:txBody>
        </p:sp>
      </p:grpSp>
      <p:grpSp>
        <p:nvGrpSpPr>
          <p:cNvPr id="105" name="グループ化 104">
            <a:extLst>
              <a:ext uri="{FF2B5EF4-FFF2-40B4-BE49-F238E27FC236}">
                <a16:creationId xmlns:a16="http://schemas.microsoft.com/office/drawing/2014/main" id="{42229577-14B9-81BE-90EC-CF5FD2CCA921}"/>
              </a:ext>
            </a:extLst>
          </p:cNvPr>
          <p:cNvGrpSpPr/>
          <p:nvPr/>
        </p:nvGrpSpPr>
        <p:grpSpPr>
          <a:xfrm>
            <a:off x="2764073" y="1506048"/>
            <a:ext cx="5175432" cy="688760"/>
            <a:chOff x="2541972" y="1267963"/>
            <a:chExt cx="6369763" cy="847704"/>
          </a:xfrm>
        </p:grpSpPr>
        <p:sp>
          <p:nvSpPr>
            <p:cNvPr id="106" name="テキスト ボックス 105">
              <a:extLst>
                <a:ext uri="{FF2B5EF4-FFF2-40B4-BE49-F238E27FC236}">
                  <a16:creationId xmlns:a16="http://schemas.microsoft.com/office/drawing/2014/main" id="{40EE5B99-ABD4-FCAB-8613-96C22A30C2C2}"/>
                </a:ext>
              </a:extLst>
            </p:cNvPr>
            <p:cNvSpPr txBox="1"/>
            <p:nvPr/>
          </p:nvSpPr>
          <p:spPr>
            <a:xfrm>
              <a:off x="2541972" y="1291774"/>
              <a:ext cx="6369763" cy="823893"/>
            </a:xfrm>
            <a:prstGeom prst="rect">
              <a:avLst/>
            </a:prstGeom>
            <a:noFill/>
            <a:ln>
              <a:noFill/>
            </a:ln>
          </p:spPr>
          <p:txBody>
            <a:bodyPr wrap="square" rtlCol="0">
              <a:spAutoFit/>
            </a:bodyPr>
            <a:lstStyle/>
            <a:p>
              <a:pPr algn="dist">
                <a:lnSpc>
                  <a:spcPct val="150000"/>
                </a:lnSpc>
              </a:pPr>
              <a:r>
                <a:rPr lang="ja-JP" altLang="en-US" sz="2500" dirty="0" smtClean="0">
                  <a:latin typeface="HGP創英角ﾎﾟｯﾌﾟ体" panose="040B0A00000000000000" pitchFamily="50" charset="-128"/>
                  <a:ea typeface="HGP創英角ﾎﾟｯﾌﾟ体" panose="040B0A00000000000000" pitchFamily="50" charset="-128"/>
                </a:rPr>
                <a:t>グラフ</a:t>
              </a:r>
              <a:r>
                <a:rPr lang="ja-JP" altLang="en-US" sz="2500" dirty="0">
                  <a:latin typeface="HGP創英角ﾎﾟｯﾌﾟ体" panose="040B0A00000000000000" pitchFamily="50" charset="-128"/>
                  <a:ea typeface="HGP創英角ﾎﾟｯﾌﾟ体" panose="040B0A00000000000000" pitchFamily="50" charset="-128"/>
                </a:rPr>
                <a:t>にはいろんな種類があるよ。</a:t>
              </a:r>
              <a:endParaRPr lang="en-US" altLang="ja-JP" sz="2500" dirty="0">
                <a:latin typeface="HGP創英角ﾎﾟｯﾌﾟ体" panose="040B0A00000000000000" pitchFamily="50" charset="-128"/>
                <a:ea typeface="HGP創英角ﾎﾟｯﾌﾟ体" panose="040B0A00000000000000" pitchFamily="50" charset="-128"/>
              </a:endParaRPr>
            </a:p>
          </p:txBody>
        </p:sp>
        <p:sp>
          <p:nvSpPr>
            <p:cNvPr id="107" name="テキスト ボックス 106">
              <a:extLst>
                <a:ext uri="{FF2B5EF4-FFF2-40B4-BE49-F238E27FC236}">
                  <a16:creationId xmlns:a16="http://schemas.microsoft.com/office/drawing/2014/main" id="{23200280-2B01-423A-B818-13B5CA6F8857}"/>
                </a:ext>
              </a:extLst>
            </p:cNvPr>
            <p:cNvSpPr txBox="1"/>
            <p:nvPr/>
          </p:nvSpPr>
          <p:spPr>
            <a:xfrm>
              <a:off x="6042191" y="1267963"/>
              <a:ext cx="1019077" cy="312512"/>
            </a:xfrm>
            <a:prstGeom prst="rect">
              <a:avLst/>
            </a:prstGeom>
            <a:noFill/>
          </p:spPr>
          <p:txBody>
            <a:bodyPr wrap="square" rtlCol="0">
              <a:spAutoFit/>
            </a:bodyPr>
            <a:lstStyle/>
            <a:p>
              <a:pPr algn="dist"/>
              <a:r>
                <a:rPr lang="ja-JP" altLang="en-US" sz="1050" dirty="0">
                  <a:latin typeface="HGS創英角ﾎﾟｯﾌﾟ体" panose="040B0A00000000000000" pitchFamily="50" charset="-128"/>
                  <a:ea typeface="HGS創英角ﾎﾟｯﾌﾟ体" panose="040B0A00000000000000" pitchFamily="50" charset="-128"/>
                </a:rPr>
                <a:t>しゅるい</a:t>
              </a:r>
              <a:endParaRPr kumimoji="1" lang="ja-JP" altLang="en-US" sz="1050" dirty="0">
                <a:latin typeface="HGS創英角ﾎﾟｯﾌﾟ体" panose="040B0A00000000000000" pitchFamily="50" charset="-128"/>
                <a:ea typeface="HGS創英角ﾎﾟｯﾌﾟ体" panose="040B0A00000000000000" pitchFamily="50" charset="-128"/>
              </a:endParaRPr>
            </a:p>
          </p:txBody>
        </p:sp>
      </p:grpSp>
      <p:grpSp>
        <p:nvGrpSpPr>
          <p:cNvPr id="108" name="グループ化 107">
            <a:extLst>
              <a:ext uri="{FF2B5EF4-FFF2-40B4-BE49-F238E27FC236}">
                <a16:creationId xmlns:a16="http://schemas.microsoft.com/office/drawing/2014/main" id="{D1148736-4BC3-9E1B-E4DF-0BD0FBC85D56}"/>
              </a:ext>
            </a:extLst>
          </p:cNvPr>
          <p:cNvGrpSpPr/>
          <p:nvPr/>
        </p:nvGrpSpPr>
        <p:grpSpPr>
          <a:xfrm>
            <a:off x="2764072" y="2028078"/>
            <a:ext cx="6793531" cy="721555"/>
            <a:chOff x="2541970" y="3247471"/>
            <a:chExt cx="8361268" cy="888066"/>
          </a:xfrm>
        </p:grpSpPr>
        <p:sp>
          <p:nvSpPr>
            <p:cNvPr id="109" name="テキスト ボックス 108">
              <a:extLst>
                <a:ext uri="{FF2B5EF4-FFF2-40B4-BE49-F238E27FC236}">
                  <a16:creationId xmlns:a16="http://schemas.microsoft.com/office/drawing/2014/main" id="{C0357703-6984-1739-142B-DA0B727CE224}"/>
                </a:ext>
              </a:extLst>
            </p:cNvPr>
            <p:cNvSpPr txBox="1"/>
            <p:nvPr/>
          </p:nvSpPr>
          <p:spPr>
            <a:xfrm>
              <a:off x="2541970" y="3311643"/>
              <a:ext cx="8361268" cy="823894"/>
            </a:xfrm>
            <a:prstGeom prst="rect">
              <a:avLst/>
            </a:prstGeom>
            <a:noFill/>
            <a:ln>
              <a:noFill/>
            </a:ln>
          </p:spPr>
          <p:txBody>
            <a:bodyPr wrap="square" rtlCol="0">
              <a:spAutoFit/>
            </a:bodyPr>
            <a:lstStyle/>
            <a:p>
              <a:pPr algn="dist">
                <a:lnSpc>
                  <a:spcPct val="150000"/>
                </a:lnSpc>
              </a:pPr>
              <a:r>
                <a:rPr lang="ja-JP" altLang="en-US" sz="2500" dirty="0">
                  <a:latin typeface="HGP創英角ﾎﾟｯﾌﾟ体" panose="040B0A00000000000000" pitchFamily="50" charset="-128"/>
                  <a:ea typeface="HGP創英角ﾎﾟｯﾌﾟ体" panose="040B0A00000000000000" pitchFamily="50" charset="-128"/>
                </a:rPr>
                <a:t>わかりやすく表すことのできるものを選ぼうね。</a:t>
              </a:r>
              <a:endParaRPr lang="en-US" altLang="ja-JP" sz="2500" dirty="0">
                <a:latin typeface="HGP創英角ﾎﾟｯﾌﾟ体" panose="040B0A00000000000000" pitchFamily="50" charset="-128"/>
                <a:ea typeface="HGP創英角ﾎﾟｯﾌﾟ体" panose="040B0A00000000000000" pitchFamily="50" charset="-128"/>
              </a:endParaRPr>
            </a:p>
          </p:txBody>
        </p:sp>
        <p:sp>
          <p:nvSpPr>
            <p:cNvPr id="110" name="テキスト ボックス 109">
              <a:extLst>
                <a:ext uri="{FF2B5EF4-FFF2-40B4-BE49-F238E27FC236}">
                  <a16:creationId xmlns:a16="http://schemas.microsoft.com/office/drawing/2014/main" id="{4C0E2215-F7B0-C200-7794-A2BECBE45FAE}"/>
                </a:ext>
              </a:extLst>
            </p:cNvPr>
            <p:cNvSpPr txBox="1"/>
            <p:nvPr/>
          </p:nvSpPr>
          <p:spPr>
            <a:xfrm>
              <a:off x="4620290" y="3247471"/>
              <a:ext cx="797538" cy="321981"/>
            </a:xfrm>
            <a:prstGeom prst="rect">
              <a:avLst/>
            </a:prstGeom>
            <a:noFill/>
          </p:spPr>
          <p:txBody>
            <a:bodyPr wrap="square" rtlCol="0">
              <a:spAutoFit/>
            </a:bodyPr>
            <a:lstStyle/>
            <a:p>
              <a:pPr algn="dist"/>
              <a:r>
                <a:rPr kumimoji="1" lang="ja-JP" altLang="en-US" sz="1100" dirty="0">
                  <a:latin typeface="HGS創英角ﾎﾟｯﾌﾟ体" panose="040B0A00000000000000" pitchFamily="50" charset="-128"/>
                  <a:ea typeface="HGS創英角ﾎﾟｯﾌﾟ体" panose="040B0A00000000000000" pitchFamily="50" charset="-128"/>
                </a:rPr>
                <a:t>あらわ</a:t>
              </a:r>
            </a:p>
          </p:txBody>
        </p:sp>
        <p:sp>
          <p:nvSpPr>
            <p:cNvPr id="111" name="テキスト ボックス 110">
              <a:extLst>
                <a:ext uri="{FF2B5EF4-FFF2-40B4-BE49-F238E27FC236}">
                  <a16:creationId xmlns:a16="http://schemas.microsoft.com/office/drawing/2014/main" id="{FF097F0A-0482-545B-882D-EF481E50F169}"/>
                </a:ext>
              </a:extLst>
            </p:cNvPr>
            <p:cNvSpPr txBox="1"/>
            <p:nvPr/>
          </p:nvSpPr>
          <p:spPr>
            <a:xfrm>
              <a:off x="8867241" y="3247897"/>
              <a:ext cx="620308" cy="321981"/>
            </a:xfrm>
            <a:prstGeom prst="rect">
              <a:avLst/>
            </a:prstGeom>
            <a:noFill/>
          </p:spPr>
          <p:txBody>
            <a:bodyPr wrap="square" rtlCol="0">
              <a:spAutoFit/>
            </a:bodyPr>
            <a:lstStyle/>
            <a:p>
              <a:pPr algn="dist"/>
              <a:r>
                <a:rPr kumimoji="1" lang="ja-JP" altLang="en-US" sz="1100" dirty="0">
                  <a:latin typeface="HGS創英角ﾎﾟｯﾌﾟ体" panose="040B0A00000000000000" pitchFamily="50" charset="-128"/>
                  <a:ea typeface="HGS創英角ﾎﾟｯﾌﾟ体" panose="040B0A00000000000000" pitchFamily="50" charset="-128"/>
                </a:rPr>
                <a:t>えら</a:t>
              </a:r>
            </a:p>
          </p:txBody>
        </p:sp>
      </p:grpSp>
      <p:grpSp>
        <p:nvGrpSpPr>
          <p:cNvPr id="112" name="グループ化 111">
            <a:extLst>
              <a:ext uri="{FF2B5EF4-FFF2-40B4-BE49-F238E27FC236}">
                <a16:creationId xmlns:a16="http://schemas.microsoft.com/office/drawing/2014/main" id="{203978CB-3089-4D79-0087-066981EEF2E9}"/>
              </a:ext>
            </a:extLst>
          </p:cNvPr>
          <p:cNvGrpSpPr/>
          <p:nvPr/>
        </p:nvGrpSpPr>
        <p:grpSpPr>
          <a:xfrm>
            <a:off x="844112" y="6001417"/>
            <a:ext cx="8460574" cy="646947"/>
            <a:chOff x="1307505" y="4837720"/>
            <a:chExt cx="9611420" cy="796241"/>
          </a:xfrm>
        </p:grpSpPr>
        <p:sp>
          <p:nvSpPr>
            <p:cNvPr id="113" name="テキスト ボックス 112">
              <a:extLst>
                <a:ext uri="{FF2B5EF4-FFF2-40B4-BE49-F238E27FC236}">
                  <a16:creationId xmlns:a16="http://schemas.microsoft.com/office/drawing/2014/main" id="{19B7CE3C-EA7F-526A-0E1A-80E84F95796F}"/>
                </a:ext>
              </a:extLst>
            </p:cNvPr>
            <p:cNvSpPr txBox="1"/>
            <p:nvPr/>
          </p:nvSpPr>
          <p:spPr>
            <a:xfrm>
              <a:off x="1307505" y="5046818"/>
              <a:ext cx="9611420" cy="587143"/>
            </a:xfrm>
            <a:prstGeom prst="rect">
              <a:avLst/>
            </a:prstGeom>
            <a:noFill/>
          </p:spPr>
          <p:txBody>
            <a:bodyPr wrap="square" rtlCol="0">
              <a:spAutoFit/>
            </a:bodyPr>
            <a:lstStyle/>
            <a:p>
              <a:pPr algn="dist"/>
              <a:r>
                <a:rPr lang="ja-JP" altLang="en-US" sz="2500" dirty="0">
                  <a:latin typeface="HGP創英角ﾎﾟｯﾌﾟ体" panose="040B0A00000000000000" pitchFamily="50" charset="-128"/>
                  <a:ea typeface="HGP創英角ﾎﾟｯﾌﾟ体" panose="040B0A00000000000000" pitchFamily="50" charset="-128"/>
                </a:rPr>
                <a:t>グラフにするときは、何を比べたいかを考えるといいね！</a:t>
              </a:r>
              <a:endParaRPr lang="en-US" altLang="ja-JP" sz="2500" dirty="0">
                <a:latin typeface="HGP創英角ﾎﾟｯﾌﾟ体" panose="040B0A00000000000000" pitchFamily="50" charset="-128"/>
                <a:ea typeface="HGP創英角ﾎﾟｯﾌﾟ体" panose="040B0A00000000000000" pitchFamily="50" charset="-128"/>
              </a:endParaRPr>
            </a:p>
          </p:txBody>
        </p:sp>
        <p:sp>
          <p:nvSpPr>
            <p:cNvPr id="114" name="テキスト ボックス 113">
              <a:extLst>
                <a:ext uri="{FF2B5EF4-FFF2-40B4-BE49-F238E27FC236}">
                  <a16:creationId xmlns:a16="http://schemas.microsoft.com/office/drawing/2014/main" id="{A8C9228C-79DC-8AFE-859C-E79BE44E8781}"/>
                </a:ext>
              </a:extLst>
            </p:cNvPr>
            <p:cNvSpPr txBox="1"/>
            <p:nvPr/>
          </p:nvSpPr>
          <p:spPr>
            <a:xfrm>
              <a:off x="4783320" y="4864916"/>
              <a:ext cx="572556" cy="530321"/>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なに</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sp>
          <p:nvSpPr>
            <p:cNvPr id="115" name="テキスト ボックス 114">
              <a:extLst>
                <a:ext uri="{FF2B5EF4-FFF2-40B4-BE49-F238E27FC236}">
                  <a16:creationId xmlns:a16="http://schemas.microsoft.com/office/drawing/2014/main" id="{A6F8E34E-60F4-D63C-DCDB-929D456D9646}"/>
                </a:ext>
              </a:extLst>
            </p:cNvPr>
            <p:cNvSpPr txBox="1"/>
            <p:nvPr/>
          </p:nvSpPr>
          <p:spPr>
            <a:xfrm>
              <a:off x="5538120" y="4860637"/>
              <a:ext cx="572556" cy="321981"/>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くら</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sp>
          <p:nvSpPr>
            <p:cNvPr id="116" name="テキスト ボックス 115">
              <a:extLst>
                <a:ext uri="{FF2B5EF4-FFF2-40B4-BE49-F238E27FC236}">
                  <a16:creationId xmlns:a16="http://schemas.microsoft.com/office/drawing/2014/main" id="{6DEDE0F4-96A3-F549-9145-AD949BC945A8}"/>
                </a:ext>
              </a:extLst>
            </p:cNvPr>
            <p:cNvSpPr txBox="1"/>
            <p:nvPr/>
          </p:nvSpPr>
          <p:spPr>
            <a:xfrm>
              <a:off x="7701433" y="4837720"/>
              <a:ext cx="777041" cy="321981"/>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かんが</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grpSp>
      <p:pic>
        <p:nvPicPr>
          <p:cNvPr id="117" name="図 116">
            <a:hlinkClick r:id="rId10" action="ppaction://hlinksldjump"/>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210271" y="120615"/>
            <a:ext cx="1347333" cy="566977"/>
          </a:xfrm>
          <a:prstGeom prst="rect">
            <a:avLst/>
          </a:prstGeom>
        </p:spPr>
      </p:pic>
      <p:pic>
        <p:nvPicPr>
          <p:cNvPr id="118" name="図 117">
            <a:hlinkClick r:id="rId12" action="ppaction://hlinksldjump"/>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707881" y="138904"/>
            <a:ext cx="1347333" cy="548688"/>
          </a:xfrm>
          <a:prstGeom prst="rect">
            <a:avLst/>
          </a:prstGeom>
        </p:spPr>
      </p:pic>
      <p:pic>
        <p:nvPicPr>
          <p:cNvPr id="119" name="図 118">
            <a:hlinkClick r:id="rId14" action="ppaction://hlinksldjump"/>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943173" y="130108"/>
            <a:ext cx="1572904" cy="548688"/>
          </a:xfrm>
          <a:prstGeom prst="rect">
            <a:avLst/>
          </a:prstGeom>
        </p:spPr>
      </p:pic>
      <p:sp>
        <p:nvSpPr>
          <p:cNvPr id="57" name="正方形/長方形 56"/>
          <p:cNvSpPr/>
          <p:nvPr/>
        </p:nvSpPr>
        <p:spPr>
          <a:xfrm>
            <a:off x="0" y="0"/>
            <a:ext cx="990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309030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10"/>
                                        <p:tgtEl>
                                          <p:spTgt spid="57"/>
                                        </p:tgtEl>
                                      </p:cBhvr>
                                    </p:animEffect>
                                    <p:set>
                                      <p:cBhvr>
                                        <p:cTn id="7" dur="1" fill="hold">
                                          <p:stCondLst>
                                            <p:cond delay="9"/>
                                          </p:stCondLst>
                                        </p:cTn>
                                        <p:tgtEl>
                                          <p:spTgt spid="57"/>
                                        </p:tgtEl>
                                        <p:attrNameLst>
                                          <p:attrName>style.visibility</p:attrName>
                                        </p:attrNameLst>
                                      </p:cBhvr>
                                      <p:to>
                                        <p:strVal val="hidden"/>
                                      </p:to>
                                    </p:set>
                                  </p:childTnLst>
                                </p:cTn>
                              </p:par>
                              <p:par>
                                <p:cTn id="8" presetID="25"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1"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2"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3" dur="1000" fill="hold"/>
                                        <p:tgtEl>
                                          <p:spTgt spid="2"/>
                                        </p:tgtEl>
                                        <p:attrNameLst>
                                          <p:attrName>ppt_h</p:attrName>
                                        </p:attrNameLst>
                                      </p:cBhvr>
                                      <p:tavLst>
                                        <p:tav tm="0">
                                          <p:val>
                                            <p:strVal val="#ppt_h"/>
                                          </p:val>
                                        </p:tav>
                                        <p:tav tm="100000">
                                          <p:val>
                                            <p:strVal val="#ppt_h"/>
                                          </p:val>
                                        </p:tav>
                                      </p:tavLst>
                                    </p:anim>
                                    <p:anim calcmode="lin" valueType="num">
                                      <p:cBhvr>
                                        <p:cTn id="14"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5"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6"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7" dur="1000" decel="50000">
                                          <p:stCondLst>
                                            <p:cond delay="0"/>
                                          </p:stCondLst>
                                        </p:cTn>
                                        <p:tgtEl>
                                          <p:spTgt spid="2"/>
                                        </p:tgtEl>
                                      </p:cBhvr>
                                    </p:animEffect>
                                  </p:childTnLst>
                                </p:cTn>
                              </p:par>
                            </p:childTnLst>
                          </p:cTn>
                        </p:par>
                        <p:par>
                          <p:cTn id="18" fill="hold">
                            <p:stCondLst>
                              <p:cond delay="1000"/>
                            </p:stCondLst>
                            <p:childTnLst>
                              <p:par>
                                <p:cTn id="19" presetID="31" presetClass="entr" presetSubtype="0" fill="hold"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1000" fill="hold"/>
                                        <p:tgtEl>
                                          <p:spTgt spid="73"/>
                                        </p:tgtEl>
                                        <p:attrNameLst>
                                          <p:attrName>ppt_w</p:attrName>
                                        </p:attrNameLst>
                                      </p:cBhvr>
                                      <p:tavLst>
                                        <p:tav tm="0">
                                          <p:val>
                                            <p:fltVal val="0"/>
                                          </p:val>
                                        </p:tav>
                                        <p:tav tm="100000">
                                          <p:val>
                                            <p:strVal val="#ppt_w"/>
                                          </p:val>
                                        </p:tav>
                                      </p:tavLst>
                                    </p:anim>
                                    <p:anim calcmode="lin" valueType="num">
                                      <p:cBhvr>
                                        <p:cTn id="22" dur="1000" fill="hold"/>
                                        <p:tgtEl>
                                          <p:spTgt spid="73"/>
                                        </p:tgtEl>
                                        <p:attrNameLst>
                                          <p:attrName>ppt_h</p:attrName>
                                        </p:attrNameLst>
                                      </p:cBhvr>
                                      <p:tavLst>
                                        <p:tav tm="0">
                                          <p:val>
                                            <p:fltVal val="0"/>
                                          </p:val>
                                        </p:tav>
                                        <p:tav tm="100000">
                                          <p:val>
                                            <p:strVal val="#ppt_h"/>
                                          </p:val>
                                        </p:tav>
                                      </p:tavLst>
                                    </p:anim>
                                    <p:anim calcmode="lin" valueType="num">
                                      <p:cBhvr>
                                        <p:cTn id="23" dur="1000" fill="hold"/>
                                        <p:tgtEl>
                                          <p:spTgt spid="73"/>
                                        </p:tgtEl>
                                        <p:attrNameLst>
                                          <p:attrName>style.rotation</p:attrName>
                                        </p:attrNameLst>
                                      </p:cBhvr>
                                      <p:tavLst>
                                        <p:tav tm="0">
                                          <p:val>
                                            <p:fltVal val="90"/>
                                          </p:val>
                                        </p:tav>
                                        <p:tav tm="100000">
                                          <p:val>
                                            <p:fltVal val="0"/>
                                          </p:val>
                                        </p:tav>
                                      </p:tavLst>
                                    </p:anim>
                                    <p:animEffect transition="in" filter="fade">
                                      <p:cBhvr>
                                        <p:cTn id="24" dur="1000"/>
                                        <p:tgtEl>
                                          <p:spTgt spid="73"/>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Effect transition="in" filter="fade">
                                      <p:cBhvr>
                                        <p:cTn id="28" dur="500"/>
                                        <p:tgtEl>
                                          <p:spTgt spid="71"/>
                                        </p:tgtEl>
                                      </p:cBhvr>
                                    </p:animEffect>
                                  </p:childTnLst>
                                </p:cTn>
                              </p:par>
                            </p:childTnLst>
                          </p:cTn>
                        </p:par>
                        <p:par>
                          <p:cTn id="29" fill="hold">
                            <p:stCondLst>
                              <p:cond delay="2500"/>
                            </p:stCondLst>
                            <p:childTnLst>
                              <p:par>
                                <p:cTn id="30" presetID="22" presetClass="entr" presetSubtype="8" fill="hold" nodeType="afterEffect">
                                  <p:stCondLst>
                                    <p:cond delay="0"/>
                                  </p:stCondLst>
                                  <p:childTnLst>
                                    <p:set>
                                      <p:cBhvr>
                                        <p:cTn id="31" dur="1" fill="hold">
                                          <p:stCondLst>
                                            <p:cond delay="0"/>
                                          </p:stCondLst>
                                        </p:cTn>
                                        <p:tgtEl>
                                          <p:spTgt spid="105"/>
                                        </p:tgtEl>
                                        <p:attrNameLst>
                                          <p:attrName>style.visibility</p:attrName>
                                        </p:attrNameLst>
                                      </p:cBhvr>
                                      <p:to>
                                        <p:strVal val="visible"/>
                                      </p:to>
                                    </p:set>
                                    <p:animEffect transition="in" filter="wipe(left)">
                                      <p:cBhvr>
                                        <p:cTn id="32" dur="1000"/>
                                        <p:tgtEl>
                                          <p:spTgt spid="105"/>
                                        </p:tgtEl>
                                      </p:cBhvr>
                                    </p:animEffect>
                                  </p:childTnLst>
                                </p:cTn>
                              </p:par>
                            </p:childTnLst>
                          </p:cTn>
                        </p:par>
                        <p:par>
                          <p:cTn id="33" fill="hold">
                            <p:stCondLst>
                              <p:cond delay="3500"/>
                            </p:stCondLst>
                            <p:childTnLst>
                              <p:par>
                                <p:cTn id="34" presetID="22" presetClass="entr" presetSubtype="8" fill="hold" nodeType="afterEffect">
                                  <p:stCondLst>
                                    <p:cond delay="0"/>
                                  </p:stCondLst>
                                  <p:childTnLst>
                                    <p:set>
                                      <p:cBhvr>
                                        <p:cTn id="35" dur="1" fill="hold">
                                          <p:stCondLst>
                                            <p:cond delay="0"/>
                                          </p:stCondLst>
                                        </p:cTn>
                                        <p:tgtEl>
                                          <p:spTgt spid="108"/>
                                        </p:tgtEl>
                                        <p:attrNameLst>
                                          <p:attrName>style.visibility</p:attrName>
                                        </p:attrNameLst>
                                      </p:cBhvr>
                                      <p:to>
                                        <p:strVal val="visible"/>
                                      </p:to>
                                    </p:set>
                                    <p:animEffect transition="in" filter="wipe(left)">
                                      <p:cBhvr>
                                        <p:cTn id="36" dur="1000"/>
                                        <p:tgtEl>
                                          <p:spTgt spid="108"/>
                                        </p:tgtEl>
                                      </p:cBhvr>
                                    </p:animEffect>
                                  </p:childTnLst>
                                </p:cTn>
                              </p:par>
                            </p:childTnLst>
                          </p:cTn>
                        </p:par>
                        <p:par>
                          <p:cTn id="37" fill="hold">
                            <p:stCondLst>
                              <p:cond delay="4500"/>
                            </p:stCondLst>
                            <p:childTnLst>
                              <p:par>
                                <p:cTn id="38" presetID="10" presetClass="entr" presetSubtype="0" fill="hold" nodeType="afterEffect">
                                  <p:stCondLst>
                                    <p:cond delay="0"/>
                                  </p:stCondLst>
                                  <p:childTnLst>
                                    <p:set>
                                      <p:cBhvr>
                                        <p:cTn id="39" dur="1" fill="hold">
                                          <p:stCondLst>
                                            <p:cond delay="0"/>
                                          </p:stCondLst>
                                        </p:cTn>
                                        <p:tgtEl>
                                          <p:spTgt spid="72"/>
                                        </p:tgtEl>
                                        <p:attrNameLst>
                                          <p:attrName>style.visibility</p:attrName>
                                        </p:attrNameLst>
                                      </p:cBhvr>
                                      <p:to>
                                        <p:strVal val="visible"/>
                                      </p:to>
                                    </p:set>
                                    <p:animEffect transition="in" filter="fade">
                                      <p:cBhvr>
                                        <p:cTn id="40" dur="500"/>
                                        <p:tgtEl>
                                          <p:spTgt spid="72"/>
                                        </p:tgtEl>
                                      </p:cBhvr>
                                    </p:animEffect>
                                  </p:childTnLst>
                                </p:cTn>
                              </p:par>
                            </p:childTnLst>
                          </p:cTn>
                        </p:par>
                        <p:par>
                          <p:cTn id="41" fill="hold">
                            <p:stCondLst>
                              <p:cond delay="5000"/>
                            </p:stCondLst>
                            <p:childTnLst>
                              <p:par>
                                <p:cTn id="42" presetID="32" presetClass="emph" presetSubtype="0" fill="hold" nodeType="afterEffect">
                                  <p:stCondLst>
                                    <p:cond delay="250"/>
                                  </p:stCondLst>
                                  <p:childTnLst>
                                    <p:animRot by="120000">
                                      <p:cBhvr>
                                        <p:cTn id="43" dur="100" fill="hold">
                                          <p:stCondLst>
                                            <p:cond delay="0"/>
                                          </p:stCondLst>
                                        </p:cTn>
                                        <p:tgtEl>
                                          <p:spTgt spid="72"/>
                                        </p:tgtEl>
                                        <p:attrNameLst>
                                          <p:attrName>r</p:attrName>
                                        </p:attrNameLst>
                                      </p:cBhvr>
                                    </p:animRot>
                                    <p:animRot by="-240000">
                                      <p:cBhvr>
                                        <p:cTn id="44" dur="200" fill="hold">
                                          <p:stCondLst>
                                            <p:cond delay="200"/>
                                          </p:stCondLst>
                                        </p:cTn>
                                        <p:tgtEl>
                                          <p:spTgt spid="72"/>
                                        </p:tgtEl>
                                        <p:attrNameLst>
                                          <p:attrName>r</p:attrName>
                                        </p:attrNameLst>
                                      </p:cBhvr>
                                    </p:animRot>
                                    <p:animRot by="240000">
                                      <p:cBhvr>
                                        <p:cTn id="45" dur="200" fill="hold">
                                          <p:stCondLst>
                                            <p:cond delay="400"/>
                                          </p:stCondLst>
                                        </p:cTn>
                                        <p:tgtEl>
                                          <p:spTgt spid="72"/>
                                        </p:tgtEl>
                                        <p:attrNameLst>
                                          <p:attrName>r</p:attrName>
                                        </p:attrNameLst>
                                      </p:cBhvr>
                                    </p:animRot>
                                    <p:animRot by="-240000">
                                      <p:cBhvr>
                                        <p:cTn id="46" dur="200" fill="hold">
                                          <p:stCondLst>
                                            <p:cond delay="600"/>
                                          </p:stCondLst>
                                        </p:cTn>
                                        <p:tgtEl>
                                          <p:spTgt spid="72"/>
                                        </p:tgtEl>
                                        <p:attrNameLst>
                                          <p:attrName>r</p:attrName>
                                        </p:attrNameLst>
                                      </p:cBhvr>
                                    </p:animRot>
                                    <p:animRot by="120000">
                                      <p:cBhvr>
                                        <p:cTn id="47" dur="200" fill="hold">
                                          <p:stCondLst>
                                            <p:cond delay="800"/>
                                          </p:stCondLst>
                                        </p:cTn>
                                        <p:tgtEl>
                                          <p:spTgt spid="72"/>
                                        </p:tgtEl>
                                        <p:attrNameLst>
                                          <p:attrName>r</p:attrName>
                                        </p:attrNameLst>
                                      </p:cBhvr>
                                    </p:animRot>
                                  </p:childTnLst>
                                </p:cTn>
                              </p:par>
                            </p:childTnLst>
                          </p:cTn>
                        </p:par>
                        <p:par>
                          <p:cTn id="48" fill="hold">
                            <p:stCondLst>
                              <p:cond delay="6250"/>
                            </p:stCondLst>
                            <p:childTnLst>
                              <p:par>
                                <p:cTn id="49" presetID="10" presetClass="entr" presetSubtype="0"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Effect transition="in" filter="fade">
                                      <p:cBhvr>
                                        <p:cTn id="51" dur="500"/>
                                        <p:tgtEl>
                                          <p:spTgt spid="70"/>
                                        </p:tgtEl>
                                      </p:cBhvr>
                                    </p:animEffect>
                                  </p:childTnLst>
                                </p:cTn>
                              </p:par>
                            </p:childTnLst>
                          </p:cTn>
                        </p:par>
                        <p:par>
                          <p:cTn id="52" fill="hold">
                            <p:stCondLst>
                              <p:cond delay="6750"/>
                            </p:stCondLst>
                            <p:childTnLst>
                              <p:par>
                                <p:cTn id="53" presetID="53" presetClass="entr" presetSubtype="16" fill="hold" nodeType="afterEffect">
                                  <p:stCondLst>
                                    <p:cond delay="250"/>
                                  </p:stCondLst>
                                  <p:childTnLst>
                                    <p:set>
                                      <p:cBhvr>
                                        <p:cTn id="54" dur="1" fill="hold">
                                          <p:stCondLst>
                                            <p:cond delay="0"/>
                                          </p:stCondLst>
                                        </p:cTn>
                                        <p:tgtEl>
                                          <p:spTgt spid="76"/>
                                        </p:tgtEl>
                                        <p:attrNameLst>
                                          <p:attrName>style.visibility</p:attrName>
                                        </p:attrNameLst>
                                      </p:cBhvr>
                                      <p:to>
                                        <p:strVal val="visible"/>
                                      </p:to>
                                    </p:set>
                                    <p:anim calcmode="lin" valueType="num">
                                      <p:cBhvr>
                                        <p:cTn id="55" dur="750" fill="hold"/>
                                        <p:tgtEl>
                                          <p:spTgt spid="76"/>
                                        </p:tgtEl>
                                        <p:attrNameLst>
                                          <p:attrName>ppt_w</p:attrName>
                                        </p:attrNameLst>
                                      </p:cBhvr>
                                      <p:tavLst>
                                        <p:tav tm="0">
                                          <p:val>
                                            <p:fltVal val="0"/>
                                          </p:val>
                                        </p:tav>
                                        <p:tav tm="100000">
                                          <p:val>
                                            <p:strVal val="#ppt_w"/>
                                          </p:val>
                                        </p:tav>
                                      </p:tavLst>
                                    </p:anim>
                                    <p:anim calcmode="lin" valueType="num">
                                      <p:cBhvr>
                                        <p:cTn id="56" dur="750" fill="hold"/>
                                        <p:tgtEl>
                                          <p:spTgt spid="76"/>
                                        </p:tgtEl>
                                        <p:attrNameLst>
                                          <p:attrName>ppt_h</p:attrName>
                                        </p:attrNameLst>
                                      </p:cBhvr>
                                      <p:tavLst>
                                        <p:tav tm="0">
                                          <p:val>
                                            <p:fltVal val="0"/>
                                          </p:val>
                                        </p:tav>
                                        <p:tav tm="100000">
                                          <p:val>
                                            <p:strVal val="#ppt_h"/>
                                          </p:val>
                                        </p:tav>
                                      </p:tavLst>
                                    </p:anim>
                                    <p:animEffect transition="in" filter="fade">
                                      <p:cBhvr>
                                        <p:cTn id="57" dur="750"/>
                                        <p:tgtEl>
                                          <p:spTgt spid="76"/>
                                        </p:tgtEl>
                                      </p:cBhvr>
                                    </p:animEffect>
                                  </p:childTnLst>
                                </p:cTn>
                              </p:par>
                            </p:childTnLst>
                          </p:cTn>
                        </p:par>
                        <p:par>
                          <p:cTn id="58" fill="hold">
                            <p:stCondLst>
                              <p:cond delay="7750"/>
                            </p:stCondLst>
                            <p:childTnLst>
                              <p:par>
                                <p:cTn id="59" presetID="6" presetClass="entr" presetSubtype="16" fill="hold" nodeType="afterEffect">
                                  <p:stCondLst>
                                    <p:cond delay="0"/>
                                  </p:stCondLst>
                                  <p:childTnLst>
                                    <p:set>
                                      <p:cBhvr>
                                        <p:cTn id="60" dur="1" fill="hold">
                                          <p:stCondLst>
                                            <p:cond delay="0"/>
                                          </p:stCondLst>
                                        </p:cTn>
                                        <p:tgtEl>
                                          <p:spTgt spid="86"/>
                                        </p:tgtEl>
                                        <p:attrNameLst>
                                          <p:attrName>style.visibility</p:attrName>
                                        </p:attrNameLst>
                                      </p:cBhvr>
                                      <p:to>
                                        <p:strVal val="visible"/>
                                      </p:to>
                                    </p:set>
                                    <p:animEffect transition="in" filter="circle(in)">
                                      <p:cBhvr>
                                        <p:cTn id="61" dur="1250"/>
                                        <p:tgtEl>
                                          <p:spTgt spid="86"/>
                                        </p:tgtEl>
                                      </p:cBhvr>
                                    </p:animEffect>
                                  </p:childTnLst>
                                </p:cTn>
                              </p:par>
                            </p:childTnLst>
                          </p:cTn>
                        </p:par>
                        <p:par>
                          <p:cTn id="62" fill="hold">
                            <p:stCondLst>
                              <p:cond delay="9000"/>
                            </p:stCondLst>
                            <p:childTnLst>
                              <p:par>
                                <p:cTn id="63" presetID="53" presetClass="entr" presetSubtype="16" fill="hold" nodeType="afterEffect">
                                  <p:stCondLst>
                                    <p:cond delay="250"/>
                                  </p:stCondLst>
                                  <p:childTnLst>
                                    <p:set>
                                      <p:cBhvr>
                                        <p:cTn id="64" dur="1" fill="hold">
                                          <p:stCondLst>
                                            <p:cond delay="0"/>
                                          </p:stCondLst>
                                        </p:cTn>
                                        <p:tgtEl>
                                          <p:spTgt spid="81"/>
                                        </p:tgtEl>
                                        <p:attrNameLst>
                                          <p:attrName>style.visibility</p:attrName>
                                        </p:attrNameLst>
                                      </p:cBhvr>
                                      <p:to>
                                        <p:strVal val="visible"/>
                                      </p:to>
                                    </p:set>
                                    <p:anim calcmode="lin" valueType="num">
                                      <p:cBhvr>
                                        <p:cTn id="65" dur="750" fill="hold"/>
                                        <p:tgtEl>
                                          <p:spTgt spid="81"/>
                                        </p:tgtEl>
                                        <p:attrNameLst>
                                          <p:attrName>ppt_w</p:attrName>
                                        </p:attrNameLst>
                                      </p:cBhvr>
                                      <p:tavLst>
                                        <p:tav tm="0">
                                          <p:val>
                                            <p:fltVal val="0"/>
                                          </p:val>
                                        </p:tav>
                                        <p:tav tm="100000">
                                          <p:val>
                                            <p:strVal val="#ppt_w"/>
                                          </p:val>
                                        </p:tav>
                                      </p:tavLst>
                                    </p:anim>
                                    <p:anim calcmode="lin" valueType="num">
                                      <p:cBhvr>
                                        <p:cTn id="66" dur="750" fill="hold"/>
                                        <p:tgtEl>
                                          <p:spTgt spid="81"/>
                                        </p:tgtEl>
                                        <p:attrNameLst>
                                          <p:attrName>ppt_h</p:attrName>
                                        </p:attrNameLst>
                                      </p:cBhvr>
                                      <p:tavLst>
                                        <p:tav tm="0">
                                          <p:val>
                                            <p:fltVal val="0"/>
                                          </p:val>
                                        </p:tav>
                                        <p:tav tm="100000">
                                          <p:val>
                                            <p:strVal val="#ppt_h"/>
                                          </p:val>
                                        </p:tav>
                                      </p:tavLst>
                                    </p:anim>
                                    <p:animEffect transition="in" filter="fade">
                                      <p:cBhvr>
                                        <p:cTn id="67" dur="750"/>
                                        <p:tgtEl>
                                          <p:spTgt spid="81"/>
                                        </p:tgtEl>
                                      </p:cBhvr>
                                    </p:animEffect>
                                  </p:childTnLst>
                                </p:cTn>
                              </p:par>
                            </p:childTnLst>
                          </p:cTn>
                        </p:par>
                        <p:par>
                          <p:cTn id="68" fill="hold">
                            <p:stCondLst>
                              <p:cond delay="10000"/>
                            </p:stCondLst>
                            <p:childTnLst>
                              <p:par>
                                <p:cTn id="69" presetID="6" presetClass="entr" presetSubtype="16" fill="hold" nodeType="afterEffect">
                                  <p:stCondLst>
                                    <p:cond delay="0"/>
                                  </p:stCondLst>
                                  <p:childTnLst>
                                    <p:set>
                                      <p:cBhvr>
                                        <p:cTn id="70" dur="1" fill="hold">
                                          <p:stCondLst>
                                            <p:cond delay="0"/>
                                          </p:stCondLst>
                                        </p:cTn>
                                        <p:tgtEl>
                                          <p:spTgt spid="90"/>
                                        </p:tgtEl>
                                        <p:attrNameLst>
                                          <p:attrName>style.visibility</p:attrName>
                                        </p:attrNameLst>
                                      </p:cBhvr>
                                      <p:to>
                                        <p:strVal val="visible"/>
                                      </p:to>
                                    </p:set>
                                    <p:animEffect transition="in" filter="circle(in)">
                                      <p:cBhvr>
                                        <p:cTn id="71" dur="1250"/>
                                        <p:tgtEl>
                                          <p:spTgt spid="90"/>
                                        </p:tgtEl>
                                      </p:cBhvr>
                                    </p:animEffect>
                                  </p:childTnLst>
                                </p:cTn>
                              </p:par>
                            </p:childTnLst>
                          </p:cTn>
                        </p:par>
                        <p:par>
                          <p:cTn id="72" fill="hold">
                            <p:stCondLst>
                              <p:cond delay="11250"/>
                            </p:stCondLst>
                            <p:childTnLst>
                              <p:par>
                                <p:cTn id="73" presetID="53" presetClass="entr" presetSubtype="16" fill="hold" nodeType="afterEffect">
                                  <p:stCondLst>
                                    <p:cond delay="25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750" fill="hold"/>
                                        <p:tgtEl>
                                          <p:spTgt spid="101"/>
                                        </p:tgtEl>
                                        <p:attrNameLst>
                                          <p:attrName>ppt_w</p:attrName>
                                        </p:attrNameLst>
                                      </p:cBhvr>
                                      <p:tavLst>
                                        <p:tav tm="0">
                                          <p:val>
                                            <p:fltVal val="0"/>
                                          </p:val>
                                        </p:tav>
                                        <p:tav tm="100000">
                                          <p:val>
                                            <p:strVal val="#ppt_w"/>
                                          </p:val>
                                        </p:tav>
                                      </p:tavLst>
                                    </p:anim>
                                    <p:anim calcmode="lin" valueType="num">
                                      <p:cBhvr>
                                        <p:cTn id="76" dur="750" fill="hold"/>
                                        <p:tgtEl>
                                          <p:spTgt spid="101"/>
                                        </p:tgtEl>
                                        <p:attrNameLst>
                                          <p:attrName>ppt_h</p:attrName>
                                        </p:attrNameLst>
                                      </p:cBhvr>
                                      <p:tavLst>
                                        <p:tav tm="0">
                                          <p:val>
                                            <p:fltVal val="0"/>
                                          </p:val>
                                        </p:tav>
                                        <p:tav tm="100000">
                                          <p:val>
                                            <p:strVal val="#ppt_h"/>
                                          </p:val>
                                        </p:tav>
                                      </p:tavLst>
                                    </p:anim>
                                    <p:animEffect transition="in" filter="fade">
                                      <p:cBhvr>
                                        <p:cTn id="77" dur="750"/>
                                        <p:tgtEl>
                                          <p:spTgt spid="101"/>
                                        </p:tgtEl>
                                      </p:cBhvr>
                                    </p:animEffect>
                                  </p:childTnLst>
                                </p:cTn>
                              </p:par>
                            </p:childTnLst>
                          </p:cTn>
                        </p:par>
                        <p:par>
                          <p:cTn id="78" fill="hold">
                            <p:stCondLst>
                              <p:cond delay="12250"/>
                            </p:stCondLst>
                            <p:childTnLst>
                              <p:par>
                                <p:cTn id="79" presetID="6" presetClass="entr" presetSubtype="16" fill="hold" nodeType="afterEffect">
                                  <p:stCondLst>
                                    <p:cond delay="0"/>
                                  </p:stCondLst>
                                  <p:childTnLst>
                                    <p:set>
                                      <p:cBhvr>
                                        <p:cTn id="80" dur="1" fill="hold">
                                          <p:stCondLst>
                                            <p:cond delay="0"/>
                                          </p:stCondLst>
                                        </p:cTn>
                                        <p:tgtEl>
                                          <p:spTgt spid="94"/>
                                        </p:tgtEl>
                                        <p:attrNameLst>
                                          <p:attrName>style.visibility</p:attrName>
                                        </p:attrNameLst>
                                      </p:cBhvr>
                                      <p:to>
                                        <p:strVal val="visible"/>
                                      </p:to>
                                    </p:set>
                                    <p:animEffect transition="in" filter="circle(in)">
                                      <p:cBhvr>
                                        <p:cTn id="81" dur="1250"/>
                                        <p:tgtEl>
                                          <p:spTgt spid="94"/>
                                        </p:tgtEl>
                                      </p:cBhvr>
                                    </p:animEffect>
                                  </p:childTnLst>
                                </p:cTn>
                              </p:par>
                            </p:childTnLst>
                          </p:cTn>
                        </p:par>
                        <p:par>
                          <p:cTn id="82" fill="hold">
                            <p:stCondLst>
                              <p:cond delay="13500"/>
                            </p:stCondLst>
                            <p:childTnLst>
                              <p:par>
                                <p:cTn id="83" presetID="22" presetClass="entr" presetSubtype="8" fill="hold" nodeType="afterEffect">
                                  <p:stCondLst>
                                    <p:cond delay="0"/>
                                  </p:stCondLst>
                                  <p:childTnLst>
                                    <p:set>
                                      <p:cBhvr>
                                        <p:cTn id="84" dur="1" fill="hold">
                                          <p:stCondLst>
                                            <p:cond delay="0"/>
                                          </p:stCondLst>
                                        </p:cTn>
                                        <p:tgtEl>
                                          <p:spTgt spid="112"/>
                                        </p:tgtEl>
                                        <p:attrNameLst>
                                          <p:attrName>style.visibility</p:attrName>
                                        </p:attrNameLst>
                                      </p:cBhvr>
                                      <p:to>
                                        <p:strVal val="visible"/>
                                      </p:to>
                                    </p:set>
                                    <p:animEffect transition="in" filter="wipe(left)">
                                      <p:cBhvr>
                                        <p:cTn id="85" dur="125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5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吹き出し: 角を丸めた四角形 11">
            <a:extLst>
              <a:ext uri="{FF2B5EF4-FFF2-40B4-BE49-F238E27FC236}">
                <a16:creationId xmlns:a16="http://schemas.microsoft.com/office/drawing/2014/main" id="{77EA6F85-B90E-4CE5-936C-45B72DDBD7A7}"/>
              </a:ext>
            </a:extLst>
          </p:cNvPr>
          <p:cNvSpPr/>
          <p:nvPr/>
        </p:nvSpPr>
        <p:spPr>
          <a:xfrm>
            <a:off x="177920" y="894252"/>
            <a:ext cx="7558302" cy="712232"/>
          </a:xfrm>
          <a:prstGeom prst="wedgeRoundRectCallout">
            <a:avLst>
              <a:gd name="adj1" fmla="val 53485"/>
              <a:gd name="adj2" fmla="val 21239"/>
              <a:gd name="adj3" fmla="val 16667"/>
            </a:avLst>
          </a:prstGeom>
          <a:no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endParaRPr lang="en-US" altLang="ja-JP" sz="1463" dirty="0">
              <a:latin typeface="HGP創英角ﾎﾟｯﾌﾟ体" panose="040B0A00000000000000" pitchFamily="50" charset="-128"/>
              <a:ea typeface="HGP創英角ﾎﾟｯﾌﾟ体" panose="040B0A00000000000000" pitchFamily="50" charset="-128"/>
            </a:endParaRPr>
          </a:p>
        </p:txBody>
      </p:sp>
      <p:grpSp>
        <p:nvGrpSpPr>
          <p:cNvPr id="5" name="グループ化 4"/>
          <p:cNvGrpSpPr/>
          <p:nvPr/>
        </p:nvGrpSpPr>
        <p:grpSpPr>
          <a:xfrm>
            <a:off x="7997173" y="817241"/>
            <a:ext cx="1312553" cy="877945"/>
            <a:chOff x="7890955" y="183096"/>
            <a:chExt cx="1583187" cy="956244"/>
          </a:xfrm>
        </p:grpSpPr>
        <p:pic>
          <p:nvPicPr>
            <p:cNvPr id="29" name="図 28"/>
            <p:cNvPicPr>
              <a:picLocks noChangeAspect="1"/>
            </p:cNvPicPr>
            <p:nvPr/>
          </p:nvPicPr>
          <p:blipFill>
            <a:blip r:embed="rId2"/>
            <a:stretch>
              <a:fillRect/>
            </a:stretch>
          </p:blipFill>
          <p:spPr>
            <a:xfrm>
              <a:off x="8538142" y="183096"/>
              <a:ext cx="936000" cy="948822"/>
            </a:xfrm>
            <a:prstGeom prst="rect">
              <a:avLst/>
            </a:prstGeom>
          </p:spPr>
        </p:pic>
        <p:pic>
          <p:nvPicPr>
            <p:cNvPr id="19" name="図 18" descr="おもちゃ, 人形, 時計, 食品 が含まれている画像&#10;&#10;自動的に生成された説明">
              <a:extLst>
                <a:ext uri="{FF2B5EF4-FFF2-40B4-BE49-F238E27FC236}">
                  <a16:creationId xmlns:a16="http://schemas.microsoft.com/office/drawing/2014/main" id="{8CE74C01-A633-4DE6-9246-89039A7AE57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48"/>
            <a:stretch/>
          </p:blipFill>
          <p:spPr>
            <a:xfrm>
              <a:off x="7890955" y="198895"/>
              <a:ext cx="828000" cy="940445"/>
            </a:xfrm>
            <a:prstGeom prst="rect">
              <a:avLst/>
            </a:prstGeom>
          </p:spPr>
        </p:pic>
      </p:grpSp>
      <p:grpSp>
        <p:nvGrpSpPr>
          <p:cNvPr id="64" name="グループ化 63"/>
          <p:cNvGrpSpPr/>
          <p:nvPr/>
        </p:nvGrpSpPr>
        <p:grpSpPr>
          <a:xfrm>
            <a:off x="244428" y="909779"/>
            <a:ext cx="7538826" cy="1050787"/>
            <a:chOff x="535869" y="382879"/>
            <a:chExt cx="8374043" cy="1293278"/>
          </a:xfrm>
        </p:grpSpPr>
        <p:sp>
          <p:nvSpPr>
            <p:cNvPr id="65" name="テキスト ボックス 64"/>
            <p:cNvSpPr txBox="1"/>
            <p:nvPr/>
          </p:nvSpPr>
          <p:spPr>
            <a:xfrm>
              <a:off x="535869" y="615511"/>
              <a:ext cx="8374043" cy="1060646"/>
            </a:xfrm>
            <a:prstGeom prst="rect">
              <a:avLst/>
            </a:prstGeom>
            <a:noFill/>
            <a:ln>
              <a:noFill/>
            </a:ln>
          </p:spPr>
          <p:txBody>
            <a:bodyPr wrap="square" rtlCol="0">
              <a:spAutoFit/>
            </a:bodyPr>
            <a:lstStyle/>
            <a:p>
              <a:pPr algn="dist"/>
              <a:r>
                <a:rPr lang="ja-JP" altLang="en-US" sz="2500" dirty="0">
                  <a:latin typeface="HGP創英角ﾎﾟｯﾌﾟ体" panose="040B0A00000000000000" pitchFamily="50" charset="-128"/>
                  <a:ea typeface="HGP創英角ﾎﾟｯﾌﾟ体" panose="040B0A00000000000000" pitchFamily="50" charset="-128"/>
                </a:rPr>
                <a:t>人数を比べたいから、棒グラフで作ってみようかな。</a:t>
              </a:r>
              <a:endParaRPr lang="en-US" altLang="ja-JP" sz="2500" dirty="0">
                <a:latin typeface="HGP創英角ﾎﾟｯﾌﾟ体" panose="040B0A00000000000000" pitchFamily="50" charset="-128"/>
                <a:ea typeface="HGP創英角ﾎﾟｯﾌﾟ体" panose="040B0A00000000000000" pitchFamily="50" charset="-128"/>
              </a:endParaRPr>
            </a:p>
          </p:txBody>
        </p:sp>
        <p:sp>
          <p:nvSpPr>
            <p:cNvPr id="66" name="テキスト ボックス 65"/>
            <p:cNvSpPr txBox="1"/>
            <p:nvPr/>
          </p:nvSpPr>
          <p:spPr>
            <a:xfrm>
              <a:off x="571747" y="407111"/>
              <a:ext cx="919733" cy="321982"/>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にんずう</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sp>
          <p:nvSpPr>
            <p:cNvPr id="67" name="テキスト ボックス 66"/>
            <p:cNvSpPr txBox="1"/>
            <p:nvPr/>
          </p:nvSpPr>
          <p:spPr>
            <a:xfrm>
              <a:off x="1594707" y="404048"/>
              <a:ext cx="559838" cy="321982"/>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くら</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sp>
          <p:nvSpPr>
            <p:cNvPr id="68" name="テキスト ボックス 67"/>
            <p:cNvSpPr txBox="1"/>
            <p:nvPr/>
          </p:nvSpPr>
          <p:spPr>
            <a:xfrm>
              <a:off x="4032917" y="383806"/>
              <a:ext cx="559838" cy="321982"/>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ぼう</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sp>
          <p:nvSpPr>
            <p:cNvPr id="69" name="テキスト ボックス 68"/>
            <p:cNvSpPr txBox="1"/>
            <p:nvPr/>
          </p:nvSpPr>
          <p:spPr>
            <a:xfrm>
              <a:off x="5782124" y="382879"/>
              <a:ext cx="559838" cy="321982"/>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つく</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grpSp>
      <p:sp>
        <p:nvSpPr>
          <p:cNvPr id="88" name="吹き出し: 角を丸めた四角形 7">
            <a:extLst>
              <a:ext uri="{FF2B5EF4-FFF2-40B4-BE49-F238E27FC236}">
                <a16:creationId xmlns:a16="http://schemas.microsoft.com/office/drawing/2014/main" id="{9684B003-CF2E-49F4-81D1-18354A9D6638}"/>
              </a:ext>
            </a:extLst>
          </p:cNvPr>
          <p:cNvSpPr/>
          <p:nvPr/>
        </p:nvSpPr>
        <p:spPr>
          <a:xfrm>
            <a:off x="2146557" y="1762602"/>
            <a:ext cx="7368442" cy="2927067"/>
          </a:xfrm>
          <a:prstGeom prst="wedgeRoundRectCallout">
            <a:avLst>
              <a:gd name="adj1" fmla="val -56557"/>
              <a:gd name="adj2" fmla="val 16732"/>
              <a:gd name="adj3" fmla="val 16667"/>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endParaRPr lang="en-US" altLang="ja-JP" sz="1625" dirty="0">
              <a:latin typeface="HGS創英角ﾎﾟｯﾌﾟ体" panose="040B0A00000000000000" pitchFamily="50" charset="-128"/>
              <a:ea typeface="HGS創英角ﾎﾟｯﾌﾟ体" panose="040B0A00000000000000" pitchFamily="50" charset="-128"/>
            </a:endParaRPr>
          </a:p>
        </p:txBody>
      </p:sp>
      <p:sp>
        <p:nvSpPr>
          <p:cNvPr id="89" name="吹き出し: 角を丸めた四角形 11">
            <a:extLst>
              <a:ext uri="{FF2B5EF4-FFF2-40B4-BE49-F238E27FC236}">
                <a16:creationId xmlns:a16="http://schemas.microsoft.com/office/drawing/2014/main" id="{77EA6F85-B90E-4CE5-936C-45B72DDBD7A7}"/>
              </a:ext>
            </a:extLst>
          </p:cNvPr>
          <p:cNvSpPr/>
          <p:nvPr/>
        </p:nvSpPr>
        <p:spPr>
          <a:xfrm>
            <a:off x="4838384" y="4762659"/>
            <a:ext cx="4851305" cy="1380317"/>
          </a:xfrm>
          <a:prstGeom prst="wedgeRoundRectCallout">
            <a:avLst>
              <a:gd name="adj1" fmla="val -7925"/>
              <a:gd name="adj2" fmla="val 70558"/>
              <a:gd name="adj3" fmla="val 16667"/>
            </a:avLst>
          </a:prstGeom>
          <a:no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endParaRPr lang="en-US" altLang="ja-JP" sz="1463" dirty="0">
              <a:latin typeface="HGP創英角ﾎﾟｯﾌﾟ体" panose="040B0A00000000000000" pitchFamily="50" charset="-128"/>
              <a:ea typeface="HGP創英角ﾎﾟｯﾌﾟ体" panose="040B0A00000000000000" pitchFamily="50" charset="-128"/>
            </a:endParaRPr>
          </a:p>
        </p:txBody>
      </p:sp>
      <p:grpSp>
        <p:nvGrpSpPr>
          <p:cNvPr id="90" name="グループ化 89"/>
          <p:cNvGrpSpPr/>
          <p:nvPr/>
        </p:nvGrpSpPr>
        <p:grpSpPr>
          <a:xfrm rot="21382361">
            <a:off x="8028420" y="2546371"/>
            <a:ext cx="1061147" cy="1456223"/>
            <a:chOff x="899848" y="5133765"/>
            <a:chExt cx="1383826" cy="2050246"/>
          </a:xfrm>
        </p:grpSpPr>
        <p:pic>
          <p:nvPicPr>
            <p:cNvPr id="112" name="図 1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642327">
              <a:off x="899848" y="5384011"/>
              <a:ext cx="1273500" cy="1800000"/>
            </a:xfrm>
            <a:prstGeom prst="rect">
              <a:avLst/>
            </a:prstGeom>
          </p:spPr>
        </p:pic>
        <p:pic>
          <p:nvPicPr>
            <p:cNvPr id="113" name="図 1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299389">
              <a:off x="1203674" y="5133765"/>
              <a:ext cx="1080000" cy="1080000"/>
            </a:xfrm>
            <a:prstGeom prst="rect">
              <a:avLst/>
            </a:prstGeom>
          </p:spPr>
        </p:pic>
      </p:grpSp>
      <p:pic>
        <p:nvPicPr>
          <p:cNvPr id="114" name="図 113"/>
          <p:cNvPicPr>
            <a:picLocks noChangeAspect="1"/>
          </p:cNvPicPr>
          <p:nvPr/>
        </p:nvPicPr>
        <p:blipFill>
          <a:blip r:embed="rId6"/>
          <a:stretch>
            <a:fillRect/>
          </a:stretch>
        </p:blipFill>
        <p:spPr>
          <a:xfrm>
            <a:off x="1258833" y="4918275"/>
            <a:ext cx="3372159" cy="1800000"/>
          </a:xfrm>
          <a:prstGeom prst="rect">
            <a:avLst/>
          </a:prstGeom>
        </p:spPr>
      </p:pic>
      <p:sp>
        <p:nvSpPr>
          <p:cNvPr id="115" name="フローチャート: 処理 114"/>
          <p:cNvSpPr/>
          <p:nvPr/>
        </p:nvSpPr>
        <p:spPr>
          <a:xfrm>
            <a:off x="128979" y="4775514"/>
            <a:ext cx="4541554" cy="1961581"/>
          </a:xfrm>
          <a:prstGeom prst="flowChartProcess">
            <a:avLst/>
          </a:prstGeom>
          <a:noFill/>
          <a:ln w="38100" cap="sq" cmpd="sng">
            <a:solidFill>
              <a:srgbClr val="EC7728"/>
            </a:solidFill>
            <a:prstDash val="lgDashDotDot"/>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grpSp>
        <p:nvGrpSpPr>
          <p:cNvPr id="116" name="グループ化 115"/>
          <p:cNvGrpSpPr/>
          <p:nvPr/>
        </p:nvGrpSpPr>
        <p:grpSpPr>
          <a:xfrm>
            <a:off x="259176" y="3234160"/>
            <a:ext cx="1345736" cy="732204"/>
            <a:chOff x="331864" y="2583813"/>
            <a:chExt cx="1656291" cy="901174"/>
          </a:xfrm>
        </p:grpSpPr>
        <p:pic>
          <p:nvPicPr>
            <p:cNvPr id="117" name="図 116"/>
            <p:cNvPicPr>
              <a:picLocks noChangeAspect="1"/>
            </p:cNvPicPr>
            <p:nvPr/>
          </p:nvPicPr>
          <p:blipFill>
            <a:blip r:embed="rId7"/>
            <a:stretch>
              <a:fillRect/>
            </a:stretch>
          </p:blipFill>
          <p:spPr>
            <a:xfrm>
              <a:off x="331864" y="2583813"/>
              <a:ext cx="851698" cy="901174"/>
            </a:xfrm>
            <a:prstGeom prst="rect">
              <a:avLst/>
            </a:prstGeom>
          </p:spPr>
        </p:pic>
        <p:pic>
          <p:nvPicPr>
            <p:cNvPr id="118" name="図 117"/>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1091905" y="2607477"/>
              <a:ext cx="896250" cy="877510"/>
            </a:xfrm>
            <a:prstGeom prst="rect">
              <a:avLst/>
            </a:prstGeom>
          </p:spPr>
        </p:pic>
      </p:grpSp>
      <p:grpSp>
        <p:nvGrpSpPr>
          <p:cNvPr id="119" name="グループ化 118"/>
          <p:cNvGrpSpPr/>
          <p:nvPr/>
        </p:nvGrpSpPr>
        <p:grpSpPr>
          <a:xfrm>
            <a:off x="7225911" y="6128491"/>
            <a:ext cx="1296489" cy="743724"/>
            <a:chOff x="9842937" y="5820019"/>
            <a:chExt cx="1595679" cy="915352"/>
          </a:xfrm>
        </p:grpSpPr>
        <p:pic>
          <p:nvPicPr>
            <p:cNvPr id="120" name="図 119"/>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9842937" y="5820019"/>
              <a:ext cx="904512" cy="915352"/>
            </a:xfrm>
            <a:prstGeom prst="rect">
              <a:avLst/>
            </a:prstGeom>
          </p:spPr>
        </p:pic>
        <p:pic>
          <p:nvPicPr>
            <p:cNvPr id="121" name="図 120" descr="おもちゃ, 人形, 時計, 食品 が含まれている画像&#10;&#10;自動的に生成された説明">
              <a:extLst>
                <a:ext uri="{FF2B5EF4-FFF2-40B4-BE49-F238E27FC236}">
                  <a16:creationId xmlns:a16="http://schemas.microsoft.com/office/drawing/2014/main" id="{A26D39F1-1971-402A-ADD7-FD436C3D4446}"/>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10656105" y="5881454"/>
              <a:ext cx="782511" cy="830583"/>
            </a:xfrm>
            <a:prstGeom prst="rect">
              <a:avLst/>
            </a:prstGeom>
          </p:spPr>
        </p:pic>
      </p:grpSp>
      <p:grpSp>
        <p:nvGrpSpPr>
          <p:cNvPr id="122" name="グループ化 121"/>
          <p:cNvGrpSpPr/>
          <p:nvPr/>
        </p:nvGrpSpPr>
        <p:grpSpPr>
          <a:xfrm>
            <a:off x="140396" y="5273875"/>
            <a:ext cx="1118436" cy="1400870"/>
            <a:chOff x="199215" y="4883291"/>
            <a:chExt cx="1376536" cy="1842209"/>
          </a:xfrm>
        </p:grpSpPr>
        <p:grpSp>
          <p:nvGrpSpPr>
            <p:cNvPr id="123" name="グループ化 122"/>
            <p:cNvGrpSpPr/>
            <p:nvPr/>
          </p:nvGrpSpPr>
          <p:grpSpPr>
            <a:xfrm>
              <a:off x="199215" y="4883291"/>
              <a:ext cx="1376536" cy="1842209"/>
              <a:chOff x="1079877" y="1289031"/>
              <a:chExt cx="1432572" cy="1842209"/>
            </a:xfrm>
          </p:grpSpPr>
          <p:pic>
            <p:nvPicPr>
              <p:cNvPr id="125" name="図 12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48288" y="1289031"/>
                <a:ext cx="1364161" cy="1364161"/>
              </a:xfrm>
              <a:prstGeom prst="rect">
                <a:avLst/>
              </a:prstGeom>
            </p:spPr>
          </p:pic>
          <p:sp>
            <p:nvSpPr>
              <p:cNvPr id="126" name="Rectangle 2">
                <a:extLst>
                  <a:ext uri="{FF2B5EF4-FFF2-40B4-BE49-F238E27FC236}">
                    <a16:creationId xmlns:a16="http://schemas.microsoft.com/office/drawing/2014/main" id="{D54871DD-2601-41FA-9E16-BAFFC8F5268C}"/>
                  </a:ext>
                </a:extLst>
              </p:cNvPr>
              <p:cNvSpPr>
                <a:spLocks noChangeArrowheads="1"/>
              </p:cNvSpPr>
              <p:nvPr/>
            </p:nvSpPr>
            <p:spPr bwMode="auto">
              <a:xfrm>
                <a:off x="1079877" y="2588464"/>
                <a:ext cx="1349013" cy="542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4295" tIns="37148" rIns="74295" bIns="37148" numCol="1" anchor="ctr" anchorCtr="0" compatLnSpc="1">
                <a:prstTxWarp prst="textNoShape">
                  <a:avLst/>
                </a:prstTxWarp>
                <a:spAutoFit/>
              </a:bodyPr>
              <a:lstStyle/>
              <a:p>
                <a:pPr indent="113506" defTabSz="742950" eaLnBrk="0" fontAlgn="base" hangingPunct="0">
                  <a:lnSpc>
                    <a:spcPct val="150000"/>
                  </a:lnSpc>
                  <a:spcBef>
                    <a:spcPct val="0"/>
                  </a:spcBef>
                  <a:spcAft>
                    <a:spcPct val="0"/>
                  </a:spcAft>
                </a:pPr>
                <a:r>
                  <a:rPr lang="ja-JP" altLang="en-US" sz="1463" dirty="0">
                    <a:latin typeface="HGS創英角ﾎﾟｯﾌﾟ体" panose="040B0A00000000000000" pitchFamily="50" charset="-128"/>
                    <a:ea typeface="HGS創英角ﾎﾟｯﾌﾟ体" panose="040B0A00000000000000" pitchFamily="50" charset="-128"/>
                  </a:rPr>
                  <a:t>ダメな例</a:t>
                </a:r>
                <a:endParaRPr lang="en-US" altLang="ja-JP" sz="1463" dirty="0">
                  <a:latin typeface="HGS創英角ﾎﾟｯﾌﾟ体" panose="040B0A00000000000000" pitchFamily="50" charset="-128"/>
                  <a:ea typeface="HGS創英角ﾎﾟｯﾌﾟ体" panose="040B0A00000000000000" pitchFamily="50" charset="-128"/>
                </a:endParaRPr>
              </a:p>
            </p:txBody>
          </p:sp>
        </p:grpSp>
        <p:sp>
          <p:nvSpPr>
            <p:cNvPr id="124" name="テキスト ボックス 123"/>
            <p:cNvSpPr txBox="1"/>
            <p:nvPr/>
          </p:nvSpPr>
          <p:spPr>
            <a:xfrm>
              <a:off x="989213" y="6051303"/>
              <a:ext cx="528944" cy="294027"/>
            </a:xfrm>
            <a:prstGeom prst="rect">
              <a:avLst/>
            </a:prstGeom>
            <a:noFill/>
          </p:spPr>
          <p:txBody>
            <a:bodyPr wrap="square" rtlCol="0">
              <a:spAutoFit/>
            </a:bodyPr>
            <a:lstStyle/>
            <a:p>
              <a:r>
                <a:rPr lang="ja-JP" altLang="en-US" sz="853" dirty="0">
                  <a:latin typeface="HGS創英角ﾎﾟｯﾌﾟ体" panose="040B0A00000000000000" pitchFamily="50" charset="-128"/>
                  <a:ea typeface="HGS創英角ﾎﾟｯﾌﾟ体" panose="040B0A00000000000000" pitchFamily="50" charset="-128"/>
                </a:rPr>
                <a:t>れい</a:t>
              </a:r>
              <a:endParaRPr kumimoji="1" lang="ja-JP" altLang="en-US" sz="853" dirty="0">
                <a:latin typeface="HGS創英角ﾎﾟｯﾌﾟ体" panose="040B0A00000000000000" pitchFamily="50" charset="-128"/>
                <a:ea typeface="HGS創英角ﾎﾟｯﾌﾟ体" panose="040B0A00000000000000" pitchFamily="50" charset="-128"/>
              </a:endParaRPr>
            </a:p>
          </p:txBody>
        </p:sp>
      </p:grpSp>
      <p:grpSp>
        <p:nvGrpSpPr>
          <p:cNvPr id="127" name="グループ化 126"/>
          <p:cNvGrpSpPr/>
          <p:nvPr/>
        </p:nvGrpSpPr>
        <p:grpSpPr>
          <a:xfrm>
            <a:off x="2310979" y="1822610"/>
            <a:ext cx="7034920" cy="624527"/>
            <a:chOff x="2741177" y="1097655"/>
            <a:chExt cx="8658363" cy="768649"/>
          </a:xfrm>
        </p:grpSpPr>
        <p:sp>
          <p:nvSpPr>
            <p:cNvPr id="128" name="テキスト ボックス 127"/>
            <p:cNvSpPr txBox="1"/>
            <p:nvPr/>
          </p:nvSpPr>
          <p:spPr>
            <a:xfrm>
              <a:off x="2741177" y="1129454"/>
              <a:ext cx="8658363" cy="736850"/>
            </a:xfrm>
            <a:prstGeom prst="rect">
              <a:avLst/>
            </a:prstGeom>
            <a:noFill/>
            <a:ln>
              <a:noFill/>
            </a:ln>
          </p:spPr>
          <p:txBody>
            <a:bodyPr wrap="square" rtlCol="0">
              <a:spAutoFit/>
            </a:bodyPr>
            <a:lstStyle/>
            <a:p>
              <a:pPr algn="dist">
                <a:lnSpc>
                  <a:spcPct val="150000"/>
                </a:lnSpc>
              </a:pPr>
              <a:r>
                <a:rPr lang="ja-JP" altLang="en-US" sz="2600" u="sng" dirty="0">
                  <a:latin typeface="HGS創英角ﾎﾟｯﾌﾟ体" panose="040B0A00000000000000" pitchFamily="50" charset="-128"/>
                  <a:ea typeface="HGS創英角ﾎﾟｯﾌﾟ体" panose="040B0A00000000000000" pitchFamily="50" charset="-128"/>
                </a:rPr>
                <a:t>棒グラフにする時の</a:t>
              </a:r>
              <a:r>
                <a:rPr lang="ja-JP" altLang="en-US" sz="2600" u="sng" dirty="0">
                  <a:solidFill>
                    <a:srgbClr val="FF5947"/>
                  </a:solidFill>
                  <a:latin typeface="HGP創英角ﾎﾟｯﾌﾟ体" panose="040B0A00000000000000" pitchFamily="50" charset="-128"/>
                  <a:ea typeface="HGP創英角ﾎﾟｯﾌﾟ体" panose="040B0A00000000000000" pitchFamily="50" charset="-128"/>
                </a:rPr>
                <a:t>ポイント</a:t>
              </a:r>
              <a:r>
                <a:rPr lang="ja-JP" altLang="en-US" sz="2600" u="sng" dirty="0">
                  <a:latin typeface="HGS創英角ﾎﾟｯﾌﾟ体" panose="040B0A00000000000000" pitchFamily="50" charset="-128"/>
                  <a:ea typeface="HGS創英角ﾎﾟｯﾌﾟ体" panose="040B0A00000000000000" pitchFamily="50" charset="-128"/>
                </a:rPr>
                <a:t>は４つだよ！</a:t>
              </a:r>
              <a:endParaRPr lang="en-US" altLang="ja-JP" sz="2600" u="sng" dirty="0">
                <a:latin typeface="HGS創英角ﾎﾟｯﾌﾟ体" panose="040B0A00000000000000" pitchFamily="50" charset="-128"/>
                <a:ea typeface="HGS創英角ﾎﾟｯﾌﾟ体" panose="040B0A00000000000000" pitchFamily="50" charset="-128"/>
              </a:endParaRPr>
            </a:p>
          </p:txBody>
        </p:sp>
        <p:sp>
          <p:nvSpPr>
            <p:cNvPr id="129" name="テキスト ボックス 128"/>
            <p:cNvSpPr txBox="1"/>
            <p:nvPr/>
          </p:nvSpPr>
          <p:spPr>
            <a:xfrm>
              <a:off x="2765906" y="1097655"/>
              <a:ext cx="620308" cy="321982"/>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ぼう</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sp>
          <p:nvSpPr>
            <p:cNvPr id="130" name="テキスト ボックス 129"/>
            <p:cNvSpPr txBox="1"/>
            <p:nvPr/>
          </p:nvSpPr>
          <p:spPr>
            <a:xfrm>
              <a:off x="5942736" y="1110373"/>
              <a:ext cx="620308" cy="321982"/>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とき</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grpSp>
      <p:grpSp>
        <p:nvGrpSpPr>
          <p:cNvPr id="131" name="グループ化 130"/>
          <p:cNvGrpSpPr/>
          <p:nvPr/>
        </p:nvGrpSpPr>
        <p:grpSpPr>
          <a:xfrm>
            <a:off x="2222849" y="2369880"/>
            <a:ext cx="5739550" cy="686092"/>
            <a:chOff x="1604648" y="1544391"/>
            <a:chExt cx="7064062" cy="844420"/>
          </a:xfrm>
        </p:grpSpPr>
        <p:sp>
          <p:nvSpPr>
            <p:cNvPr id="132" name="テキスト ボックス 131"/>
            <p:cNvSpPr txBox="1"/>
            <p:nvPr/>
          </p:nvSpPr>
          <p:spPr>
            <a:xfrm>
              <a:off x="1604648" y="1593328"/>
              <a:ext cx="7064062" cy="795483"/>
            </a:xfrm>
            <a:prstGeom prst="rect">
              <a:avLst/>
            </a:prstGeom>
            <a:noFill/>
            <a:ln>
              <a:noFill/>
            </a:ln>
          </p:spPr>
          <p:txBody>
            <a:bodyPr wrap="square" rtlCol="0">
              <a:spAutoFit/>
            </a:bodyPr>
            <a:lstStyle/>
            <a:p>
              <a:pPr algn="dist">
                <a:lnSpc>
                  <a:spcPct val="150000"/>
                </a:lnSpc>
              </a:pPr>
              <a:r>
                <a:rPr lang="ja-JP" altLang="en-US" sz="2400" dirty="0">
                  <a:latin typeface="HGS創英角ﾎﾟｯﾌﾟ体" panose="040B0A00000000000000" pitchFamily="50" charset="-128"/>
                  <a:ea typeface="HGS創英角ﾎﾟｯﾌﾟ体" panose="040B0A00000000000000" pitchFamily="50" charset="-128"/>
                </a:rPr>
                <a:t>①棒は必ず０</a:t>
              </a:r>
              <a:r>
                <a:rPr lang="en-US" altLang="ja-JP" sz="2400" dirty="0">
                  <a:latin typeface="HGS創英角ﾎﾟｯﾌﾟ体" panose="040B0A00000000000000" pitchFamily="50" charset="-128"/>
                  <a:ea typeface="HGS創英角ﾎﾟｯﾌﾟ体" panose="040B0A00000000000000" pitchFamily="50" charset="-128"/>
                </a:rPr>
                <a:t>(</a:t>
              </a:r>
              <a:r>
                <a:rPr lang="ja-JP" altLang="en-US" sz="2400" dirty="0">
                  <a:latin typeface="HGS創英角ﾎﾟｯﾌﾟ体" panose="040B0A00000000000000" pitchFamily="50" charset="-128"/>
                  <a:ea typeface="HGS創英角ﾎﾟｯﾌﾟ体" panose="040B0A00000000000000" pitchFamily="50" charset="-128"/>
                </a:rPr>
                <a:t>ゼロ</a:t>
              </a:r>
              <a:r>
                <a:rPr lang="en-US" altLang="ja-JP" sz="2400" dirty="0">
                  <a:latin typeface="HGS創英角ﾎﾟｯﾌﾟ体" panose="040B0A00000000000000" pitchFamily="50" charset="-128"/>
                  <a:ea typeface="HGS創英角ﾎﾟｯﾌﾟ体" panose="040B0A00000000000000" pitchFamily="50" charset="-128"/>
                </a:rPr>
                <a:t>)</a:t>
              </a:r>
              <a:r>
                <a:rPr lang="ja-JP" altLang="en-US" sz="2400" dirty="0">
                  <a:latin typeface="HGS創英角ﾎﾟｯﾌﾟ体" panose="040B0A00000000000000" pitchFamily="50" charset="-128"/>
                  <a:ea typeface="HGS創英角ﾎﾟｯﾌﾟ体" panose="040B0A00000000000000" pitchFamily="50" charset="-128"/>
                </a:rPr>
                <a:t>から書き始めよう</a:t>
              </a:r>
              <a:endParaRPr lang="en-US" altLang="ja-JP" sz="2400" dirty="0">
                <a:latin typeface="HGS創英角ﾎﾟｯﾌﾟ体" panose="040B0A00000000000000" pitchFamily="50" charset="-128"/>
                <a:ea typeface="HGS創英角ﾎﾟｯﾌﾟ体" panose="040B0A00000000000000" pitchFamily="50" charset="-128"/>
              </a:endParaRPr>
            </a:p>
          </p:txBody>
        </p:sp>
        <p:sp>
          <p:nvSpPr>
            <p:cNvPr id="133" name="テキスト ボックス 132"/>
            <p:cNvSpPr txBox="1"/>
            <p:nvPr/>
          </p:nvSpPr>
          <p:spPr>
            <a:xfrm>
              <a:off x="2019406" y="1546775"/>
              <a:ext cx="620308" cy="321981"/>
            </a:xfrm>
            <a:prstGeom prst="rect">
              <a:avLst/>
            </a:prstGeom>
            <a:noFill/>
          </p:spPr>
          <p:txBody>
            <a:bodyPr wrap="square" rtlCol="0">
              <a:spAutoFit/>
            </a:bodyPr>
            <a:lstStyle/>
            <a:p>
              <a:pPr algn="dist"/>
              <a:r>
                <a:rPr kumimoji="1" lang="ja-JP" altLang="en-US" sz="1100" dirty="0">
                  <a:latin typeface="HGS創英角ﾎﾟｯﾌﾟ体" panose="040B0A00000000000000" pitchFamily="50" charset="-128"/>
                  <a:ea typeface="HGS創英角ﾎﾟｯﾌﾟ体" panose="040B0A00000000000000" pitchFamily="50" charset="-128"/>
                </a:rPr>
                <a:t>ぼう</a:t>
              </a:r>
            </a:p>
          </p:txBody>
        </p:sp>
        <p:sp>
          <p:nvSpPr>
            <p:cNvPr id="134" name="テキスト ボックス 133"/>
            <p:cNvSpPr txBox="1"/>
            <p:nvPr/>
          </p:nvSpPr>
          <p:spPr>
            <a:xfrm>
              <a:off x="2776412" y="1545196"/>
              <a:ext cx="841846" cy="530323"/>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かなら</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sp>
          <p:nvSpPr>
            <p:cNvPr id="135" name="テキスト ボックス 134"/>
            <p:cNvSpPr txBox="1"/>
            <p:nvPr/>
          </p:nvSpPr>
          <p:spPr>
            <a:xfrm>
              <a:off x="6088757" y="1544391"/>
              <a:ext cx="438719" cy="321981"/>
            </a:xfrm>
            <a:prstGeom prst="rect">
              <a:avLst/>
            </a:prstGeom>
            <a:noFill/>
          </p:spPr>
          <p:txBody>
            <a:bodyPr wrap="square" rtlCol="0">
              <a:spAutoFit/>
            </a:bodyPr>
            <a:lstStyle/>
            <a:p>
              <a:r>
                <a:rPr lang="ja-JP" altLang="en-US" sz="1100" dirty="0">
                  <a:latin typeface="HGS創英角ﾎﾟｯﾌﾟ体" panose="040B0A00000000000000" pitchFamily="50" charset="-128"/>
                  <a:ea typeface="HGS創英角ﾎﾟｯﾌﾟ体" panose="040B0A00000000000000" pitchFamily="50" charset="-128"/>
                </a:rPr>
                <a:t>か</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sp>
          <p:nvSpPr>
            <p:cNvPr id="136" name="テキスト ボックス 135"/>
            <p:cNvSpPr txBox="1"/>
            <p:nvPr/>
          </p:nvSpPr>
          <p:spPr>
            <a:xfrm>
              <a:off x="6817262" y="1549646"/>
              <a:ext cx="620308" cy="530323"/>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はじ</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grpSp>
      <p:grpSp>
        <p:nvGrpSpPr>
          <p:cNvPr id="137" name="グループ化 136"/>
          <p:cNvGrpSpPr/>
          <p:nvPr/>
        </p:nvGrpSpPr>
        <p:grpSpPr>
          <a:xfrm>
            <a:off x="2219855" y="2920693"/>
            <a:ext cx="4871070" cy="596599"/>
            <a:chOff x="349407" y="862726"/>
            <a:chExt cx="5995163" cy="734274"/>
          </a:xfrm>
        </p:grpSpPr>
        <p:sp>
          <p:nvSpPr>
            <p:cNvPr id="138" name="テキスト ボックス 137"/>
            <p:cNvSpPr txBox="1"/>
            <p:nvPr/>
          </p:nvSpPr>
          <p:spPr>
            <a:xfrm>
              <a:off x="349407" y="908055"/>
              <a:ext cx="5995163" cy="688945"/>
            </a:xfrm>
            <a:prstGeom prst="rect">
              <a:avLst/>
            </a:prstGeom>
            <a:noFill/>
            <a:ln>
              <a:noFill/>
            </a:ln>
          </p:spPr>
          <p:txBody>
            <a:bodyPr wrap="square" rtlCol="0">
              <a:spAutoFit/>
            </a:bodyPr>
            <a:lstStyle/>
            <a:p>
              <a:pPr algn="dist">
                <a:lnSpc>
                  <a:spcPct val="150000"/>
                </a:lnSpc>
              </a:pPr>
              <a:r>
                <a:rPr lang="ja-JP" altLang="en-US" sz="2400" dirty="0">
                  <a:latin typeface="HGS創英角ﾎﾟｯﾌﾟ体" panose="040B0A00000000000000" pitchFamily="50" charset="-128"/>
                  <a:ea typeface="HGS創英角ﾎﾟｯﾌﾟ体" panose="040B0A00000000000000" pitchFamily="50" charset="-128"/>
                </a:rPr>
                <a:t>②棒の幅はみんな同じにしよう</a:t>
              </a:r>
              <a:endParaRPr lang="en-US" altLang="ja-JP" sz="2400" dirty="0">
                <a:latin typeface="HGS創英角ﾎﾟｯﾌﾟ体" panose="040B0A00000000000000" pitchFamily="50" charset="-128"/>
                <a:ea typeface="HGS創英角ﾎﾟｯﾌﾟ体" panose="040B0A00000000000000" pitchFamily="50" charset="-128"/>
              </a:endParaRPr>
            </a:p>
          </p:txBody>
        </p:sp>
        <p:sp>
          <p:nvSpPr>
            <p:cNvPr id="139" name="テキスト ボックス 138"/>
            <p:cNvSpPr txBox="1"/>
            <p:nvPr/>
          </p:nvSpPr>
          <p:spPr>
            <a:xfrm>
              <a:off x="766517" y="868645"/>
              <a:ext cx="620308" cy="530322"/>
            </a:xfrm>
            <a:prstGeom prst="rect">
              <a:avLst/>
            </a:prstGeom>
            <a:noFill/>
          </p:spPr>
          <p:txBody>
            <a:bodyPr wrap="square" rtlCol="0">
              <a:spAutoFit/>
            </a:bodyPr>
            <a:lstStyle/>
            <a:p>
              <a:pPr algn="dist"/>
              <a:r>
                <a:rPr kumimoji="1" lang="ja-JP" altLang="en-US" sz="1100" dirty="0">
                  <a:latin typeface="HGS創英角ﾎﾟｯﾌﾟ体" panose="040B0A00000000000000" pitchFamily="50" charset="-128"/>
                  <a:ea typeface="HGS創英角ﾎﾟｯﾌﾟ体" panose="040B0A00000000000000" pitchFamily="50" charset="-128"/>
                </a:rPr>
                <a:t>ぼう</a:t>
              </a:r>
            </a:p>
          </p:txBody>
        </p:sp>
        <p:sp>
          <p:nvSpPr>
            <p:cNvPr id="140" name="テキスト ボックス 139"/>
            <p:cNvSpPr txBox="1"/>
            <p:nvPr/>
          </p:nvSpPr>
          <p:spPr>
            <a:xfrm>
              <a:off x="1607776" y="868566"/>
              <a:ext cx="620308" cy="321981"/>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はば</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sp>
          <p:nvSpPr>
            <p:cNvPr id="141" name="テキスト ボックス 140"/>
            <p:cNvSpPr txBox="1"/>
            <p:nvPr/>
          </p:nvSpPr>
          <p:spPr>
            <a:xfrm>
              <a:off x="3642492" y="862726"/>
              <a:ext cx="620308" cy="321981"/>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おな</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grpSp>
      <p:grpSp>
        <p:nvGrpSpPr>
          <p:cNvPr id="142" name="グループ化 141"/>
          <p:cNvGrpSpPr/>
          <p:nvPr/>
        </p:nvGrpSpPr>
        <p:grpSpPr>
          <a:xfrm>
            <a:off x="2227860" y="3436963"/>
            <a:ext cx="5753990" cy="613088"/>
            <a:chOff x="1993910" y="913801"/>
            <a:chExt cx="7081834" cy="754570"/>
          </a:xfrm>
        </p:grpSpPr>
        <p:sp>
          <p:nvSpPr>
            <p:cNvPr id="143" name="テキスト ボックス 142"/>
            <p:cNvSpPr txBox="1"/>
            <p:nvPr/>
          </p:nvSpPr>
          <p:spPr>
            <a:xfrm>
              <a:off x="1993910" y="979424"/>
              <a:ext cx="7081834" cy="688947"/>
            </a:xfrm>
            <a:prstGeom prst="rect">
              <a:avLst/>
            </a:prstGeom>
            <a:noFill/>
            <a:ln>
              <a:noFill/>
            </a:ln>
          </p:spPr>
          <p:txBody>
            <a:bodyPr wrap="square" rtlCol="0">
              <a:spAutoFit/>
            </a:bodyPr>
            <a:lstStyle/>
            <a:p>
              <a:pPr algn="dist">
                <a:lnSpc>
                  <a:spcPct val="150000"/>
                </a:lnSpc>
              </a:pPr>
              <a:r>
                <a:rPr lang="ja-JP" altLang="en-US" sz="2400" dirty="0">
                  <a:latin typeface="HGS創英角ﾎﾟｯﾌﾟ体" panose="040B0A00000000000000" pitchFamily="50" charset="-128"/>
                  <a:ea typeface="HGS創英角ﾎﾟｯﾌﾟ体" panose="040B0A00000000000000" pitchFamily="50" charset="-128"/>
                </a:rPr>
                <a:t>③棒と棒の間隔はみんな同じにしよう</a:t>
              </a:r>
              <a:endParaRPr lang="en-US" altLang="ja-JP" sz="2400" dirty="0">
                <a:latin typeface="HGS創英角ﾎﾟｯﾌﾟ体" panose="040B0A00000000000000" pitchFamily="50" charset="-128"/>
                <a:ea typeface="HGS創英角ﾎﾟｯﾌﾟ体" panose="040B0A00000000000000" pitchFamily="50" charset="-128"/>
              </a:endParaRPr>
            </a:p>
          </p:txBody>
        </p:sp>
        <p:sp>
          <p:nvSpPr>
            <p:cNvPr id="144" name="テキスト ボックス 143"/>
            <p:cNvSpPr txBox="1"/>
            <p:nvPr/>
          </p:nvSpPr>
          <p:spPr>
            <a:xfrm>
              <a:off x="2422090" y="927103"/>
              <a:ext cx="620308" cy="321982"/>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ぼう</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sp>
          <p:nvSpPr>
            <p:cNvPr id="145" name="テキスト ボックス 144"/>
            <p:cNvSpPr txBox="1"/>
            <p:nvPr/>
          </p:nvSpPr>
          <p:spPr>
            <a:xfrm>
              <a:off x="4060002" y="913801"/>
              <a:ext cx="1063385" cy="530323"/>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かんかく</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sp>
          <p:nvSpPr>
            <p:cNvPr id="146" name="テキスト ボックス 145"/>
            <p:cNvSpPr txBox="1"/>
            <p:nvPr/>
          </p:nvSpPr>
          <p:spPr>
            <a:xfrm>
              <a:off x="3253414" y="927101"/>
              <a:ext cx="620308" cy="321982"/>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ぼう</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sp>
          <p:nvSpPr>
            <p:cNvPr id="147" name="テキスト ボックス 146"/>
            <p:cNvSpPr txBox="1"/>
            <p:nvPr/>
          </p:nvSpPr>
          <p:spPr>
            <a:xfrm>
              <a:off x="6463502" y="914432"/>
              <a:ext cx="620308" cy="321982"/>
            </a:xfrm>
            <a:prstGeom prst="rect">
              <a:avLst/>
            </a:prstGeom>
            <a:noFill/>
          </p:spPr>
          <p:txBody>
            <a:bodyPr wrap="square" rtlCol="0">
              <a:spAutoFit/>
            </a:bodyPr>
            <a:lstStyle/>
            <a:p>
              <a:pPr algn="dist"/>
              <a:r>
                <a:rPr lang="ja-JP" altLang="en-US" sz="1100" dirty="0" err="1">
                  <a:latin typeface="HGS創英角ﾎﾟｯﾌﾟ体" panose="040B0A00000000000000" pitchFamily="50" charset="-128"/>
                  <a:ea typeface="HGS創英角ﾎﾟｯﾌﾟ体" panose="040B0A00000000000000" pitchFamily="50" charset="-128"/>
                </a:rPr>
                <a:t>おな</a:t>
              </a:r>
              <a:endParaRPr lang="en-US" altLang="ja-JP" sz="1100" dirty="0">
                <a:latin typeface="HGS創英角ﾎﾟｯﾌﾟ体" panose="040B0A00000000000000" pitchFamily="50" charset="-128"/>
                <a:ea typeface="HGS創英角ﾎﾟｯﾌﾟ体" panose="040B0A00000000000000" pitchFamily="50" charset="-128"/>
              </a:endParaRPr>
            </a:p>
          </p:txBody>
        </p:sp>
      </p:grpSp>
      <p:grpSp>
        <p:nvGrpSpPr>
          <p:cNvPr id="148" name="グループ化 147"/>
          <p:cNvGrpSpPr/>
          <p:nvPr/>
        </p:nvGrpSpPr>
        <p:grpSpPr>
          <a:xfrm>
            <a:off x="2232652" y="3965060"/>
            <a:ext cx="5936167" cy="610611"/>
            <a:chOff x="860590" y="1360636"/>
            <a:chExt cx="7306051" cy="751520"/>
          </a:xfrm>
        </p:grpSpPr>
        <p:sp>
          <p:nvSpPr>
            <p:cNvPr id="149" name="テキスト ボックス 148"/>
            <p:cNvSpPr txBox="1"/>
            <p:nvPr/>
          </p:nvSpPr>
          <p:spPr>
            <a:xfrm>
              <a:off x="860590" y="1423210"/>
              <a:ext cx="7306051" cy="688946"/>
            </a:xfrm>
            <a:prstGeom prst="rect">
              <a:avLst/>
            </a:prstGeom>
            <a:noFill/>
            <a:ln>
              <a:noFill/>
            </a:ln>
          </p:spPr>
          <p:txBody>
            <a:bodyPr wrap="square" rtlCol="0">
              <a:spAutoFit/>
            </a:bodyPr>
            <a:lstStyle/>
            <a:p>
              <a:pPr algn="dist">
                <a:lnSpc>
                  <a:spcPct val="150000"/>
                </a:lnSpc>
              </a:pPr>
              <a:r>
                <a:rPr lang="ja-JP" altLang="en-US" sz="2400" dirty="0">
                  <a:latin typeface="HGS創英角ﾎﾟｯﾌﾟ体" panose="040B0A00000000000000" pitchFamily="50" charset="-128"/>
                  <a:ea typeface="HGS創英角ﾎﾟｯﾌﾟ体" panose="040B0A00000000000000" pitchFamily="50" charset="-128"/>
                </a:rPr>
                <a:t>④目盛りの間隔はみんな同じにしよう</a:t>
              </a:r>
              <a:endParaRPr lang="en-US" altLang="ja-JP" sz="2400" dirty="0">
                <a:latin typeface="HGS創英角ﾎﾟｯﾌﾟ体" panose="040B0A00000000000000" pitchFamily="50" charset="-128"/>
                <a:ea typeface="HGS創英角ﾎﾟｯﾌﾟ体" panose="040B0A00000000000000" pitchFamily="50" charset="-128"/>
              </a:endParaRPr>
            </a:p>
          </p:txBody>
        </p:sp>
        <p:sp>
          <p:nvSpPr>
            <p:cNvPr id="150" name="テキスト ボックス 149"/>
            <p:cNvSpPr txBox="1"/>
            <p:nvPr/>
          </p:nvSpPr>
          <p:spPr>
            <a:xfrm>
              <a:off x="1346215" y="1360636"/>
              <a:ext cx="841846" cy="321981"/>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めも</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sp>
          <p:nvSpPr>
            <p:cNvPr id="151" name="テキスト ボックス 150"/>
            <p:cNvSpPr txBox="1"/>
            <p:nvPr/>
          </p:nvSpPr>
          <p:spPr>
            <a:xfrm>
              <a:off x="2990296" y="1361787"/>
              <a:ext cx="974769" cy="530322"/>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かんかく</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sp>
          <p:nvSpPr>
            <p:cNvPr id="152" name="テキスト ボックス 151"/>
            <p:cNvSpPr txBox="1"/>
            <p:nvPr/>
          </p:nvSpPr>
          <p:spPr>
            <a:xfrm>
              <a:off x="5455702" y="1365197"/>
              <a:ext cx="620308" cy="321981"/>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おな</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grpSp>
      <p:grpSp>
        <p:nvGrpSpPr>
          <p:cNvPr id="153" name="グループ化 152"/>
          <p:cNvGrpSpPr/>
          <p:nvPr/>
        </p:nvGrpSpPr>
        <p:grpSpPr>
          <a:xfrm>
            <a:off x="4931419" y="4781644"/>
            <a:ext cx="3237400" cy="583606"/>
            <a:chOff x="3079256" y="1184840"/>
            <a:chExt cx="3984492" cy="718285"/>
          </a:xfrm>
        </p:grpSpPr>
        <p:sp>
          <p:nvSpPr>
            <p:cNvPr id="154" name="テキスト ボックス 153"/>
            <p:cNvSpPr txBox="1"/>
            <p:nvPr/>
          </p:nvSpPr>
          <p:spPr>
            <a:xfrm>
              <a:off x="3079256" y="1221281"/>
              <a:ext cx="3984492" cy="681844"/>
            </a:xfrm>
            <a:prstGeom prst="rect">
              <a:avLst/>
            </a:prstGeom>
            <a:noFill/>
            <a:ln>
              <a:noFill/>
            </a:ln>
          </p:spPr>
          <p:txBody>
            <a:bodyPr wrap="square" rtlCol="0">
              <a:spAutoFit/>
            </a:bodyPr>
            <a:lstStyle/>
            <a:p>
              <a:pPr algn="dist">
                <a:lnSpc>
                  <a:spcPct val="150000"/>
                </a:lnSpc>
              </a:pPr>
              <a:r>
                <a:rPr lang="ja-JP" altLang="en-US" sz="2000" dirty="0">
                  <a:latin typeface="HGP創英角ﾎﾟｯﾌﾟ体" panose="040B0A00000000000000" pitchFamily="50" charset="-128"/>
                  <a:ea typeface="HGP創英角ﾎﾟｯﾌﾟ体" panose="040B0A00000000000000" pitchFamily="50" charset="-128"/>
                </a:rPr>
                <a:t>ダメな例にならないように</a:t>
              </a:r>
              <a:endParaRPr lang="en-US" altLang="ja-JP" sz="2000" dirty="0">
                <a:latin typeface="HGP創英角ﾎﾟｯﾌﾟ体" panose="040B0A00000000000000" pitchFamily="50" charset="-128"/>
                <a:ea typeface="HGP創英角ﾎﾟｯﾌﾟ体" panose="040B0A00000000000000" pitchFamily="50" charset="-128"/>
              </a:endParaRPr>
            </a:p>
          </p:txBody>
        </p:sp>
        <p:sp>
          <p:nvSpPr>
            <p:cNvPr id="155" name="テキスト ボックス 154"/>
            <p:cNvSpPr txBox="1"/>
            <p:nvPr/>
          </p:nvSpPr>
          <p:spPr>
            <a:xfrm>
              <a:off x="4006676" y="1184840"/>
              <a:ext cx="577095" cy="284101"/>
            </a:xfrm>
            <a:prstGeom prst="rect">
              <a:avLst/>
            </a:prstGeom>
            <a:noFill/>
          </p:spPr>
          <p:txBody>
            <a:bodyPr wrap="square" rtlCol="0">
              <a:spAutoFit/>
            </a:bodyPr>
            <a:lstStyle/>
            <a:p>
              <a:pPr algn="dist"/>
              <a:r>
                <a:rPr lang="ja-JP" altLang="en-US" sz="900" dirty="0">
                  <a:latin typeface="HGS創英角ﾎﾟｯﾌﾟ体" panose="040B0A00000000000000" pitchFamily="50" charset="-128"/>
                  <a:ea typeface="HGS創英角ﾎﾟｯﾌﾟ体" panose="040B0A00000000000000" pitchFamily="50" charset="-128"/>
                </a:rPr>
                <a:t>れい</a:t>
              </a:r>
              <a:endParaRPr kumimoji="1" lang="ja-JP" altLang="en-US" sz="900" dirty="0">
                <a:latin typeface="HGS創英角ﾎﾟｯﾌﾟ体" panose="040B0A00000000000000" pitchFamily="50" charset="-128"/>
                <a:ea typeface="HGS創英角ﾎﾟｯﾌﾟ体" panose="040B0A00000000000000" pitchFamily="50" charset="-128"/>
              </a:endParaRPr>
            </a:p>
          </p:txBody>
        </p:sp>
      </p:grpSp>
      <p:grpSp>
        <p:nvGrpSpPr>
          <p:cNvPr id="156" name="グループ化 155"/>
          <p:cNvGrpSpPr/>
          <p:nvPr/>
        </p:nvGrpSpPr>
        <p:grpSpPr>
          <a:xfrm>
            <a:off x="4943173" y="5176811"/>
            <a:ext cx="2804802" cy="580703"/>
            <a:chOff x="661586" y="3426927"/>
            <a:chExt cx="3452064" cy="714711"/>
          </a:xfrm>
        </p:grpSpPr>
        <p:sp>
          <p:nvSpPr>
            <p:cNvPr id="157" name="テキスト ボックス 156"/>
            <p:cNvSpPr txBox="1"/>
            <p:nvPr/>
          </p:nvSpPr>
          <p:spPr>
            <a:xfrm>
              <a:off x="661586" y="3459795"/>
              <a:ext cx="3452064" cy="681843"/>
            </a:xfrm>
            <a:prstGeom prst="rect">
              <a:avLst/>
            </a:prstGeom>
            <a:noFill/>
            <a:ln>
              <a:noFill/>
            </a:ln>
          </p:spPr>
          <p:txBody>
            <a:bodyPr wrap="square" rtlCol="0">
              <a:spAutoFit/>
            </a:bodyPr>
            <a:lstStyle/>
            <a:p>
              <a:pPr algn="dist">
                <a:lnSpc>
                  <a:spcPct val="150000"/>
                </a:lnSpc>
              </a:pPr>
              <a:r>
                <a:rPr lang="ja-JP" altLang="en-US" sz="2000" dirty="0">
                  <a:latin typeface="HGP創英角ﾎﾟｯﾌﾟ体" panose="040B0A00000000000000" pitchFamily="50" charset="-128"/>
                  <a:ea typeface="HGP創英角ﾎﾟｯﾌﾟ体" panose="040B0A00000000000000" pitchFamily="50" charset="-128"/>
                </a:rPr>
                <a:t>グラフを書くときは、</a:t>
              </a:r>
              <a:endParaRPr lang="en-US" altLang="ja-JP" sz="2000" dirty="0">
                <a:latin typeface="HGP創英角ﾎﾟｯﾌﾟ体" panose="040B0A00000000000000" pitchFamily="50" charset="-128"/>
                <a:ea typeface="HGP創英角ﾎﾟｯﾌﾟ体" panose="040B0A00000000000000" pitchFamily="50" charset="-128"/>
              </a:endParaRPr>
            </a:p>
          </p:txBody>
        </p:sp>
        <p:sp>
          <p:nvSpPr>
            <p:cNvPr id="158" name="テキスト ボックス 157"/>
            <p:cNvSpPr txBox="1"/>
            <p:nvPr/>
          </p:nvSpPr>
          <p:spPr>
            <a:xfrm>
              <a:off x="2059520" y="3426927"/>
              <a:ext cx="325893" cy="284101"/>
            </a:xfrm>
            <a:prstGeom prst="rect">
              <a:avLst/>
            </a:prstGeom>
            <a:noFill/>
          </p:spPr>
          <p:txBody>
            <a:bodyPr wrap="square" rtlCol="0">
              <a:spAutoFit/>
            </a:bodyPr>
            <a:lstStyle/>
            <a:p>
              <a:r>
                <a:rPr lang="ja-JP" altLang="en-US" sz="900" dirty="0">
                  <a:latin typeface="HGS創英角ﾎﾟｯﾌﾟ体" panose="040B0A00000000000000" pitchFamily="50" charset="-128"/>
                  <a:ea typeface="HGS創英角ﾎﾟｯﾌﾟ体" panose="040B0A00000000000000" pitchFamily="50" charset="-128"/>
                </a:rPr>
                <a:t>か</a:t>
              </a:r>
              <a:endParaRPr kumimoji="1" lang="ja-JP" altLang="en-US" sz="900" dirty="0">
                <a:latin typeface="HGS創英角ﾎﾟｯﾌﾟ体" panose="040B0A00000000000000" pitchFamily="50" charset="-128"/>
                <a:ea typeface="HGS創英角ﾎﾟｯﾌﾟ体" panose="040B0A00000000000000" pitchFamily="50" charset="-128"/>
              </a:endParaRPr>
            </a:p>
          </p:txBody>
        </p:sp>
      </p:grpSp>
      <p:grpSp>
        <p:nvGrpSpPr>
          <p:cNvPr id="159" name="グループ化 158"/>
          <p:cNvGrpSpPr/>
          <p:nvPr/>
        </p:nvGrpSpPr>
        <p:grpSpPr>
          <a:xfrm>
            <a:off x="4943173" y="5587796"/>
            <a:ext cx="4229881" cy="594443"/>
            <a:chOff x="1474360" y="4776268"/>
            <a:chExt cx="5206007" cy="731623"/>
          </a:xfrm>
        </p:grpSpPr>
        <p:sp>
          <p:nvSpPr>
            <p:cNvPr id="160" name="テキスト ボックス 159"/>
            <p:cNvSpPr txBox="1"/>
            <p:nvPr/>
          </p:nvSpPr>
          <p:spPr>
            <a:xfrm>
              <a:off x="1474360" y="4826047"/>
              <a:ext cx="5206007" cy="681844"/>
            </a:xfrm>
            <a:prstGeom prst="rect">
              <a:avLst/>
            </a:prstGeom>
            <a:noFill/>
            <a:ln>
              <a:noFill/>
            </a:ln>
          </p:spPr>
          <p:txBody>
            <a:bodyPr wrap="square" rtlCol="0">
              <a:spAutoFit/>
            </a:bodyPr>
            <a:lstStyle/>
            <a:p>
              <a:pPr algn="dist">
                <a:lnSpc>
                  <a:spcPct val="150000"/>
                </a:lnSpc>
              </a:pPr>
              <a:r>
                <a:rPr lang="ja-JP" altLang="en-US" sz="2000" dirty="0">
                  <a:latin typeface="HGP創英角ﾎﾟｯﾌﾟ体" panose="040B0A00000000000000" pitchFamily="50" charset="-128"/>
                  <a:ea typeface="HGP創英角ﾎﾟｯﾌﾟ体" panose="040B0A00000000000000" pitchFamily="50" charset="-128"/>
                </a:rPr>
                <a:t>定規を使ったほうがよさそうだね。</a:t>
              </a:r>
              <a:endParaRPr lang="en-US" altLang="ja-JP" sz="2000" dirty="0">
                <a:latin typeface="HGP創英角ﾎﾟｯﾌﾟ体" panose="040B0A00000000000000" pitchFamily="50" charset="-128"/>
                <a:ea typeface="HGP創英角ﾎﾟｯﾌﾟ体" panose="040B0A00000000000000" pitchFamily="50" charset="-128"/>
              </a:endParaRPr>
            </a:p>
          </p:txBody>
        </p:sp>
        <p:sp>
          <p:nvSpPr>
            <p:cNvPr id="161" name="テキスト ボックス 160"/>
            <p:cNvSpPr txBox="1"/>
            <p:nvPr/>
          </p:nvSpPr>
          <p:spPr>
            <a:xfrm>
              <a:off x="1542461" y="4776268"/>
              <a:ext cx="841846" cy="284101"/>
            </a:xfrm>
            <a:prstGeom prst="rect">
              <a:avLst/>
            </a:prstGeom>
            <a:noFill/>
          </p:spPr>
          <p:txBody>
            <a:bodyPr wrap="square" rtlCol="0">
              <a:spAutoFit/>
            </a:bodyPr>
            <a:lstStyle/>
            <a:p>
              <a:pPr algn="dist"/>
              <a:r>
                <a:rPr lang="ja-JP" altLang="en-US" sz="900" dirty="0">
                  <a:latin typeface="HGS創英角ﾎﾟｯﾌﾟ体" panose="040B0A00000000000000" pitchFamily="50" charset="-128"/>
                  <a:ea typeface="HGS創英角ﾎﾟｯﾌﾟ体" panose="040B0A00000000000000" pitchFamily="50" charset="-128"/>
                </a:rPr>
                <a:t>じょうぎ</a:t>
              </a:r>
              <a:endParaRPr kumimoji="1" lang="ja-JP" altLang="en-US" sz="900" dirty="0">
                <a:latin typeface="HGS創英角ﾎﾟｯﾌﾟ体" panose="040B0A00000000000000" pitchFamily="50" charset="-128"/>
                <a:ea typeface="HGS創英角ﾎﾟｯﾌﾟ体" panose="040B0A00000000000000" pitchFamily="50" charset="-128"/>
              </a:endParaRPr>
            </a:p>
          </p:txBody>
        </p:sp>
        <p:sp>
          <p:nvSpPr>
            <p:cNvPr id="162" name="テキスト ボックス 161"/>
            <p:cNvSpPr txBox="1"/>
            <p:nvPr/>
          </p:nvSpPr>
          <p:spPr>
            <a:xfrm>
              <a:off x="2460791" y="4790945"/>
              <a:ext cx="531692" cy="454563"/>
            </a:xfrm>
            <a:prstGeom prst="rect">
              <a:avLst/>
            </a:prstGeom>
            <a:noFill/>
          </p:spPr>
          <p:txBody>
            <a:bodyPr wrap="square" rtlCol="0">
              <a:spAutoFit/>
            </a:bodyPr>
            <a:lstStyle/>
            <a:p>
              <a:pPr algn="dist"/>
              <a:r>
                <a:rPr lang="ja-JP" altLang="en-US" sz="900" dirty="0">
                  <a:latin typeface="HGS創英角ﾎﾟｯﾌﾟ体" panose="040B0A00000000000000" pitchFamily="50" charset="-128"/>
                  <a:ea typeface="HGS創英角ﾎﾟｯﾌﾟ体" panose="040B0A00000000000000" pitchFamily="50" charset="-128"/>
                </a:rPr>
                <a:t>つか</a:t>
              </a:r>
              <a:endParaRPr kumimoji="1" lang="ja-JP" altLang="en-US" sz="900" dirty="0">
                <a:latin typeface="HGS創英角ﾎﾟｯﾌﾟ体" panose="040B0A00000000000000" pitchFamily="50" charset="-128"/>
                <a:ea typeface="HGS創英角ﾎﾟｯﾌﾟ体" panose="040B0A00000000000000" pitchFamily="50" charset="-128"/>
              </a:endParaRPr>
            </a:p>
          </p:txBody>
        </p:sp>
      </p:grpSp>
      <p:pic>
        <p:nvPicPr>
          <p:cNvPr id="163" name="図 162">
            <a:hlinkClick r:id="rId12" action="ppaction://hlinksldjump"/>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210271" y="120615"/>
            <a:ext cx="1347333" cy="566977"/>
          </a:xfrm>
          <a:prstGeom prst="rect">
            <a:avLst/>
          </a:prstGeom>
        </p:spPr>
      </p:pic>
      <p:pic>
        <p:nvPicPr>
          <p:cNvPr id="164" name="図 163">
            <a:hlinkClick r:id="rId14" action="ppaction://hlinksldjump"/>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707881" y="138904"/>
            <a:ext cx="1347333" cy="548688"/>
          </a:xfrm>
          <a:prstGeom prst="rect">
            <a:avLst/>
          </a:prstGeom>
        </p:spPr>
      </p:pic>
      <p:pic>
        <p:nvPicPr>
          <p:cNvPr id="165" name="図 164">
            <a:hlinkClick r:id="rId16" action="ppaction://hlinksldjump"/>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943173" y="130108"/>
            <a:ext cx="1572904" cy="548688"/>
          </a:xfrm>
          <a:prstGeom prst="rect">
            <a:avLst/>
          </a:prstGeom>
        </p:spPr>
      </p:pic>
      <p:sp>
        <p:nvSpPr>
          <p:cNvPr id="70" name="正方形/長方形 69"/>
          <p:cNvSpPr/>
          <p:nvPr/>
        </p:nvSpPr>
        <p:spPr>
          <a:xfrm>
            <a:off x="0" y="0"/>
            <a:ext cx="990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640406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10"/>
                                        <p:tgtEl>
                                          <p:spTgt spid="70"/>
                                        </p:tgtEl>
                                      </p:cBhvr>
                                    </p:animEffect>
                                    <p:set>
                                      <p:cBhvr>
                                        <p:cTn id="7" dur="1" fill="hold">
                                          <p:stCondLst>
                                            <p:cond delay="9"/>
                                          </p:stCondLst>
                                        </p:cTn>
                                        <p:tgtEl>
                                          <p:spTgt spid="70"/>
                                        </p:tgtEl>
                                        <p:attrNameLst>
                                          <p:attrName>style.visibility</p:attrName>
                                        </p:attrNameLst>
                                      </p:cBhvr>
                                      <p:to>
                                        <p:strVal val="hidden"/>
                                      </p:to>
                                    </p:set>
                                  </p:childTnLst>
                                </p:cTn>
                              </p:par>
                              <p:par>
                                <p:cTn id="8" presetID="31"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1000" fill="hold"/>
                                        <p:tgtEl>
                                          <p:spTgt spid="5"/>
                                        </p:tgtEl>
                                        <p:attrNameLst>
                                          <p:attrName>ppt_w</p:attrName>
                                        </p:attrNameLst>
                                      </p:cBhvr>
                                      <p:tavLst>
                                        <p:tav tm="0">
                                          <p:val>
                                            <p:fltVal val="0"/>
                                          </p:val>
                                        </p:tav>
                                        <p:tav tm="100000">
                                          <p:val>
                                            <p:strVal val="#ppt_w"/>
                                          </p:val>
                                        </p:tav>
                                      </p:tavLst>
                                    </p:anim>
                                    <p:anim calcmode="lin" valueType="num">
                                      <p:cBhvr>
                                        <p:cTn id="11" dur="1000" fill="hold"/>
                                        <p:tgtEl>
                                          <p:spTgt spid="5"/>
                                        </p:tgtEl>
                                        <p:attrNameLst>
                                          <p:attrName>ppt_h</p:attrName>
                                        </p:attrNameLst>
                                      </p:cBhvr>
                                      <p:tavLst>
                                        <p:tav tm="0">
                                          <p:val>
                                            <p:fltVal val="0"/>
                                          </p:val>
                                        </p:tav>
                                        <p:tav tm="100000">
                                          <p:val>
                                            <p:strVal val="#ppt_h"/>
                                          </p:val>
                                        </p:tav>
                                      </p:tavLst>
                                    </p:anim>
                                    <p:anim calcmode="lin" valueType="num">
                                      <p:cBhvr>
                                        <p:cTn id="12" dur="1000" fill="hold"/>
                                        <p:tgtEl>
                                          <p:spTgt spid="5"/>
                                        </p:tgtEl>
                                        <p:attrNameLst>
                                          <p:attrName>style.rotation</p:attrName>
                                        </p:attrNameLst>
                                      </p:cBhvr>
                                      <p:tavLst>
                                        <p:tav tm="0">
                                          <p:val>
                                            <p:fltVal val="90"/>
                                          </p:val>
                                        </p:tav>
                                        <p:tav tm="100000">
                                          <p:val>
                                            <p:fltVal val="0"/>
                                          </p:val>
                                        </p:tav>
                                      </p:tavLst>
                                    </p:anim>
                                    <p:animEffect transition="in" filter="fade">
                                      <p:cBhvr>
                                        <p:cTn id="13" dur="1000"/>
                                        <p:tgtEl>
                                          <p:spTgt spid="5"/>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500"/>
                                        <p:tgtEl>
                                          <p:spTgt spid="28"/>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left)">
                                      <p:cBhvr>
                                        <p:cTn id="21" dur="1000"/>
                                        <p:tgtEl>
                                          <p:spTgt spid="64"/>
                                        </p:tgtEl>
                                      </p:cBhvr>
                                    </p:animEffect>
                                  </p:childTnLst>
                                </p:cTn>
                              </p:par>
                            </p:childTnLst>
                          </p:cTn>
                        </p:par>
                        <p:par>
                          <p:cTn id="22" fill="hold">
                            <p:stCondLst>
                              <p:cond delay="2500"/>
                            </p:stCondLst>
                            <p:childTnLst>
                              <p:par>
                                <p:cTn id="23" presetID="31" presetClass="entr" presetSubtype="0" fill="hold" nodeType="afterEffect">
                                  <p:stCondLst>
                                    <p:cond delay="0"/>
                                  </p:stCondLst>
                                  <p:childTnLst>
                                    <p:set>
                                      <p:cBhvr>
                                        <p:cTn id="24" dur="1" fill="hold">
                                          <p:stCondLst>
                                            <p:cond delay="0"/>
                                          </p:stCondLst>
                                        </p:cTn>
                                        <p:tgtEl>
                                          <p:spTgt spid="116"/>
                                        </p:tgtEl>
                                        <p:attrNameLst>
                                          <p:attrName>style.visibility</p:attrName>
                                        </p:attrNameLst>
                                      </p:cBhvr>
                                      <p:to>
                                        <p:strVal val="visible"/>
                                      </p:to>
                                    </p:set>
                                    <p:anim calcmode="lin" valueType="num">
                                      <p:cBhvr>
                                        <p:cTn id="25" dur="1000" fill="hold"/>
                                        <p:tgtEl>
                                          <p:spTgt spid="116"/>
                                        </p:tgtEl>
                                        <p:attrNameLst>
                                          <p:attrName>ppt_w</p:attrName>
                                        </p:attrNameLst>
                                      </p:cBhvr>
                                      <p:tavLst>
                                        <p:tav tm="0">
                                          <p:val>
                                            <p:fltVal val="0"/>
                                          </p:val>
                                        </p:tav>
                                        <p:tav tm="100000">
                                          <p:val>
                                            <p:strVal val="#ppt_w"/>
                                          </p:val>
                                        </p:tav>
                                      </p:tavLst>
                                    </p:anim>
                                    <p:anim calcmode="lin" valueType="num">
                                      <p:cBhvr>
                                        <p:cTn id="26" dur="1000" fill="hold"/>
                                        <p:tgtEl>
                                          <p:spTgt spid="116"/>
                                        </p:tgtEl>
                                        <p:attrNameLst>
                                          <p:attrName>ppt_h</p:attrName>
                                        </p:attrNameLst>
                                      </p:cBhvr>
                                      <p:tavLst>
                                        <p:tav tm="0">
                                          <p:val>
                                            <p:fltVal val="0"/>
                                          </p:val>
                                        </p:tav>
                                        <p:tav tm="100000">
                                          <p:val>
                                            <p:strVal val="#ppt_h"/>
                                          </p:val>
                                        </p:tav>
                                      </p:tavLst>
                                    </p:anim>
                                    <p:anim calcmode="lin" valueType="num">
                                      <p:cBhvr>
                                        <p:cTn id="27" dur="1000" fill="hold"/>
                                        <p:tgtEl>
                                          <p:spTgt spid="116"/>
                                        </p:tgtEl>
                                        <p:attrNameLst>
                                          <p:attrName>style.rotation</p:attrName>
                                        </p:attrNameLst>
                                      </p:cBhvr>
                                      <p:tavLst>
                                        <p:tav tm="0">
                                          <p:val>
                                            <p:fltVal val="90"/>
                                          </p:val>
                                        </p:tav>
                                        <p:tav tm="100000">
                                          <p:val>
                                            <p:fltVal val="0"/>
                                          </p:val>
                                        </p:tav>
                                      </p:tavLst>
                                    </p:anim>
                                    <p:animEffect transition="in" filter="fade">
                                      <p:cBhvr>
                                        <p:cTn id="28" dur="1000"/>
                                        <p:tgtEl>
                                          <p:spTgt spid="116"/>
                                        </p:tgtEl>
                                      </p:cBhvr>
                                    </p:animEffect>
                                  </p:childTnLst>
                                </p:cTn>
                              </p:par>
                            </p:childTnLst>
                          </p:cTn>
                        </p:par>
                        <p:par>
                          <p:cTn id="29" fill="hold">
                            <p:stCondLst>
                              <p:cond delay="3500"/>
                            </p:stCondLst>
                            <p:childTnLst>
                              <p:par>
                                <p:cTn id="30" presetID="10" presetClass="entr" presetSubtype="0" fill="hold" grpId="0" nodeType="afterEffect">
                                  <p:stCondLst>
                                    <p:cond delay="0"/>
                                  </p:stCondLst>
                                  <p:childTnLst>
                                    <p:set>
                                      <p:cBhvr>
                                        <p:cTn id="31" dur="1" fill="hold">
                                          <p:stCondLst>
                                            <p:cond delay="0"/>
                                          </p:stCondLst>
                                        </p:cTn>
                                        <p:tgtEl>
                                          <p:spTgt spid="88"/>
                                        </p:tgtEl>
                                        <p:attrNameLst>
                                          <p:attrName>style.visibility</p:attrName>
                                        </p:attrNameLst>
                                      </p:cBhvr>
                                      <p:to>
                                        <p:strVal val="visible"/>
                                      </p:to>
                                    </p:set>
                                    <p:animEffect transition="in" filter="fade">
                                      <p:cBhvr>
                                        <p:cTn id="32" dur="500"/>
                                        <p:tgtEl>
                                          <p:spTgt spid="88"/>
                                        </p:tgtEl>
                                      </p:cBhvr>
                                    </p:animEffect>
                                  </p:childTnLst>
                                </p:cTn>
                              </p:par>
                            </p:childTnLst>
                          </p:cTn>
                        </p:par>
                        <p:par>
                          <p:cTn id="33" fill="hold">
                            <p:stCondLst>
                              <p:cond delay="4000"/>
                            </p:stCondLst>
                            <p:childTnLst>
                              <p:par>
                                <p:cTn id="34" presetID="53" presetClass="entr" presetSubtype="16"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p:cTn id="36" dur="750" fill="hold"/>
                                        <p:tgtEl>
                                          <p:spTgt spid="127"/>
                                        </p:tgtEl>
                                        <p:attrNameLst>
                                          <p:attrName>ppt_w</p:attrName>
                                        </p:attrNameLst>
                                      </p:cBhvr>
                                      <p:tavLst>
                                        <p:tav tm="0">
                                          <p:val>
                                            <p:fltVal val="0"/>
                                          </p:val>
                                        </p:tav>
                                        <p:tav tm="100000">
                                          <p:val>
                                            <p:strVal val="#ppt_w"/>
                                          </p:val>
                                        </p:tav>
                                      </p:tavLst>
                                    </p:anim>
                                    <p:anim calcmode="lin" valueType="num">
                                      <p:cBhvr>
                                        <p:cTn id="37" dur="750" fill="hold"/>
                                        <p:tgtEl>
                                          <p:spTgt spid="127"/>
                                        </p:tgtEl>
                                        <p:attrNameLst>
                                          <p:attrName>ppt_h</p:attrName>
                                        </p:attrNameLst>
                                      </p:cBhvr>
                                      <p:tavLst>
                                        <p:tav tm="0">
                                          <p:val>
                                            <p:fltVal val="0"/>
                                          </p:val>
                                        </p:tav>
                                        <p:tav tm="100000">
                                          <p:val>
                                            <p:strVal val="#ppt_h"/>
                                          </p:val>
                                        </p:tav>
                                      </p:tavLst>
                                    </p:anim>
                                    <p:animEffect transition="in" filter="fade">
                                      <p:cBhvr>
                                        <p:cTn id="38" dur="750"/>
                                        <p:tgtEl>
                                          <p:spTgt spid="127"/>
                                        </p:tgtEl>
                                      </p:cBhvr>
                                    </p:animEffect>
                                  </p:childTnLst>
                                </p:cTn>
                              </p:par>
                            </p:childTnLst>
                          </p:cTn>
                        </p:par>
                        <p:par>
                          <p:cTn id="39" fill="hold">
                            <p:stCondLst>
                              <p:cond delay="4750"/>
                            </p:stCondLst>
                            <p:childTnLst>
                              <p:par>
                                <p:cTn id="40" presetID="22" presetClass="entr" presetSubtype="8" fill="hold" nodeType="afterEffect">
                                  <p:stCondLst>
                                    <p:cond delay="250"/>
                                  </p:stCondLst>
                                  <p:childTnLst>
                                    <p:set>
                                      <p:cBhvr>
                                        <p:cTn id="41" dur="1" fill="hold">
                                          <p:stCondLst>
                                            <p:cond delay="0"/>
                                          </p:stCondLst>
                                        </p:cTn>
                                        <p:tgtEl>
                                          <p:spTgt spid="131"/>
                                        </p:tgtEl>
                                        <p:attrNameLst>
                                          <p:attrName>style.visibility</p:attrName>
                                        </p:attrNameLst>
                                      </p:cBhvr>
                                      <p:to>
                                        <p:strVal val="visible"/>
                                      </p:to>
                                    </p:set>
                                    <p:animEffect transition="in" filter="wipe(left)">
                                      <p:cBhvr>
                                        <p:cTn id="42" dur="1000"/>
                                        <p:tgtEl>
                                          <p:spTgt spid="131"/>
                                        </p:tgtEl>
                                      </p:cBhvr>
                                    </p:animEffect>
                                  </p:childTnLst>
                                </p:cTn>
                              </p:par>
                            </p:childTnLst>
                          </p:cTn>
                        </p:par>
                        <p:par>
                          <p:cTn id="43" fill="hold">
                            <p:stCondLst>
                              <p:cond delay="6000"/>
                            </p:stCondLst>
                            <p:childTnLst>
                              <p:par>
                                <p:cTn id="44" presetID="22" presetClass="entr" presetSubtype="8" fill="hold" nodeType="afterEffect">
                                  <p:stCondLst>
                                    <p:cond delay="250"/>
                                  </p:stCondLst>
                                  <p:childTnLst>
                                    <p:set>
                                      <p:cBhvr>
                                        <p:cTn id="45" dur="1" fill="hold">
                                          <p:stCondLst>
                                            <p:cond delay="0"/>
                                          </p:stCondLst>
                                        </p:cTn>
                                        <p:tgtEl>
                                          <p:spTgt spid="137"/>
                                        </p:tgtEl>
                                        <p:attrNameLst>
                                          <p:attrName>style.visibility</p:attrName>
                                        </p:attrNameLst>
                                      </p:cBhvr>
                                      <p:to>
                                        <p:strVal val="visible"/>
                                      </p:to>
                                    </p:set>
                                    <p:animEffect transition="in" filter="wipe(left)">
                                      <p:cBhvr>
                                        <p:cTn id="46" dur="1000"/>
                                        <p:tgtEl>
                                          <p:spTgt spid="137"/>
                                        </p:tgtEl>
                                      </p:cBhvr>
                                    </p:animEffect>
                                  </p:childTnLst>
                                </p:cTn>
                              </p:par>
                            </p:childTnLst>
                          </p:cTn>
                        </p:par>
                        <p:par>
                          <p:cTn id="47" fill="hold">
                            <p:stCondLst>
                              <p:cond delay="7250"/>
                            </p:stCondLst>
                            <p:childTnLst>
                              <p:par>
                                <p:cTn id="48" presetID="22" presetClass="entr" presetSubtype="8" fill="hold" nodeType="afterEffect">
                                  <p:stCondLst>
                                    <p:cond delay="250"/>
                                  </p:stCondLst>
                                  <p:childTnLst>
                                    <p:set>
                                      <p:cBhvr>
                                        <p:cTn id="49" dur="1" fill="hold">
                                          <p:stCondLst>
                                            <p:cond delay="0"/>
                                          </p:stCondLst>
                                        </p:cTn>
                                        <p:tgtEl>
                                          <p:spTgt spid="142"/>
                                        </p:tgtEl>
                                        <p:attrNameLst>
                                          <p:attrName>style.visibility</p:attrName>
                                        </p:attrNameLst>
                                      </p:cBhvr>
                                      <p:to>
                                        <p:strVal val="visible"/>
                                      </p:to>
                                    </p:set>
                                    <p:animEffect transition="in" filter="wipe(left)">
                                      <p:cBhvr>
                                        <p:cTn id="50" dur="1000"/>
                                        <p:tgtEl>
                                          <p:spTgt spid="142"/>
                                        </p:tgtEl>
                                      </p:cBhvr>
                                    </p:animEffect>
                                  </p:childTnLst>
                                </p:cTn>
                              </p:par>
                            </p:childTnLst>
                          </p:cTn>
                        </p:par>
                        <p:par>
                          <p:cTn id="51" fill="hold">
                            <p:stCondLst>
                              <p:cond delay="8500"/>
                            </p:stCondLst>
                            <p:childTnLst>
                              <p:par>
                                <p:cTn id="52" presetID="22" presetClass="entr" presetSubtype="8" fill="hold" nodeType="afterEffect">
                                  <p:stCondLst>
                                    <p:cond delay="250"/>
                                  </p:stCondLst>
                                  <p:childTnLst>
                                    <p:set>
                                      <p:cBhvr>
                                        <p:cTn id="53" dur="1" fill="hold">
                                          <p:stCondLst>
                                            <p:cond delay="0"/>
                                          </p:stCondLst>
                                        </p:cTn>
                                        <p:tgtEl>
                                          <p:spTgt spid="148"/>
                                        </p:tgtEl>
                                        <p:attrNameLst>
                                          <p:attrName>style.visibility</p:attrName>
                                        </p:attrNameLst>
                                      </p:cBhvr>
                                      <p:to>
                                        <p:strVal val="visible"/>
                                      </p:to>
                                    </p:set>
                                    <p:animEffect transition="in" filter="wipe(left)">
                                      <p:cBhvr>
                                        <p:cTn id="54" dur="1000"/>
                                        <p:tgtEl>
                                          <p:spTgt spid="148"/>
                                        </p:tgtEl>
                                      </p:cBhvr>
                                    </p:animEffect>
                                  </p:childTnLst>
                                </p:cTn>
                              </p:par>
                            </p:childTnLst>
                          </p:cTn>
                        </p:par>
                        <p:par>
                          <p:cTn id="55" fill="hold">
                            <p:stCondLst>
                              <p:cond delay="9750"/>
                            </p:stCondLst>
                            <p:childTnLst>
                              <p:par>
                                <p:cTn id="56" presetID="10" presetClass="entr" presetSubtype="0" fill="hold" nodeType="afterEffect">
                                  <p:stCondLst>
                                    <p:cond delay="0"/>
                                  </p:stCondLst>
                                  <p:childTnLst>
                                    <p:set>
                                      <p:cBhvr>
                                        <p:cTn id="57" dur="1" fill="hold">
                                          <p:stCondLst>
                                            <p:cond delay="0"/>
                                          </p:stCondLst>
                                        </p:cTn>
                                        <p:tgtEl>
                                          <p:spTgt spid="90"/>
                                        </p:tgtEl>
                                        <p:attrNameLst>
                                          <p:attrName>style.visibility</p:attrName>
                                        </p:attrNameLst>
                                      </p:cBhvr>
                                      <p:to>
                                        <p:strVal val="visible"/>
                                      </p:to>
                                    </p:set>
                                    <p:animEffect transition="in" filter="fade">
                                      <p:cBhvr>
                                        <p:cTn id="58" dur="500"/>
                                        <p:tgtEl>
                                          <p:spTgt spid="90"/>
                                        </p:tgtEl>
                                      </p:cBhvr>
                                    </p:animEffect>
                                  </p:childTnLst>
                                </p:cTn>
                              </p:par>
                            </p:childTnLst>
                          </p:cTn>
                        </p:par>
                        <p:par>
                          <p:cTn id="59" fill="hold">
                            <p:stCondLst>
                              <p:cond delay="10250"/>
                            </p:stCondLst>
                            <p:childTnLst>
                              <p:par>
                                <p:cTn id="60" presetID="10" presetClass="entr" presetSubtype="0" fill="hold" grpId="0" nodeType="afterEffect">
                                  <p:stCondLst>
                                    <p:cond delay="0"/>
                                  </p:stCondLst>
                                  <p:childTnLst>
                                    <p:set>
                                      <p:cBhvr>
                                        <p:cTn id="61" dur="1" fill="hold">
                                          <p:stCondLst>
                                            <p:cond delay="0"/>
                                          </p:stCondLst>
                                        </p:cTn>
                                        <p:tgtEl>
                                          <p:spTgt spid="115"/>
                                        </p:tgtEl>
                                        <p:attrNameLst>
                                          <p:attrName>style.visibility</p:attrName>
                                        </p:attrNameLst>
                                      </p:cBhvr>
                                      <p:to>
                                        <p:strVal val="visible"/>
                                      </p:to>
                                    </p:set>
                                    <p:animEffect transition="in" filter="fade">
                                      <p:cBhvr>
                                        <p:cTn id="62" dur="500"/>
                                        <p:tgtEl>
                                          <p:spTgt spid="115"/>
                                        </p:tgtEl>
                                      </p:cBhvr>
                                    </p:animEffect>
                                  </p:childTnLst>
                                </p:cTn>
                              </p:par>
                            </p:childTnLst>
                          </p:cTn>
                        </p:par>
                        <p:par>
                          <p:cTn id="63" fill="hold">
                            <p:stCondLst>
                              <p:cond delay="10750"/>
                            </p:stCondLst>
                            <p:childTnLst>
                              <p:par>
                                <p:cTn id="64" presetID="53" presetClass="entr" presetSubtype="16" fill="hold" nodeType="afterEffect">
                                  <p:stCondLst>
                                    <p:cond delay="0"/>
                                  </p:stCondLst>
                                  <p:childTnLst>
                                    <p:set>
                                      <p:cBhvr>
                                        <p:cTn id="65" dur="1" fill="hold">
                                          <p:stCondLst>
                                            <p:cond delay="0"/>
                                          </p:stCondLst>
                                        </p:cTn>
                                        <p:tgtEl>
                                          <p:spTgt spid="122"/>
                                        </p:tgtEl>
                                        <p:attrNameLst>
                                          <p:attrName>style.visibility</p:attrName>
                                        </p:attrNameLst>
                                      </p:cBhvr>
                                      <p:to>
                                        <p:strVal val="visible"/>
                                      </p:to>
                                    </p:set>
                                    <p:anim calcmode="lin" valueType="num">
                                      <p:cBhvr>
                                        <p:cTn id="66" dur="500" fill="hold"/>
                                        <p:tgtEl>
                                          <p:spTgt spid="122"/>
                                        </p:tgtEl>
                                        <p:attrNameLst>
                                          <p:attrName>ppt_w</p:attrName>
                                        </p:attrNameLst>
                                      </p:cBhvr>
                                      <p:tavLst>
                                        <p:tav tm="0">
                                          <p:val>
                                            <p:fltVal val="0"/>
                                          </p:val>
                                        </p:tav>
                                        <p:tav tm="100000">
                                          <p:val>
                                            <p:strVal val="#ppt_w"/>
                                          </p:val>
                                        </p:tav>
                                      </p:tavLst>
                                    </p:anim>
                                    <p:anim calcmode="lin" valueType="num">
                                      <p:cBhvr>
                                        <p:cTn id="67" dur="500" fill="hold"/>
                                        <p:tgtEl>
                                          <p:spTgt spid="122"/>
                                        </p:tgtEl>
                                        <p:attrNameLst>
                                          <p:attrName>ppt_h</p:attrName>
                                        </p:attrNameLst>
                                      </p:cBhvr>
                                      <p:tavLst>
                                        <p:tav tm="0">
                                          <p:val>
                                            <p:fltVal val="0"/>
                                          </p:val>
                                        </p:tav>
                                        <p:tav tm="100000">
                                          <p:val>
                                            <p:strVal val="#ppt_h"/>
                                          </p:val>
                                        </p:tav>
                                      </p:tavLst>
                                    </p:anim>
                                    <p:animEffect transition="in" filter="fade">
                                      <p:cBhvr>
                                        <p:cTn id="68" dur="500"/>
                                        <p:tgtEl>
                                          <p:spTgt spid="122"/>
                                        </p:tgtEl>
                                      </p:cBhvr>
                                    </p:animEffect>
                                  </p:childTnLst>
                                </p:cTn>
                              </p:par>
                            </p:childTnLst>
                          </p:cTn>
                        </p:par>
                        <p:par>
                          <p:cTn id="69" fill="hold">
                            <p:stCondLst>
                              <p:cond delay="11250"/>
                            </p:stCondLst>
                            <p:childTnLst>
                              <p:par>
                                <p:cTn id="70" presetID="32" presetClass="emph" presetSubtype="0" fill="hold" nodeType="afterEffect">
                                  <p:stCondLst>
                                    <p:cond delay="0"/>
                                  </p:stCondLst>
                                  <p:childTnLst>
                                    <p:animRot by="120000">
                                      <p:cBhvr>
                                        <p:cTn id="71" dur="100" fill="hold">
                                          <p:stCondLst>
                                            <p:cond delay="0"/>
                                          </p:stCondLst>
                                        </p:cTn>
                                        <p:tgtEl>
                                          <p:spTgt spid="122"/>
                                        </p:tgtEl>
                                        <p:attrNameLst>
                                          <p:attrName>r</p:attrName>
                                        </p:attrNameLst>
                                      </p:cBhvr>
                                    </p:animRot>
                                    <p:animRot by="-240000">
                                      <p:cBhvr>
                                        <p:cTn id="72" dur="200" fill="hold">
                                          <p:stCondLst>
                                            <p:cond delay="200"/>
                                          </p:stCondLst>
                                        </p:cTn>
                                        <p:tgtEl>
                                          <p:spTgt spid="122"/>
                                        </p:tgtEl>
                                        <p:attrNameLst>
                                          <p:attrName>r</p:attrName>
                                        </p:attrNameLst>
                                      </p:cBhvr>
                                    </p:animRot>
                                    <p:animRot by="240000">
                                      <p:cBhvr>
                                        <p:cTn id="73" dur="200" fill="hold">
                                          <p:stCondLst>
                                            <p:cond delay="400"/>
                                          </p:stCondLst>
                                        </p:cTn>
                                        <p:tgtEl>
                                          <p:spTgt spid="122"/>
                                        </p:tgtEl>
                                        <p:attrNameLst>
                                          <p:attrName>r</p:attrName>
                                        </p:attrNameLst>
                                      </p:cBhvr>
                                    </p:animRot>
                                    <p:animRot by="-240000">
                                      <p:cBhvr>
                                        <p:cTn id="74" dur="200" fill="hold">
                                          <p:stCondLst>
                                            <p:cond delay="600"/>
                                          </p:stCondLst>
                                        </p:cTn>
                                        <p:tgtEl>
                                          <p:spTgt spid="122"/>
                                        </p:tgtEl>
                                        <p:attrNameLst>
                                          <p:attrName>r</p:attrName>
                                        </p:attrNameLst>
                                      </p:cBhvr>
                                    </p:animRot>
                                    <p:animRot by="120000">
                                      <p:cBhvr>
                                        <p:cTn id="75" dur="200" fill="hold">
                                          <p:stCondLst>
                                            <p:cond delay="800"/>
                                          </p:stCondLst>
                                        </p:cTn>
                                        <p:tgtEl>
                                          <p:spTgt spid="122"/>
                                        </p:tgtEl>
                                        <p:attrNameLst>
                                          <p:attrName>r</p:attrName>
                                        </p:attrNameLst>
                                      </p:cBhvr>
                                    </p:animRot>
                                  </p:childTnLst>
                                </p:cTn>
                              </p:par>
                            </p:childTnLst>
                          </p:cTn>
                        </p:par>
                        <p:par>
                          <p:cTn id="76" fill="hold">
                            <p:stCondLst>
                              <p:cond delay="12250"/>
                            </p:stCondLst>
                            <p:childTnLst>
                              <p:par>
                                <p:cTn id="77" presetID="6" presetClass="entr" presetSubtype="16"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Effect transition="in" filter="circle(in)">
                                      <p:cBhvr>
                                        <p:cTn id="79" dur="1250"/>
                                        <p:tgtEl>
                                          <p:spTgt spid="114"/>
                                        </p:tgtEl>
                                      </p:cBhvr>
                                    </p:animEffect>
                                  </p:childTnLst>
                                </p:cTn>
                              </p:par>
                            </p:childTnLst>
                          </p:cTn>
                        </p:par>
                        <p:par>
                          <p:cTn id="80" fill="hold">
                            <p:stCondLst>
                              <p:cond delay="13500"/>
                            </p:stCondLst>
                            <p:childTnLst>
                              <p:par>
                                <p:cTn id="81" presetID="31" presetClass="entr" presetSubtype="0" fill="hold" nodeType="afterEffect">
                                  <p:stCondLst>
                                    <p:cond delay="0"/>
                                  </p:stCondLst>
                                  <p:childTnLst>
                                    <p:set>
                                      <p:cBhvr>
                                        <p:cTn id="82" dur="1" fill="hold">
                                          <p:stCondLst>
                                            <p:cond delay="0"/>
                                          </p:stCondLst>
                                        </p:cTn>
                                        <p:tgtEl>
                                          <p:spTgt spid="119"/>
                                        </p:tgtEl>
                                        <p:attrNameLst>
                                          <p:attrName>style.visibility</p:attrName>
                                        </p:attrNameLst>
                                      </p:cBhvr>
                                      <p:to>
                                        <p:strVal val="visible"/>
                                      </p:to>
                                    </p:set>
                                    <p:anim calcmode="lin" valueType="num">
                                      <p:cBhvr>
                                        <p:cTn id="83" dur="1000" fill="hold"/>
                                        <p:tgtEl>
                                          <p:spTgt spid="119"/>
                                        </p:tgtEl>
                                        <p:attrNameLst>
                                          <p:attrName>ppt_w</p:attrName>
                                        </p:attrNameLst>
                                      </p:cBhvr>
                                      <p:tavLst>
                                        <p:tav tm="0">
                                          <p:val>
                                            <p:fltVal val="0"/>
                                          </p:val>
                                        </p:tav>
                                        <p:tav tm="100000">
                                          <p:val>
                                            <p:strVal val="#ppt_w"/>
                                          </p:val>
                                        </p:tav>
                                      </p:tavLst>
                                    </p:anim>
                                    <p:anim calcmode="lin" valueType="num">
                                      <p:cBhvr>
                                        <p:cTn id="84" dur="1000" fill="hold"/>
                                        <p:tgtEl>
                                          <p:spTgt spid="119"/>
                                        </p:tgtEl>
                                        <p:attrNameLst>
                                          <p:attrName>ppt_h</p:attrName>
                                        </p:attrNameLst>
                                      </p:cBhvr>
                                      <p:tavLst>
                                        <p:tav tm="0">
                                          <p:val>
                                            <p:fltVal val="0"/>
                                          </p:val>
                                        </p:tav>
                                        <p:tav tm="100000">
                                          <p:val>
                                            <p:strVal val="#ppt_h"/>
                                          </p:val>
                                        </p:tav>
                                      </p:tavLst>
                                    </p:anim>
                                    <p:anim calcmode="lin" valueType="num">
                                      <p:cBhvr>
                                        <p:cTn id="85" dur="1000" fill="hold"/>
                                        <p:tgtEl>
                                          <p:spTgt spid="119"/>
                                        </p:tgtEl>
                                        <p:attrNameLst>
                                          <p:attrName>style.rotation</p:attrName>
                                        </p:attrNameLst>
                                      </p:cBhvr>
                                      <p:tavLst>
                                        <p:tav tm="0">
                                          <p:val>
                                            <p:fltVal val="90"/>
                                          </p:val>
                                        </p:tav>
                                        <p:tav tm="100000">
                                          <p:val>
                                            <p:fltVal val="0"/>
                                          </p:val>
                                        </p:tav>
                                      </p:tavLst>
                                    </p:anim>
                                    <p:animEffect transition="in" filter="fade">
                                      <p:cBhvr>
                                        <p:cTn id="86" dur="1000"/>
                                        <p:tgtEl>
                                          <p:spTgt spid="119"/>
                                        </p:tgtEl>
                                      </p:cBhvr>
                                    </p:animEffect>
                                  </p:childTnLst>
                                </p:cTn>
                              </p:par>
                            </p:childTnLst>
                          </p:cTn>
                        </p:par>
                        <p:par>
                          <p:cTn id="87" fill="hold">
                            <p:stCondLst>
                              <p:cond delay="14500"/>
                            </p:stCondLst>
                            <p:childTnLst>
                              <p:par>
                                <p:cTn id="88" presetID="10" presetClass="entr" presetSubtype="0" fill="hold" grpId="0" nodeType="afterEffect">
                                  <p:stCondLst>
                                    <p:cond delay="0"/>
                                  </p:stCondLst>
                                  <p:childTnLst>
                                    <p:set>
                                      <p:cBhvr>
                                        <p:cTn id="89" dur="1" fill="hold">
                                          <p:stCondLst>
                                            <p:cond delay="0"/>
                                          </p:stCondLst>
                                        </p:cTn>
                                        <p:tgtEl>
                                          <p:spTgt spid="89"/>
                                        </p:tgtEl>
                                        <p:attrNameLst>
                                          <p:attrName>style.visibility</p:attrName>
                                        </p:attrNameLst>
                                      </p:cBhvr>
                                      <p:to>
                                        <p:strVal val="visible"/>
                                      </p:to>
                                    </p:set>
                                    <p:animEffect transition="in" filter="fade">
                                      <p:cBhvr>
                                        <p:cTn id="90" dur="500"/>
                                        <p:tgtEl>
                                          <p:spTgt spid="89"/>
                                        </p:tgtEl>
                                      </p:cBhvr>
                                    </p:animEffect>
                                  </p:childTnLst>
                                </p:cTn>
                              </p:par>
                            </p:childTnLst>
                          </p:cTn>
                        </p:par>
                        <p:par>
                          <p:cTn id="91" fill="hold">
                            <p:stCondLst>
                              <p:cond delay="15000"/>
                            </p:stCondLst>
                            <p:childTnLst>
                              <p:par>
                                <p:cTn id="92" presetID="22" presetClass="entr" presetSubtype="8" fill="hold" nodeType="afterEffect">
                                  <p:stCondLst>
                                    <p:cond delay="0"/>
                                  </p:stCondLst>
                                  <p:childTnLst>
                                    <p:set>
                                      <p:cBhvr>
                                        <p:cTn id="93" dur="1" fill="hold">
                                          <p:stCondLst>
                                            <p:cond delay="0"/>
                                          </p:stCondLst>
                                        </p:cTn>
                                        <p:tgtEl>
                                          <p:spTgt spid="153"/>
                                        </p:tgtEl>
                                        <p:attrNameLst>
                                          <p:attrName>style.visibility</p:attrName>
                                        </p:attrNameLst>
                                      </p:cBhvr>
                                      <p:to>
                                        <p:strVal val="visible"/>
                                      </p:to>
                                    </p:set>
                                    <p:animEffect transition="in" filter="wipe(left)">
                                      <p:cBhvr>
                                        <p:cTn id="94" dur="1000"/>
                                        <p:tgtEl>
                                          <p:spTgt spid="153"/>
                                        </p:tgtEl>
                                      </p:cBhvr>
                                    </p:animEffect>
                                  </p:childTnLst>
                                </p:cTn>
                              </p:par>
                            </p:childTnLst>
                          </p:cTn>
                        </p:par>
                        <p:par>
                          <p:cTn id="95" fill="hold">
                            <p:stCondLst>
                              <p:cond delay="16000"/>
                            </p:stCondLst>
                            <p:childTnLst>
                              <p:par>
                                <p:cTn id="96" presetID="22" presetClass="entr" presetSubtype="8" fill="hold" nodeType="afterEffect">
                                  <p:stCondLst>
                                    <p:cond delay="0"/>
                                  </p:stCondLst>
                                  <p:childTnLst>
                                    <p:set>
                                      <p:cBhvr>
                                        <p:cTn id="97" dur="1" fill="hold">
                                          <p:stCondLst>
                                            <p:cond delay="0"/>
                                          </p:stCondLst>
                                        </p:cTn>
                                        <p:tgtEl>
                                          <p:spTgt spid="156"/>
                                        </p:tgtEl>
                                        <p:attrNameLst>
                                          <p:attrName>style.visibility</p:attrName>
                                        </p:attrNameLst>
                                      </p:cBhvr>
                                      <p:to>
                                        <p:strVal val="visible"/>
                                      </p:to>
                                    </p:set>
                                    <p:animEffect transition="in" filter="wipe(left)">
                                      <p:cBhvr>
                                        <p:cTn id="98" dur="1000"/>
                                        <p:tgtEl>
                                          <p:spTgt spid="156"/>
                                        </p:tgtEl>
                                      </p:cBhvr>
                                    </p:animEffect>
                                  </p:childTnLst>
                                </p:cTn>
                              </p:par>
                            </p:childTnLst>
                          </p:cTn>
                        </p:par>
                        <p:par>
                          <p:cTn id="99" fill="hold">
                            <p:stCondLst>
                              <p:cond delay="17000"/>
                            </p:stCondLst>
                            <p:childTnLst>
                              <p:par>
                                <p:cTn id="100" presetID="22" presetClass="entr" presetSubtype="8" fill="hold" nodeType="afterEffect">
                                  <p:stCondLst>
                                    <p:cond delay="0"/>
                                  </p:stCondLst>
                                  <p:childTnLst>
                                    <p:set>
                                      <p:cBhvr>
                                        <p:cTn id="101" dur="1" fill="hold">
                                          <p:stCondLst>
                                            <p:cond delay="0"/>
                                          </p:stCondLst>
                                        </p:cTn>
                                        <p:tgtEl>
                                          <p:spTgt spid="159"/>
                                        </p:tgtEl>
                                        <p:attrNameLst>
                                          <p:attrName>style.visibility</p:attrName>
                                        </p:attrNameLst>
                                      </p:cBhvr>
                                      <p:to>
                                        <p:strVal val="visible"/>
                                      </p:to>
                                    </p:set>
                                    <p:animEffect transition="in" filter="wipe(left)">
                                      <p:cBhvr>
                                        <p:cTn id="102" dur="1000"/>
                                        <p:tgtEl>
                                          <p:spTgt spid="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88" grpId="0" animBg="1"/>
      <p:bldP spid="89" grpId="0" animBg="1"/>
      <p:bldP spid="115" grpId="0" animBg="1"/>
      <p:bldP spid="7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6" name="グループ化 175"/>
          <p:cNvGrpSpPr/>
          <p:nvPr/>
        </p:nvGrpSpPr>
        <p:grpSpPr>
          <a:xfrm>
            <a:off x="301070" y="589934"/>
            <a:ext cx="4890588" cy="828144"/>
            <a:chOff x="-402184" y="1447977"/>
            <a:chExt cx="6019185" cy="1019253"/>
          </a:xfrm>
        </p:grpSpPr>
        <p:pic>
          <p:nvPicPr>
            <p:cNvPr id="177" name="図 17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2184" y="1447977"/>
              <a:ext cx="5837666" cy="1019253"/>
            </a:xfrm>
            <a:prstGeom prst="rect">
              <a:avLst/>
            </a:prstGeom>
          </p:spPr>
        </p:pic>
        <p:sp>
          <p:nvSpPr>
            <p:cNvPr id="178" name="テキスト ボックス 177"/>
            <p:cNvSpPr txBox="1"/>
            <p:nvPr/>
          </p:nvSpPr>
          <p:spPr>
            <a:xfrm>
              <a:off x="568775" y="1524778"/>
              <a:ext cx="5048226" cy="852303"/>
            </a:xfrm>
            <a:prstGeom prst="rect">
              <a:avLst/>
            </a:prstGeom>
            <a:noFill/>
          </p:spPr>
          <p:txBody>
            <a:bodyPr wrap="square" rtlCol="0">
              <a:spAutoFit/>
            </a:bodyPr>
            <a:lstStyle/>
            <a:p>
              <a:r>
                <a:rPr lang="ja-JP" altLang="en-US" sz="1100" dirty="0">
                  <a:latin typeface="HGP創英角ﾎﾟｯﾌﾟ体" panose="040B0A00000000000000" pitchFamily="50" charset="-128"/>
                  <a:ea typeface="HGP創英角ﾎﾟｯﾌﾟ体" panose="040B0A00000000000000" pitchFamily="50" charset="-128"/>
                </a:rPr>
                <a:t>ぼう</a:t>
              </a:r>
              <a:r>
                <a:rPr lang="ja-JP" altLang="en-US" sz="894" dirty="0">
                  <a:latin typeface="HGP創英角ﾎﾟｯﾌﾟ体" panose="040B0A00000000000000" pitchFamily="50" charset="-128"/>
                  <a:ea typeface="HGP創英角ﾎﾟｯﾌﾟ体" panose="040B0A00000000000000" pitchFamily="50" charset="-128"/>
                </a:rPr>
                <a:t>　　　　　　　　　</a:t>
              </a:r>
              <a:r>
                <a:rPr lang="ja-JP" altLang="en-US" sz="894" dirty="0" smtClean="0">
                  <a:latin typeface="HGP創英角ﾎﾟｯﾌﾟ体" panose="040B0A00000000000000" pitchFamily="50" charset="-128"/>
                  <a:ea typeface="HGP創英角ﾎﾟｯﾌﾟ体" panose="040B0A00000000000000" pitchFamily="50" charset="-128"/>
                </a:rPr>
                <a:t>                </a:t>
              </a:r>
              <a:r>
                <a:rPr lang="ja-JP" altLang="en-US" sz="894" dirty="0">
                  <a:latin typeface="HGP創英角ﾎﾟｯﾌﾟ体" panose="040B0A00000000000000" pitchFamily="50" charset="-128"/>
                  <a:ea typeface="HGP創英角ﾎﾟｯﾌﾟ体" panose="040B0A00000000000000" pitchFamily="50" charset="-128"/>
                </a:rPr>
                <a:t>　  　</a:t>
              </a:r>
              <a:r>
                <a:rPr lang="ja-JP" altLang="en-US" sz="1100" dirty="0">
                  <a:latin typeface="HGP創英角ﾎﾟｯﾌﾟ体" panose="040B0A00000000000000" pitchFamily="50" charset="-128"/>
                  <a:ea typeface="HGP創英角ﾎﾟｯﾌﾟ体" panose="040B0A00000000000000" pitchFamily="50" charset="-128"/>
                </a:rPr>
                <a:t>か</a:t>
              </a:r>
              <a:endParaRPr kumimoji="1" lang="en-US" altLang="ja-JP" sz="894" dirty="0">
                <a:latin typeface="HGP創英角ﾎﾟｯﾌﾟ体" panose="040B0A00000000000000" pitchFamily="50" charset="-128"/>
                <a:ea typeface="HGP創英角ﾎﾟｯﾌﾟ体" panose="040B0A00000000000000" pitchFamily="50" charset="-128"/>
              </a:endParaRPr>
            </a:p>
            <a:p>
              <a:r>
                <a:rPr lang="ja-JP" altLang="en-US" sz="2800" dirty="0">
                  <a:latin typeface="HGP創英角ﾎﾟｯﾌﾟ体" panose="040B0A00000000000000" pitchFamily="50" charset="-128"/>
                  <a:ea typeface="HGP創英角ﾎﾟｯﾌﾟ体" panose="040B0A00000000000000" pitchFamily="50" charset="-128"/>
                </a:rPr>
                <a:t>棒</a:t>
              </a:r>
              <a:r>
                <a:rPr kumimoji="1" lang="ja-JP" altLang="en-US" sz="2800" dirty="0">
                  <a:latin typeface="HGP創英角ﾎﾟｯﾌﾟ体" panose="040B0A00000000000000" pitchFamily="50" charset="-128"/>
                  <a:ea typeface="HGP創英角ﾎﾟｯﾌﾟ体" panose="040B0A00000000000000" pitchFamily="50" charset="-128"/>
                </a:rPr>
                <a:t>グラフを書いてみたよ</a:t>
              </a:r>
            </a:p>
          </p:txBody>
        </p:sp>
      </p:grpSp>
      <p:pic>
        <p:nvPicPr>
          <p:cNvPr id="14" name="図 13"/>
          <p:cNvPicPr>
            <a:picLocks noChangeAspect="1"/>
          </p:cNvPicPr>
          <p:nvPr/>
        </p:nvPicPr>
        <p:blipFill>
          <a:blip r:embed="rId3"/>
          <a:stretch>
            <a:fillRect/>
          </a:stretch>
        </p:blipFill>
        <p:spPr>
          <a:xfrm>
            <a:off x="146073" y="1822142"/>
            <a:ext cx="4688334" cy="3468764"/>
          </a:xfrm>
          <a:prstGeom prst="rect">
            <a:avLst/>
          </a:prstGeom>
          <a:ln>
            <a:solidFill>
              <a:schemeClr val="tx1"/>
            </a:solidFill>
          </a:ln>
        </p:spPr>
      </p:pic>
      <p:pic>
        <p:nvPicPr>
          <p:cNvPr id="15" name="図 14"/>
          <p:cNvPicPr>
            <a:picLocks noChangeAspect="1"/>
          </p:cNvPicPr>
          <p:nvPr/>
        </p:nvPicPr>
        <p:blipFill>
          <a:blip r:embed="rId4"/>
          <a:stretch>
            <a:fillRect/>
          </a:stretch>
        </p:blipFill>
        <p:spPr>
          <a:xfrm>
            <a:off x="4972384" y="1822141"/>
            <a:ext cx="4801071" cy="3468764"/>
          </a:xfrm>
          <a:prstGeom prst="rect">
            <a:avLst/>
          </a:prstGeom>
          <a:ln>
            <a:solidFill>
              <a:schemeClr val="tx1"/>
            </a:solidFill>
          </a:ln>
        </p:spPr>
      </p:pic>
      <p:pic>
        <p:nvPicPr>
          <p:cNvPr id="21" name="図 20">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10271" y="120615"/>
            <a:ext cx="1347333" cy="566977"/>
          </a:xfrm>
          <a:prstGeom prst="rect">
            <a:avLst/>
          </a:prstGeom>
        </p:spPr>
      </p:pic>
      <p:pic>
        <p:nvPicPr>
          <p:cNvPr id="22" name="図 21">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07881" y="138904"/>
            <a:ext cx="1347333" cy="548688"/>
          </a:xfrm>
          <a:prstGeom prst="rect">
            <a:avLst/>
          </a:prstGeom>
        </p:spPr>
      </p:pic>
      <p:pic>
        <p:nvPicPr>
          <p:cNvPr id="23" name="図 22">
            <a:hlinkClick r:id="rId9" action="ppaction://hlinksldjump"/>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943173" y="130108"/>
            <a:ext cx="1572904" cy="548688"/>
          </a:xfrm>
          <a:prstGeom prst="rect">
            <a:avLst/>
          </a:prstGeom>
        </p:spPr>
      </p:pic>
      <p:sp>
        <p:nvSpPr>
          <p:cNvPr id="24" name="吹き出し: 角を丸めた四角形 11">
            <a:extLst>
              <a:ext uri="{FF2B5EF4-FFF2-40B4-BE49-F238E27FC236}">
                <a16:creationId xmlns:a16="http://schemas.microsoft.com/office/drawing/2014/main" id="{1EC41A34-640F-EADD-297D-F30EA0081208}"/>
              </a:ext>
            </a:extLst>
          </p:cNvPr>
          <p:cNvSpPr/>
          <p:nvPr/>
        </p:nvSpPr>
        <p:spPr>
          <a:xfrm>
            <a:off x="3785507" y="5903234"/>
            <a:ext cx="3942647" cy="747638"/>
          </a:xfrm>
          <a:prstGeom prst="wedgeRoundRectCallout">
            <a:avLst>
              <a:gd name="adj1" fmla="val 58788"/>
              <a:gd name="adj2" fmla="val 22516"/>
              <a:gd name="adj3" fmla="val 16667"/>
            </a:avLst>
          </a:prstGeom>
          <a:no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endParaRPr kumimoji="1" lang="ja-JP" altLang="en-US" sz="1463" dirty="0">
              <a:latin typeface="HGP創英角ﾎﾟｯﾌﾟ体" panose="040B0A00000000000000" pitchFamily="50" charset="-128"/>
              <a:ea typeface="HGP創英角ﾎﾟｯﾌﾟ体" panose="040B0A00000000000000" pitchFamily="50" charset="-128"/>
            </a:endParaRPr>
          </a:p>
        </p:txBody>
      </p:sp>
      <p:grpSp>
        <p:nvGrpSpPr>
          <p:cNvPr id="25" name="グループ化 24">
            <a:extLst>
              <a:ext uri="{FF2B5EF4-FFF2-40B4-BE49-F238E27FC236}">
                <a16:creationId xmlns:a16="http://schemas.microsoft.com/office/drawing/2014/main" id="{A70CDF50-C416-0496-05D9-D69B56A8D8BB}"/>
              </a:ext>
            </a:extLst>
          </p:cNvPr>
          <p:cNvGrpSpPr/>
          <p:nvPr/>
        </p:nvGrpSpPr>
        <p:grpSpPr>
          <a:xfrm>
            <a:off x="8055214" y="5664241"/>
            <a:ext cx="1502390" cy="1127233"/>
            <a:chOff x="9869880" y="5703386"/>
            <a:chExt cx="1815200" cy="1093218"/>
          </a:xfrm>
        </p:grpSpPr>
        <p:pic>
          <p:nvPicPr>
            <p:cNvPr id="26" name="図 25">
              <a:extLst>
                <a:ext uri="{FF2B5EF4-FFF2-40B4-BE49-F238E27FC236}">
                  <a16:creationId xmlns:a16="http://schemas.microsoft.com/office/drawing/2014/main" id="{8307D793-050B-A65C-3090-EFD00A485BC0}"/>
                </a:ext>
              </a:extLst>
            </p:cNvPr>
            <p:cNvPicPr>
              <a:picLocks noChangeAspect="1"/>
            </p:cNvPicPr>
            <p:nvPr/>
          </p:nvPicPr>
          <p:blipFill>
            <a:blip r:embed="rId11"/>
            <a:stretch>
              <a:fillRect/>
            </a:stretch>
          </p:blipFill>
          <p:spPr>
            <a:xfrm>
              <a:off x="9869880" y="5703386"/>
              <a:ext cx="1062761" cy="1077369"/>
            </a:xfrm>
            <a:prstGeom prst="rect">
              <a:avLst/>
            </a:prstGeom>
          </p:spPr>
        </p:pic>
        <p:pic>
          <p:nvPicPr>
            <p:cNvPr id="27" name="図 26" descr="おもちゃ, 人形, 時計, 食品 が含まれている画像&#10;&#10;自動的に生成された説明">
              <a:extLst>
                <a:ext uri="{FF2B5EF4-FFF2-40B4-BE49-F238E27FC236}">
                  <a16:creationId xmlns:a16="http://schemas.microsoft.com/office/drawing/2014/main" id="{5195C3FA-0A30-B47E-0DAD-B91C42E26A10}"/>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10722573" y="5703386"/>
              <a:ext cx="962507" cy="1093218"/>
            </a:xfrm>
            <a:prstGeom prst="rect">
              <a:avLst/>
            </a:prstGeom>
          </p:spPr>
        </p:pic>
      </p:grpSp>
      <p:grpSp>
        <p:nvGrpSpPr>
          <p:cNvPr id="28" name="グループ化 27">
            <a:extLst>
              <a:ext uri="{FF2B5EF4-FFF2-40B4-BE49-F238E27FC236}">
                <a16:creationId xmlns:a16="http://schemas.microsoft.com/office/drawing/2014/main" id="{B5B930EF-02E9-F056-939A-0A1E09EEC05B}"/>
              </a:ext>
            </a:extLst>
          </p:cNvPr>
          <p:cNvGrpSpPr/>
          <p:nvPr/>
        </p:nvGrpSpPr>
        <p:grpSpPr>
          <a:xfrm>
            <a:off x="3948921" y="5952381"/>
            <a:ext cx="3615817" cy="592021"/>
            <a:chOff x="3203536" y="2368571"/>
            <a:chExt cx="4450236" cy="728641"/>
          </a:xfrm>
        </p:grpSpPr>
        <p:sp>
          <p:nvSpPr>
            <p:cNvPr id="29" name="テキスト ボックス 28">
              <a:extLst>
                <a:ext uri="{FF2B5EF4-FFF2-40B4-BE49-F238E27FC236}">
                  <a16:creationId xmlns:a16="http://schemas.microsoft.com/office/drawing/2014/main" id="{1FDA6F28-DF46-1961-6FCC-B98FD76711F4}"/>
                </a:ext>
              </a:extLst>
            </p:cNvPr>
            <p:cNvSpPr txBox="1"/>
            <p:nvPr/>
          </p:nvSpPr>
          <p:spPr>
            <a:xfrm>
              <a:off x="3203536" y="2510069"/>
              <a:ext cx="4450236" cy="587143"/>
            </a:xfrm>
            <a:prstGeom prst="rect">
              <a:avLst/>
            </a:prstGeom>
            <a:noFill/>
            <a:ln>
              <a:noFill/>
            </a:ln>
          </p:spPr>
          <p:txBody>
            <a:bodyPr wrap="square" rtlCol="0">
              <a:spAutoFit/>
            </a:bodyPr>
            <a:lstStyle/>
            <a:p>
              <a:pPr algn="dist"/>
              <a:r>
                <a:rPr lang="ja-JP" altLang="en-US" sz="2500" dirty="0">
                  <a:latin typeface="HGP創英角ﾎﾟｯﾌﾟ体" panose="040B0A00000000000000" pitchFamily="50" charset="-128"/>
                  <a:ea typeface="HGP創英角ﾎﾟｯﾌﾟ体" panose="040B0A00000000000000" pitchFamily="50" charset="-128"/>
                </a:rPr>
                <a:t>こんな感じかなぁ</a:t>
              </a:r>
              <a:r>
                <a:rPr lang="en-US" altLang="ja-JP" sz="2500" dirty="0">
                  <a:latin typeface="HGP創英角ﾎﾟｯﾌﾟ体" panose="040B0A00000000000000" pitchFamily="50" charset="-128"/>
                  <a:ea typeface="HGP創英角ﾎﾟｯﾌﾟ体" panose="040B0A00000000000000" pitchFamily="50" charset="-128"/>
                </a:rPr>
                <a:t>…</a:t>
              </a:r>
              <a:r>
                <a:rPr lang="ja-JP" altLang="en-US" sz="2500" dirty="0">
                  <a:latin typeface="HGP創英角ﾎﾟｯﾌﾟ体" panose="040B0A00000000000000" pitchFamily="50" charset="-128"/>
                  <a:ea typeface="HGP創英角ﾎﾟｯﾌﾟ体" panose="040B0A00000000000000" pitchFamily="50" charset="-128"/>
                </a:rPr>
                <a:t>？</a:t>
              </a:r>
            </a:p>
          </p:txBody>
        </p:sp>
        <p:sp>
          <p:nvSpPr>
            <p:cNvPr id="30" name="テキスト ボックス 29">
              <a:extLst>
                <a:ext uri="{FF2B5EF4-FFF2-40B4-BE49-F238E27FC236}">
                  <a16:creationId xmlns:a16="http://schemas.microsoft.com/office/drawing/2014/main" id="{E5EFA49D-3AF9-7F47-69BC-61FD3D231536}"/>
                </a:ext>
              </a:extLst>
            </p:cNvPr>
            <p:cNvSpPr txBox="1"/>
            <p:nvPr/>
          </p:nvSpPr>
          <p:spPr>
            <a:xfrm>
              <a:off x="4485386" y="2368571"/>
              <a:ext cx="620308" cy="530322"/>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かん</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grpSp>
      <p:sp>
        <p:nvSpPr>
          <p:cNvPr id="17" name="正方形/長方形 16"/>
          <p:cNvSpPr/>
          <p:nvPr/>
        </p:nvSpPr>
        <p:spPr>
          <a:xfrm>
            <a:off x="0" y="0"/>
            <a:ext cx="990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15542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10"/>
                                        <p:tgtEl>
                                          <p:spTgt spid="17"/>
                                        </p:tgtEl>
                                      </p:cBhvr>
                                    </p:animEffect>
                                    <p:set>
                                      <p:cBhvr>
                                        <p:cTn id="7" dur="1" fill="hold">
                                          <p:stCondLst>
                                            <p:cond delay="9"/>
                                          </p:stCondLst>
                                        </p:cTn>
                                        <p:tgtEl>
                                          <p:spTgt spid="17"/>
                                        </p:tgtEl>
                                        <p:attrNameLst>
                                          <p:attrName>style.visibility</p:attrName>
                                        </p:attrNameLst>
                                      </p:cBhvr>
                                      <p:to>
                                        <p:strVal val="hidden"/>
                                      </p:to>
                                    </p:set>
                                  </p:childTnLst>
                                </p:cTn>
                              </p:par>
                              <p:par>
                                <p:cTn id="8" presetID="53" presetClass="entr" presetSubtype="16" fill="hold" nodeType="withEffect">
                                  <p:stCondLst>
                                    <p:cond delay="0"/>
                                  </p:stCondLst>
                                  <p:childTnLst>
                                    <p:set>
                                      <p:cBhvr>
                                        <p:cTn id="9" dur="1" fill="hold">
                                          <p:stCondLst>
                                            <p:cond delay="0"/>
                                          </p:stCondLst>
                                        </p:cTn>
                                        <p:tgtEl>
                                          <p:spTgt spid="176"/>
                                        </p:tgtEl>
                                        <p:attrNameLst>
                                          <p:attrName>style.visibility</p:attrName>
                                        </p:attrNameLst>
                                      </p:cBhvr>
                                      <p:to>
                                        <p:strVal val="visible"/>
                                      </p:to>
                                    </p:set>
                                    <p:anim calcmode="lin" valueType="num">
                                      <p:cBhvr>
                                        <p:cTn id="10" dur="1000" fill="hold"/>
                                        <p:tgtEl>
                                          <p:spTgt spid="176"/>
                                        </p:tgtEl>
                                        <p:attrNameLst>
                                          <p:attrName>ppt_w</p:attrName>
                                        </p:attrNameLst>
                                      </p:cBhvr>
                                      <p:tavLst>
                                        <p:tav tm="0">
                                          <p:val>
                                            <p:fltVal val="0"/>
                                          </p:val>
                                        </p:tav>
                                        <p:tav tm="100000">
                                          <p:val>
                                            <p:strVal val="#ppt_w"/>
                                          </p:val>
                                        </p:tav>
                                      </p:tavLst>
                                    </p:anim>
                                    <p:anim calcmode="lin" valueType="num">
                                      <p:cBhvr>
                                        <p:cTn id="11" dur="1000" fill="hold"/>
                                        <p:tgtEl>
                                          <p:spTgt spid="176"/>
                                        </p:tgtEl>
                                        <p:attrNameLst>
                                          <p:attrName>ppt_h</p:attrName>
                                        </p:attrNameLst>
                                      </p:cBhvr>
                                      <p:tavLst>
                                        <p:tav tm="0">
                                          <p:val>
                                            <p:fltVal val="0"/>
                                          </p:val>
                                        </p:tav>
                                        <p:tav tm="100000">
                                          <p:val>
                                            <p:strVal val="#ppt_h"/>
                                          </p:val>
                                        </p:tav>
                                      </p:tavLst>
                                    </p:anim>
                                    <p:animEffect transition="in" filter="fade">
                                      <p:cBhvr>
                                        <p:cTn id="12" dur="1000"/>
                                        <p:tgtEl>
                                          <p:spTgt spid="176"/>
                                        </p:tgtEl>
                                      </p:cBhvr>
                                    </p:animEffect>
                                  </p:childTnLst>
                                </p:cTn>
                              </p:par>
                            </p:childTnLst>
                          </p:cTn>
                        </p:par>
                        <p:par>
                          <p:cTn id="13" fill="hold">
                            <p:stCondLst>
                              <p:cond delay="1000"/>
                            </p:stCondLst>
                            <p:childTnLst>
                              <p:par>
                                <p:cTn id="14" presetID="10" presetClass="entr" presetSubtype="0" fill="hold" nodeType="afterEffect">
                                  <p:stCondLst>
                                    <p:cond delay="50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1000"/>
                                        <p:tgtEl>
                                          <p:spTgt spid="14"/>
                                        </p:tgtEl>
                                      </p:cBhvr>
                                    </p:animEffect>
                                  </p:childTnLst>
                                </p:cTn>
                              </p:par>
                            </p:childTnLst>
                          </p:cTn>
                        </p:par>
                        <p:par>
                          <p:cTn id="17" fill="hold">
                            <p:stCondLst>
                              <p:cond delay="2500"/>
                            </p:stCondLst>
                            <p:childTnLst>
                              <p:par>
                                <p:cTn id="18" presetID="10" presetClass="entr" presetSubtype="0" fill="hold" nodeType="afterEffect">
                                  <p:stCondLst>
                                    <p:cond delay="50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childTnLst>
                                </p:cTn>
                              </p:par>
                            </p:childTnLst>
                          </p:cTn>
                        </p:par>
                        <p:par>
                          <p:cTn id="21" fill="hold">
                            <p:stCondLst>
                              <p:cond delay="4000"/>
                            </p:stCondLst>
                            <p:childTnLst>
                              <p:par>
                                <p:cTn id="22" presetID="31"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1000" fill="hold"/>
                                        <p:tgtEl>
                                          <p:spTgt spid="25"/>
                                        </p:tgtEl>
                                        <p:attrNameLst>
                                          <p:attrName>ppt_w</p:attrName>
                                        </p:attrNameLst>
                                      </p:cBhvr>
                                      <p:tavLst>
                                        <p:tav tm="0">
                                          <p:val>
                                            <p:fltVal val="0"/>
                                          </p:val>
                                        </p:tav>
                                        <p:tav tm="100000">
                                          <p:val>
                                            <p:strVal val="#ppt_w"/>
                                          </p:val>
                                        </p:tav>
                                      </p:tavLst>
                                    </p:anim>
                                    <p:anim calcmode="lin" valueType="num">
                                      <p:cBhvr>
                                        <p:cTn id="25" dur="1000" fill="hold"/>
                                        <p:tgtEl>
                                          <p:spTgt spid="25"/>
                                        </p:tgtEl>
                                        <p:attrNameLst>
                                          <p:attrName>ppt_h</p:attrName>
                                        </p:attrNameLst>
                                      </p:cBhvr>
                                      <p:tavLst>
                                        <p:tav tm="0">
                                          <p:val>
                                            <p:fltVal val="0"/>
                                          </p:val>
                                        </p:tav>
                                        <p:tav tm="100000">
                                          <p:val>
                                            <p:strVal val="#ppt_h"/>
                                          </p:val>
                                        </p:tav>
                                      </p:tavLst>
                                    </p:anim>
                                    <p:anim calcmode="lin" valueType="num">
                                      <p:cBhvr>
                                        <p:cTn id="26" dur="1000" fill="hold"/>
                                        <p:tgtEl>
                                          <p:spTgt spid="25"/>
                                        </p:tgtEl>
                                        <p:attrNameLst>
                                          <p:attrName>style.rotation</p:attrName>
                                        </p:attrNameLst>
                                      </p:cBhvr>
                                      <p:tavLst>
                                        <p:tav tm="0">
                                          <p:val>
                                            <p:fltVal val="90"/>
                                          </p:val>
                                        </p:tav>
                                        <p:tav tm="100000">
                                          <p:val>
                                            <p:fltVal val="0"/>
                                          </p:val>
                                        </p:tav>
                                      </p:tavLst>
                                    </p:anim>
                                    <p:animEffect transition="in" filter="fade">
                                      <p:cBhvr>
                                        <p:cTn id="27" dur="1000"/>
                                        <p:tgtEl>
                                          <p:spTgt spid="25"/>
                                        </p:tgtEl>
                                      </p:cBhvr>
                                    </p:animEffect>
                                  </p:childTnLst>
                                </p:cTn>
                              </p:par>
                            </p:childTnLst>
                          </p:cTn>
                        </p:par>
                        <p:par>
                          <p:cTn id="28" fill="hold">
                            <p:stCondLst>
                              <p:cond delay="5000"/>
                            </p:stCondLst>
                            <p:childTnLst>
                              <p:par>
                                <p:cTn id="29" presetID="10" presetClass="entr" presetSubtype="0" fill="hold" grpId="0"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500"/>
                                        <p:tgtEl>
                                          <p:spTgt spid="24"/>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wipe(left)">
                                      <p:cBhvr>
                                        <p:cTn id="35"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p:cNvGrpSpPr/>
          <p:nvPr/>
        </p:nvGrpSpPr>
        <p:grpSpPr>
          <a:xfrm>
            <a:off x="8362877" y="6040115"/>
            <a:ext cx="1355069" cy="836713"/>
            <a:chOff x="9645805" y="4403550"/>
            <a:chExt cx="2176138" cy="1318743"/>
          </a:xfrm>
        </p:grpSpPr>
        <p:pic>
          <p:nvPicPr>
            <p:cNvPr id="21" name="図 20"/>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0576963" y="4432970"/>
              <a:ext cx="1244980" cy="1259901"/>
            </a:xfrm>
            <a:prstGeom prst="rect">
              <a:avLst/>
            </a:prstGeom>
          </p:spPr>
        </p:pic>
        <p:pic>
          <p:nvPicPr>
            <p:cNvPr id="22" name="図 21" descr="おもちゃ, 人形, 時計, 食品 が含まれている画像&#10;&#10;自動的に生成された説明">
              <a:extLst>
                <a:ext uri="{FF2B5EF4-FFF2-40B4-BE49-F238E27FC236}">
                  <a16:creationId xmlns:a16="http://schemas.microsoft.com/office/drawing/2014/main" id="{8CE74C01-A633-4DE6-9246-89039A7AE57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48"/>
            <a:stretch/>
          </p:blipFill>
          <p:spPr>
            <a:xfrm>
              <a:off x="9645805" y="4403550"/>
              <a:ext cx="1161067" cy="1318743"/>
            </a:xfrm>
            <a:prstGeom prst="rect">
              <a:avLst/>
            </a:prstGeom>
          </p:spPr>
        </p:pic>
      </p:grpSp>
      <p:sp>
        <p:nvSpPr>
          <p:cNvPr id="26" name="吹き出し: 角を丸めた四角形 11">
            <a:extLst>
              <a:ext uri="{FF2B5EF4-FFF2-40B4-BE49-F238E27FC236}">
                <a16:creationId xmlns:a16="http://schemas.microsoft.com/office/drawing/2014/main" id="{77EA6F85-B90E-4CE5-936C-45B72DDBD7A7}"/>
              </a:ext>
            </a:extLst>
          </p:cNvPr>
          <p:cNvSpPr/>
          <p:nvPr/>
        </p:nvSpPr>
        <p:spPr>
          <a:xfrm>
            <a:off x="77701" y="2905785"/>
            <a:ext cx="8719627" cy="3426365"/>
          </a:xfrm>
          <a:prstGeom prst="wedgeRoundRectCallout">
            <a:avLst>
              <a:gd name="adj1" fmla="val 40306"/>
              <a:gd name="adj2" fmla="val 56530"/>
              <a:gd name="adj3" fmla="val 16667"/>
            </a:avLst>
          </a:prstGeom>
          <a:noFill/>
          <a:ln w="38100">
            <a:solidFill>
              <a:srgbClr val="FF5947"/>
            </a:solidFill>
          </a:ln>
        </p:spPr>
        <p:style>
          <a:lnRef idx="2">
            <a:schemeClr val="accent6"/>
          </a:lnRef>
          <a:fillRef idx="1">
            <a:schemeClr val="lt1"/>
          </a:fillRef>
          <a:effectRef idx="0">
            <a:schemeClr val="accent6"/>
          </a:effectRef>
          <a:fontRef idx="minor">
            <a:schemeClr val="dk1"/>
          </a:fontRef>
        </p:style>
        <p:txBody>
          <a:bodyPr rtlCol="0" anchor="ctr"/>
          <a:lstStyle/>
          <a:p>
            <a:endParaRPr lang="ja-JP" altLang="ja-JP" sz="1463" dirty="0"/>
          </a:p>
        </p:txBody>
      </p:sp>
      <p:grpSp>
        <p:nvGrpSpPr>
          <p:cNvPr id="3" name="グループ化 2"/>
          <p:cNvGrpSpPr/>
          <p:nvPr/>
        </p:nvGrpSpPr>
        <p:grpSpPr>
          <a:xfrm>
            <a:off x="317497" y="641184"/>
            <a:ext cx="7704312" cy="805597"/>
            <a:chOff x="281722" y="153705"/>
            <a:chExt cx="9482230" cy="991503"/>
          </a:xfrm>
        </p:grpSpPr>
        <p:sp>
          <p:nvSpPr>
            <p:cNvPr id="16" name="テキスト ボックス 15"/>
            <p:cNvSpPr txBox="1"/>
            <p:nvPr/>
          </p:nvSpPr>
          <p:spPr>
            <a:xfrm>
              <a:off x="965792" y="153705"/>
              <a:ext cx="8798160" cy="852304"/>
            </a:xfrm>
            <a:prstGeom prst="rect">
              <a:avLst/>
            </a:prstGeom>
            <a:noFill/>
          </p:spPr>
          <p:txBody>
            <a:bodyPr wrap="square" rtlCol="0">
              <a:spAutoFit/>
            </a:bodyPr>
            <a:lstStyle/>
            <a:p>
              <a:r>
                <a:rPr kumimoji="1" lang="ja-JP" altLang="en-US" sz="1100" dirty="0">
                  <a:latin typeface="HGS創英角ﾎﾟｯﾌﾟ体" panose="040B0A00000000000000" pitchFamily="50" charset="-128"/>
                  <a:ea typeface="HGS創英角ﾎﾟｯﾌﾟ体" panose="040B0A00000000000000" pitchFamily="50" charset="-128"/>
                </a:rPr>
                <a:t>かんせい　</a:t>
              </a:r>
              <a:r>
                <a:rPr kumimoji="1" lang="ja-JP" altLang="en-US" sz="894" dirty="0">
                  <a:latin typeface="HGS創英角ﾎﾟｯﾌﾟ体" panose="040B0A00000000000000" pitchFamily="50" charset="-128"/>
                  <a:ea typeface="HGS創英角ﾎﾟｯﾌﾟ体" panose="040B0A00000000000000" pitchFamily="50" charset="-128"/>
                </a:rPr>
                <a:t>　　　　　　　　　　　　　　　　 　　　　　　　　  　　　　</a:t>
              </a:r>
              <a:r>
                <a:rPr kumimoji="1" lang="ja-JP" altLang="en-US" sz="894" dirty="0" smtClean="0">
                  <a:latin typeface="HGS創英角ﾎﾟｯﾌﾟ体" panose="040B0A00000000000000" pitchFamily="50" charset="-128"/>
                  <a:ea typeface="HGS創英角ﾎﾟｯﾌﾟ体" panose="040B0A00000000000000" pitchFamily="50" charset="-128"/>
                </a:rPr>
                <a:t>                       </a:t>
              </a:r>
              <a:r>
                <a:rPr kumimoji="1" lang="ja-JP" altLang="en-US" sz="894" dirty="0">
                  <a:latin typeface="HGS創英角ﾎﾟｯﾌﾟ体" panose="040B0A00000000000000" pitchFamily="50" charset="-128"/>
                  <a:ea typeface="HGS創英角ﾎﾟｯﾌﾟ体" panose="040B0A00000000000000" pitchFamily="50" charset="-128"/>
                </a:rPr>
                <a:t>　　    　 </a:t>
              </a:r>
              <a:r>
                <a:rPr kumimoji="1" lang="ja-JP" altLang="en-US" sz="1100" dirty="0">
                  <a:latin typeface="HGS創英角ﾎﾟｯﾌﾟ体" panose="040B0A00000000000000" pitchFamily="50" charset="-128"/>
                  <a:ea typeface="HGS創英角ﾎﾟｯﾌﾟ体" panose="040B0A00000000000000" pitchFamily="50" charset="-128"/>
                </a:rPr>
                <a:t>か　</a:t>
              </a:r>
              <a:r>
                <a:rPr kumimoji="1" lang="ja-JP" altLang="en-US" sz="894" dirty="0">
                  <a:latin typeface="HGS創英角ﾎﾟｯﾌﾟ体" panose="040B0A00000000000000" pitchFamily="50" charset="-128"/>
                  <a:ea typeface="HGS創英角ﾎﾟｯﾌﾟ体" panose="040B0A00000000000000" pitchFamily="50" charset="-128"/>
                </a:rPr>
                <a:t>　</a:t>
              </a:r>
              <a:endParaRPr kumimoji="1" lang="en-US" altLang="ja-JP" sz="894" dirty="0">
                <a:latin typeface="HGS創英角ﾎﾟｯﾌﾟ体" panose="040B0A00000000000000" pitchFamily="50" charset="-128"/>
                <a:ea typeface="HGS創英角ﾎﾟｯﾌﾟ体" panose="040B0A00000000000000" pitchFamily="50" charset="-128"/>
              </a:endParaRPr>
            </a:p>
            <a:p>
              <a:r>
                <a:rPr kumimoji="1" lang="ja-JP" altLang="en-US" sz="2800" dirty="0">
                  <a:latin typeface="HGS創英角ﾎﾟｯﾌﾟ体" panose="040B0A00000000000000" pitchFamily="50" charset="-128"/>
                  <a:ea typeface="HGS創英角ﾎﾟｯﾌﾟ体" panose="040B0A00000000000000" pitchFamily="50" charset="-128"/>
                </a:rPr>
                <a:t>完成したグラフからわかることを書こう！</a:t>
              </a:r>
            </a:p>
          </p:txBody>
        </p:sp>
        <p:grpSp>
          <p:nvGrpSpPr>
            <p:cNvPr id="23" name="グループ化 22">
              <a:extLst>
                <a:ext uri="{FF2B5EF4-FFF2-40B4-BE49-F238E27FC236}">
                  <a16:creationId xmlns:a16="http://schemas.microsoft.com/office/drawing/2014/main" id="{7CEA7878-55B6-4897-AF0E-A5FA496CCCB4}"/>
                </a:ext>
              </a:extLst>
            </p:cNvPr>
            <p:cNvGrpSpPr/>
            <p:nvPr/>
          </p:nvGrpSpPr>
          <p:grpSpPr>
            <a:xfrm>
              <a:off x="281722" y="388945"/>
              <a:ext cx="9132626" cy="756263"/>
              <a:chOff x="738179" y="477444"/>
              <a:chExt cx="9132626" cy="756263"/>
            </a:xfrm>
          </p:grpSpPr>
          <p:sp>
            <p:nvSpPr>
              <p:cNvPr id="24" name="八角形 23">
                <a:extLst>
                  <a:ext uri="{FF2B5EF4-FFF2-40B4-BE49-F238E27FC236}">
                    <a16:creationId xmlns:a16="http://schemas.microsoft.com/office/drawing/2014/main" id="{03E6A854-2DE5-4099-8E75-0A9C3B141DB2}"/>
                  </a:ext>
                </a:extLst>
              </p:cNvPr>
              <p:cNvSpPr/>
              <p:nvPr/>
            </p:nvSpPr>
            <p:spPr>
              <a:xfrm>
                <a:off x="738179" y="477444"/>
                <a:ext cx="663127" cy="664614"/>
              </a:xfrm>
              <a:prstGeom prst="octagon">
                <a:avLst/>
              </a:prstGeom>
              <a:solidFill>
                <a:schemeClr val="accent6">
                  <a:lumMod val="60000"/>
                  <a:lumOff val="40000"/>
                  <a:alpha val="80000"/>
                </a:schemeClr>
              </a:solidFill>
              <a:ln>
                <a:solidFill>
                  <a:schemeClr val="accent6">
                    <a:lumMod val="50000"/>
                    <a:alpha val="67059"/>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ja-JP" altLang="en-US" sz="2800" dirty="0">
                    <a:latin typeface="HGS創英角ﾎﾟｯﾌﾟ体" panose="040B0A00000000000000" pitchFamily="50" charset="-128"/>
                    <a:ea typeface="HGS創英角ﾎﾟｯﾌﾟ体" panose="040B0A00000000000000" pitchFamily="50" charset="-128"/>
                  </a:rPr>
                  <a:t>６</a:t>
                </a:r>
                <a:endParaRPr kumimoji="1" lang="ja-JP" altLang="en-US" sz="2800" dirty="0">
                  <a:latin typeface="HGS創英角ﾎﾟｯﾌﾟ体" panose="040B0A00000000000000" pitchFamily="50" charset="-128"/>
                  <a:ea typeface="HGS創英角ﾎﾟｯﾌﾟ体" panose="040B0A00000000000000" pitchFamily="50" charset="-128"/>
                </a:endParaRPr>
              </a:p>
            </p:txBody>
          </p:sp>
          <p:pic>
            <p:nvPicPr>
              <p:cNvPr id="27" name="図 26">
                <a:extLst>
                  <a:ext uri="{FF2B5EF4-FFF2-40B4-BE49-F238E27FC236}">
                    <a16:creationId xmlns:a16="http://schemas.microsoft.com/office/drawing/2014/main" id="{E5F12680-267D-40BC-AA62-9FFA6B2B51D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353294" y="1008707"/>
                <a:ext cx="8517511" cy="225000"/>
              </a:xfrm>
              <a:prstGeom prst="rect">
                <a:avLst/>
              </a:prstGeom>
            </p:spPr>
          </p:pic>
        </p:grpSp>
      </p:grpSp>
      <p:grpSp>
        <p:nvGrpSpPr>
          <p:cNvPr id="51" name="グループ化 50">
            <a:extLst>
              <a:ext uri="{FF2B5EF4-FFF2-40B4-BE49-F238E27FC236}">
                <a16:creationId xmlns:a16="http://schemas.microsoft.com/office/drawing/2014/main" id="{FACAD4BF-8F28-4267-B3EB-7D8B407A96AF}"/>
              </a:ext>
            </a:extLst>
          </p:cNvPr>
          <p:cNvGrpSpPr/>
          <p:nvPr/>
        </p:nvGrpSpPr>
        <p:grpSpPr>
          <a:xfrm>
            <a:off x="248130" y="2917759"/>
            <a:ext cx="6599549" cy="675984"/>
            <a:chOff x="1032282" y="535648"/>
            <a:chExt cx="8122522" cy="831981"/>
          </a:xfrm>
        </p:grpSpPr>
        <p:sp>
          <p:nvSpPr>
            <p:cNvPr id="54" name="テキスト ボックス 53">
              <a:extLst>
                <a:ext uri="{FF2B5EF4-FFF2-40B4-BE49-F238E27FC236}">
                  <a16:creationId xmlns:a16="http://schemas.microsoft.com/office/drawing/2014/main" id="{8FCA1DD6-1B72-430E-A1B5-4B64F7C64AC5}"/>
                </a:ext>
              </a:extLst>
            </p:cNvPr>
            <p:cNvSpPr txBox="1"/>
            <p:nvPr/>
          </p:nvSpPr>
          <p:spPr>
            <a:xfrm>
              <a:off x="1032282" y="628965"/>
              <a:ext cx="8122522" cy="738664"/>
            </a:xfrm>
            <a:prstGeom prst="rect">
              <a:avLst/>
            </a:prstGeom>
            <a:noFill/>
            <a:ln>
              <a:noFill/>
            </a:ln>
          </p:spPr>
          <p:txBody>
            <a:bodyPr wrap="square" rtlCol="0">
              <a:spAutoFit/>
            </a:bodyPr>
            <a:lstStyle/>
            <a:p>
              <a:pPr algn="dist">
                <a:lnSpc>
                  <a:spcPct val="150000"/>
                </a:lnSpc>
              </a:pPr>
              <a:r>
                <a:rPr lang="ja-JP" altLang="en-US" sz="2200" dirty="0">
                  <a:latin typeface="HGS創英角ﾎﾟｯﾌﾟ体" panose="040B0A00000000000000" pitchFamily="50" charset="-128"/>
                  <a:ea typeface="HGS創英角ﾎﾟｯﾌﾟ体" panose="040B0A00000000000000" pitchFamily="50" charset="-128"/>
                </a:rPr>
                <a:t>わたしの家では、朝はごはんを食べているので、</a:t>
              </a:r>
              <a:endParaRPr lang="en-US" altLang="ja-JP" sz="2200" dirty="0">
                <a:latin typeface="HGS創英角ﾎﾟｯﾌﾟ体" panose="040B0A00000000000000" pitchFamily="50" charset="-128"/>
                <a:ea typeface="HGS創英角ﾎﾟｯﾌﾟ体" panose="040B0A00000000000000" pitchFamily="50" charset="-128"/>
              </a:endParaRPr>
            </a:p>
          </p:txBody>
        </p:sp>
        <p:sp>
          <p:nvSpPr>
            <p:cNvPr id="55" name="テキスト ボックス 54">
              <a:extLst>
                <a:ext uri="{FF2B5EF4-FFF2-40B4-BE49-F238E27FC236}">
                  <a16:creationId xmlns:a16="http://schemas.microsoft.com/office/drawing/2014/main" id="{991CDCB6-1C09-4485-B0FE-514DC268C722}"/>
                </a:ext>
              </a:extLst>
            </p:cNvPr>
            <p:cNvSpPr txBox="1"/>
            <p:nvPr/>
          </p:nvSpPr>
          <p:spPr>
            <a:xfrm>
              <a:off x="2464152" y="547554"/>
              <a:ext cx="620308" cy="312512"/>
            </a:xfrm>
            <a:prstGeom prst="rect">
              <a:avLst/>
            </a:prstGeom>
            <a:noFill/>
          </p:spPr>
          <p:txBody>
            <a:bodyPr wrap="square" rtlCol="0">
              <a:spAutoFit/>
            </a:bodyPr>
            <a:lstStyle/>
            <a:p>
              <a:pPr algn="dist"/>
              <a:r>
                <a:rPr kumimoji="1" lang="ja-JP" altLang="en-US" sz="1050" dirty="0">
                  <a:latin typeface="HGS創英角ﾎﾟｯﾌﾟ体" panose="040B0A00000000000000" pitchFamily="50" charset="-128"/>
                  <a:ea typeface="HGS創英角ﾎﾟｯﾌﾟ体" panose="040B0A00000000000000" pitchFamily="50" charset="-128"/>
                </a:rPr>
                <a:t>いえ</a:t>
              </a:r>
            </a:p>
          </p:txBody>
        </p:sp>
        <p:sp>
          <p:nvSpPr>
            <p:cNvPr id="56" name="テキスト ボックス 55">
              <a:extLst>
                <a:ext uri="{FF2B5EF4-FFF2-40B4-BE49-F238E27FC236}">
                  <a16:creationId xmlns:a16="http://schemas.microsoft.com/office/drawing/2014/main" id="{A0F54307-44EB-4E02-97D1-419AB192CF10}"/>
                </a:ext>
              </a:extLst>
            </p:cNvPr>
            <p:cNvSpPr txBox="1"/>
            <p:nvPr/>
          </p:nvSpPr>
          <p:spPr>
            <a:xfrm>
              <a:off x="3901920" y="535648"/>
              <a:ext cx="620308" cy="312512"/>
            </a:xfrm>
            <a:prstGeom prst="rect">
              <a:avLst/>
            </a:prstGeom>
            <a:noFill/>
          </p:spPr>
          <p:txBody>
            <a:bodyPr wrap="square" rtlCol="0">
              <a:spAutoFit/>
            </a:bodyPr>
            <a:lstStyle/>
            <a:p>
              <a:pPr algn="dist"/>
              <a:r>
                <a:rPr lang="ja-JP" altLang="en-US" sz="1050" dirty="0">
                  <a:latin typeface="HGS創英角ﾎﾟｯﾌﾟ体" panose="040B0A00000000000000" pitchFamily="50" charset="-128"/>
                  <a:ea typeface="HGS創英角ﾎﾟｯﾌﾟ体" panose="040B0A00000000000000" pitchFamily="50" charset="-128"/>
                </a:rPr>
                <a:t>あさ</a:t>
              </a:r>
              <a:endParaRPr kumimoji="1" lang="ja-JP" altLang="en-US" sz="1050" dirty="0">
                <a:latin typeface="HGS創英角ﾎﾟｯﾌﾟ体" panose="040B0A00000000000000" pitchFamily="50" charset="-128"/>
                <a:ea typeface="HGS創英角ﾎﾟｯﾌﾟ体" panose="040B0A00000000000000" pitchFamily="50" charset="-128"/>
              </a:endParaRPr>
            </a:p>
          </p:txBody>
        </p:sp>
        <p:sp>
          <p:nvSpPr>
            <p:cNvPr id="57" name="テキスト ボックス 56">
              <a:extLst>
                <a:ext uri="{FF2B5EF4-FFF2-40B4-BE49-F238E27FC236}">
                  <a16:creationId xmlns:a16="http://schemas.microsoft.com/office/drawing/2014/main" id="{7EFD820C-C5F6-43E3-B161-BF003DDA296E}"/>
                </a:ext>
              </a:extLst>
            </p:cNvPr>
            <p:cNvSpPr txBox="1"/>
            <p:nvPr/>
          </p:nvSpPr>
          <p:spPr>
            <a:xfrm>
              <a:off x="6150947" y="535918"/>
              <a:ext cx="451104" cy="321982"/>
            </a:xfrm>
            <a:prstGeom prst="rect">
              <a:avLst/>
            </a:prstGeom>
            <a:noFill/>
          </p:spPr>
          <p:txBody>
            <a:bodyPr wrap="square" rtlCol="0">
              <a:spAutoFit/>
            </a:bodyPr>
            <a:lstStyle/>
            <a:p>
              <a:r>
                <a:rPr lang="ja-JP" altLang="en-US" sz="1050" dirty="0">
                  <a:latin typeface="HGS創英角ﾎﾟｯﾌﾟ体" panose="040B0A00000000000000" pitchFamily="50" charset="-128"/>
                  <a:ea typeface="HGS創英角ﾎﾟｯﾌﾟ体" panose="040B0A00000000000000" pitchFamily="50" charset="-128"/>
                </a:rPr>
                <a:t>た</a:t>
              </a:r>
              <a:endParaRPr kumimoji="1" lang="ja-JP" altLang="en-US" sz="1050" dirty="0">
                <a:latin typeface="HGS創英角ﾎﾟｯﾌﾟ体" panose="040B0A00000000000000" pitchFamily="50" charset="-128"/>
                <a:ea typeface="HGS創英角ﾎﾟｯﾌﾟ体" panose="040B0A00000000000000" pitchFamily="50" charset="-128"/>
              </a:endParaRPr>
            </a:p>
          </p:txBody>
        </p:sp>
      </p:grpSp>
      <p:grpSp>
        <p:nvGrpSpPr>
          <p:cNvPr id="58" name="グループ化 57">
            <a:extLst>
              <a:ext uri="{FF2B5EF4-FFF2-40B4-BE49-F238E27FC236}">
                <a16:creationId xmlns:a16="http://schemas.microsoft.com/office/drawing/2014/main" id="{70192FAE-4DE6-4EE2-ADC9-A63EAC452A26}"/>
              </a:ext>
            </a:extLst>
          </p:cNvPr>
          <p:cNvGrpSpPr/>
          <p:nvPr/>
        </p:nvGrpSpPr>
        <p:grpSpPr>
          <a:xfrm>
            <a:off x="248130" y="3461920"/>
            <a:ext cx="5484318" cy="662561"/>
            <a:chOff x="1032283" y="1230292"/>
            <a:chExt cx="6749929" cy="815457"/>
          </a:xfrm>
        </p:grpSpPr>
        <p:sp>
          <p:nvSpPr>
            <p:cNvPr id="59" name="テキスト ボックス 58">
              <a:extLst>
                <a:ext uri="{FF2B5EF4-FFF2-40B4-BE49-F238E27FC236}">
                  <a16:creationId xmlns:a16="http://schemas.microsoft.com/office/drawing/2014/main" id="{C0C9C0FA-B286-4631-BD70-CD37C8867439}"/>
                </a:ext>
              </a:extLst>
            </p:cNvPr>
            <p:cNvSpPr txBox="1"/>
            <p:nvPr/>
          </p:nvSpPr>
          <p:spPr>
            <a:xfrm>
              <a:off x="1032283" y="1307088"/>
              <a:ext cx="6749929" cy="738661"/>
            </a:xfrm>
            <a:prstGeom prst="rect">
              <a:avLst/>
            </a:prstGeom>
            <a:noFill/>
            <a:ln>
              <a:noFill/>
            </a:ln>
          </p:spPr>
          <p:txBody>
            <a:bodyPr wrap="square" rtlCol="0">
              <a:spAutoFit/>
            </a:bodyPr>
            <a:lstStyle/>
            <a:p>
              <a:pPr algn="dist">
                <a:lnSpc>
                  <a:spcPct val="150000"/>
                </a:lnSpc>
              </a:pPr>
              <a:r>
                <a:rPr lang="ja-JP" altLang="en-US" sz="2200" dirty="0">
                  <a:latin typeface="HGS創英角ﾎﾟｯﾌﾟ体" panose="040B0A00000000000000" pitchFamily="50" charset="-128"/>
                  <a:ea typeface="HGS創英角ﾎﾟｯﾌﾟ体" panose="040B0A00000000000000" pitchFamily="50" charset="-128"/>
                </a:rPr>
                <a:t>ごはんの方が多いと思っていました。</a:t>
              </a:r>
              <a:endParaRPr lang="en-US" altLang="ja-JP" sz="2200" dirty="0">
                <a:latin typeface="HGS創英角ﾎﾟｯﾌﾟ体" panose="040B0A00000000000000" pitchFamily="50" charset="-128"/>
                <a:ea typeface="HGS創英角ﾎﾟｯﾌﾟ体" panose="040B0A00000000000000" pitchFamily="50" charset="-128"/>
              </a:endParaRPr>
            </a:p>
          </p:txBody>
        </p:sp>
        <p:sp>
          <p:nvSpPr>
            <p:cNvPr id="60" name="テキスト ボックス 59">
              <a:extLst>
                <a:ext uri="{FF2B5EF4-FFF2-40B4-BE49-F238E27FC236}">
                  <a16:creationId xmlns:a16="http://schemas.microsoft.com/office/drawing/2014/main" id="{C29E17A7-7935-487C-AE21-914B2FB6ECC0}"/>
                </a:ext>
              </a:extLst>
            </p:cNvPr>
            <p:cNvSpPr txBox="1"/>
            <p:nvPr/>
          </p:nvSpPr>
          <p:spPr>
            <a:xfrm>
              <a:off x="2568058" y="1258139"/>
              <a:ext cx="620308" cy="312511"/>
            </a:xfrm>
            <a:prstGeom prst="rect">
              <a:avLst/>
            </a:prstGeom>
            <a:noFill/>
          </p:spPr>
          <p:txBody>
            <a:bodyPr wrap="square" rtlCol="0">
              <a:spAutoFit/>
            </a:bodyPr>
            <a:lstStyle/>
            <a:p>
              <a:pPr algn="dist"/>
              <a:r>
                <a:rPr kumimoji="1" lang="ja-JP" altLang="en-US" sz="1050" dirty="0">
                  <a:latin typeface="HGS創英角ﾎﾟｯﾌﾟ体" panose="040B0A00000000000000" pitchFamily="50" charset="-128"/>
                  <a:ea typeface="HGS創英角ﾎﾟｯﾌﾟ体" panose="040B0A00000000000000" pitchFamily="50" charset="-128"/>
                </a:rPr>
                <a:t>ほう</a:t>
              </a:r>
            </a:p>
          </p:txBody>
        </p:sp>
        <p:sp>
          <p:nvSpPr>
            <p:cNvPr id="61" name="テキスト ボックス 60">
              <a:extLst>
                <a:ext uri="{FF2B5EF4-FFF2-40B4-BE49-F238E27FC236}">
                  <a16:creationId xmlns:a16="http://schemas.microsoft.com/office/drawing/2014/main" id="{245F98A7-0294-4BBC-AD54-159C1F3C9CCD}"/>
                </a:ext>
              </a:extLst>
            </p:cNvPr>
            <p:cNvSpPr txBox="1"/>
            <p:nvPr/>
          </p:nvSpPr>
          <p:spPr>
            <a:xfrm>
              <a:off x="3345369" y="1251288"/>
              <a:ext cx="620308" cy="312511"/>
            </a:xfrm>
            <a:prstGeom prst="rect">
              <a:avLst/>
            </a:prstGeom>
            <a:noFill/>
          </p:spPr>
          <p:txBody>
            <a:bodyPr wrap="square" rtlCol="0">
              <a:spAutoFit/>
            </a:bodyPr>
            <a:lstStyle/>
            <a:p>
              <a:pPr algn="dist"/>
              <a:r>
                <a:rPr lang="ja-JP" altLang="en-US" sz="1050" dirty="0">
                  <a:latin typeface="HGS創英角ﾎﾟｯﾌﾟ体" panose="040B0A00000000000000" pitchFamily="50" charset="-128"/>
                  <a:ea typeface="HGS創英角ﾎﾟｯﾌﾟ体" panose="040B0A00000000000000" pitchFamily="50" charset="-128"/>
                </a:rPr>
                <a:t>おお</a:t>
              </a:r>
              <a:endParaRPr kumimoji="1" lang="ja-JP" altLang="en-US" sz="1050" dirty="0">
                <a:latin typeface="HGS創英角ﾎﾟｯﾌﾟ体" panose="040B0A00000000000000" pitchFamily="50" charset="-128"/>
                <a:ea typeface="HGS創英角ﾎﾟｯﾌﾟ体" panose="040B0A00000000000000" pitchFamily="50" charset="-128"/>
              </a:endParaRPr>
            </a:p>
          </p:txBody>
        </p:sp>
        <p:sp>
          <p:nvSpPr>
            <p:cNvPr id="62" name="テキスト ボックス 61">
              <a:extLst>
                <a:ext uri="{FF2B5EF4-FFF2-40B4-BE49-F238E27FC236}">
                  <a16:creationId xmlns:a16="http://schemas.microsoft.com/office/drawing/2014/main" id="{AF012CFF-68CD-46F5-B4D5-F016DDDACDBE}"/>
                </a:ext>
              </a:extLst>
            </p:cNvPr>
            <p:cNvSpPr txBox="1"/>
            <p:nvPr/>
          </p:nvSpPr>
          <p:spPr>
            <a:xfrm>
              <a:off x="4500232" y="1230292"/>
              <a:ext cx="620308" cy="312511"/>
            </a:xfrm>
            <a:prstGeom prst="rect">
              <a:avLst/>
            </a:prstGeom>
            <a:noFill/>
          </p:spPr>
          <p:txBody>
            <a:bodyPr wrap="square" rtlCol="0">
              <a:spAutoFit/>
            </a:bodyPr>
            <a:lstStyle/>
            <a:p>
              <a:pPr algn="dist"/>
              <a:r>
                <a:rPr lang="ja-JP" altLang="en-US" sz="1050" dirty="0">
                  <a:latin typeface="HGS創英角ﾎﾟｯﾌﾟ体" panose="040B0A00000000000000" pitchFamily="50" charset="-128"/>
                  <a:ea typeface="HGS創英角ﾎﾟｯﾌﾟ体" panose="040B0A00000000000000" pitchFamily="50" charset="-128"/>
                </a:rPr>
                <a:t>おも</a:t>
              </a:r>
              <a:endParaRPr kumimoji="1" lang="ja-JP" altLang="en-US" sz="1050" dirty="0">
                <a:latin typeface="HGS創英角ﾎﾟｯﾌﾟ体" panose="040B0A00000000000000" pitchFamily="50" charset="-128"/>
                <a:ea typeface="HGS創英角ﾎﾟｯﾌﾟ体" panose="040B0A00000000000000" pitchFamily="50" charset="-128"/>
              </a:endParaRPr>
            </a:p>
          </p:txBody>
        </p:sp>
      </p:grpSp>
      <p:grpSp>
        <p:nvGrpSpPr>
          <p:cNvPr id="63" name="グループ化 62">
            <a:extLst>
              <a:ext uri="{FF2B5EF4-FFF2-40B4-BE49-F238E27FC236}">
                <a16:creationId xmlns:a16="http://schemas.microsoft.com/office/drawing/2014/main" id="{512C0BD0-533B-44E5-8B60-8F4A7E77199A}"/>
              </a:ext>
            </a:extLst>
          </p:cNvPr>
          <p:cNvGrpSpPr/>
          <p:nvPr/>
        </p:nvGrpSpPr>
        <p:grpSpPr>
          <a:xfrm>
            <a:off x="224323" y="4020595"/>
            <a:ext cx="5203083" cy="646498"/>
            <a:chOff x="1002983" y="1788440"/>
            <a:chExt cx="6403795" cy="795691"/>
          </a:xfrm>
        </p:grpSpPr>
        <p:sp>
          <p:nvSpPr>
            <p:cNvPr id="64" name="テキスト ボックス 63">
              <a:extLst>
                <a:ext uri="{FF2B5EF4-FFF2-40B4-BE49-F238E27FC236}">
                  <a16:creationId xmlns:a16="http://schemas.microsoft.com/office/drawing/2014/main" id="{0A7A3A29-8555-4596-9B49-B52FD734A051}"/>
                </a:ext>
              </a:extLst>
            </p:cNvPr>
            <p:cNvSpPr txBox="1"/>
            <p:nvPr/>
          </p:nvSpPr>
          <p:spPr>
            <a:xfrm>
              <a:off x="1032284" y="1845467"/>
              <a:ext cx="6374494" cy="738664"/>
            </a:xfrm>
            <a:prstGeom prst="rect">
              <a:avLst/>
            </a:prstGeom>
            <a:noFill/>
            <a:ln>
              <a:noFill/>
            </a:ln>
          </p:spPr>
          <p:txBody>
            <a:bodyPr wrap="square" rtlCol="0">
              <a:spAutoFit/>
            </a:bodyPr>
            <a:lstStyle/>
            <a:p>
              <a:pPr algn="dist">
                <a:lnSpc>
                  <a:spcPct val="150000"/>
                </a:lnSpc>
              </a:pPr>
              <a:r>
                <a:rPr lang="ja-JP" altLang="en-US" sz="2200" dirty="0">
                  <a:latin typeface="HGS創英角ﾎﾟｯﾌﾟ体" panose="040B0A00000000000000" pitchFamily="50" charset="-128"/>
                  <a:ea typeface="HGS創英角ﾎﾟｯﾌﾟ体" panose="040B0A00000000000000" pitchFamily="50" charset="-128"/>
                </a:rPr>
                <a:t>調べてみると、１年生も２年生も、</a:t>
              </a:r>
              <a:endParaRPr lang="en-US" altLang="ja-JP" sz="2200" dirty="0">
                <a:latin typeface="HGS創英角ﾎﾟｯﾌﾟ体" panose="040B0A00000000000000" pitchFamily="50" charset="-128"/>
                <a:ea typeface="HGS創英角ﾎﾟｯﾌﾟ体" panose="040B0A00000000000000" pitchFamily="50" charset="-128"/>
              </a:endParaRPr>
            </a:p>
          </p:txBody>
        </p:sp>
        <p:sp>
          <p:nvSpPr>
            <p:cNvPr id="65" name="テキスト ボックス 64">
              <a:extLst>
                <a:ext uri="{FF2B5EF4-FFF2-40B4-BE49-F238E27FC236}">
                  <a16:creationId xmlns:a16="http://schemas.microsoft.com/office/drawing/2014/main" id="{75F20DD2-5709-44CF-9453-61B3DE9063D3}"/>
                </a:ext>
              </a:extLst>
            </p:cNvPr>
            <p:cNvSpPr txBox="1"/>
            <p:nvPr/>
          </p:nvSpPr>
          <p:spPr>
            <a:xfrm>
              <a:off x="1002983" y="1806591"/>
              <a:ext cx="620308" cy="312513"/>
            </a:xfrm>
            <a:prstGeom prst="rect">
              <a:avLst/>
            </a:prstGeom>
            <a:noFill/>
          </p:spPr>
          <p:txBody>
            <a:bodyPr wrap="square" rtlCol="0">
              <a:spAutoFit/>
            </a:bodyPr>
            <a:lstStyle/>
            <a:p>
              <a:pPr algn="dist"/>
              <a:r>
                <a:rPr lang="ja-JP" altLang="en-US" sz="1050" dirty="0">
                  <a:latin typeface="HGS創英角ﾎﾟｯﾌﾟ体" panose="040B0A00000000000000" pitchFamily="50" charset="-128"/>
                  <a:ea typeface="HGS創英角ﾎﾟｯﾌﾟ体" panose="040B0A00000000000000" pitchFamily="50" charset="-128"/>
                </a:rPr>
                <a:t>しら</a:t>
              </a:r>
              <a:endParaRPr kumimoji="1" lang="ja-JP" altLang="en-US" sz="1050" dirty="0">
                <a:latin typeface="HGS創英角ﾎﾟｯﾌﾟ体" panose="040B0A00000000000000" pitchFamily="50" charset="-128"/>
                <a:ea typeface="HGS創英角ﾎﾟｯﾌﾟ体" panose="040B0A00000000000000" pitchFamily="50" charset="-128"/>
              </a:endParaRPr>
            </a:p>
          </p:txBody>
        </p:sp>
        <p:sp>
          <p:nvSpPr>
            <p:cNvPr id="66" name="テキスト ボックス 65">
              <a:extLst>
                <a:ext uri="{FF2B5EF4-FFF2-40B4-BE49-F238E27FC236}">
                  <a16:creationId xmlns:a16="http://schemas.microsoft.com/office/drawing/2014/main" id="{AE3F4B5E-0DF9-4FCD-86B9-A6C41C00CF0F}"/>
                </a:ext>
              </a:extLst>
            </p:cNvPr>
            <p:cNvSpPr txBox="1"/>
            <p:nvPr/>
          </p:nvSpPr>
          <p:spPr>
            <a:xfrm>
              <a:off x="4110178" y="1814602"/>
              <a:ext cx="974769" cy="312513"/>
            </a:xfrm>
            <a:prstGeom prst="rect">
              <a:avLst/>
            </a:prstGeom>
            <a:noFill/>
          </p:spPr>
          <p:txBody>
            <a:bodyPr wrap="square" rtlCol="0">
              <a:spAutoFit/>
            </a:bodyPr>
            <a:lstStyle/>
            <a:p>
              <a:pPr algn="dist"/>
              <a:r>
                <a:rPr lang="ja-JP" altLang="en-US" sz="1050" dirty="0">
                  <a:latin typeface="HGS創英角ﾎﾟｯﾌﾟ体" panose="040B0A00000000000000" pitchFamily="50" charset="-128"/>
                  <a:ea typeface="HGS創英角ﾎﾟｯﾌﾟ体" panose="040B0A00000000000000" pitchFamily="50" charset="-128"/>
                </a:rPr>
                <a:t>ねんせい</a:t>
              </a:r>
              <a:endParaRPr kumimoji="1" lang="ja-JP" altLang="en-US" sz="1050" dirty="0">
                <a:latin typeface="HGS創英角ﾎﾟｯﾌﾟ体" panose="040B0A00000000000000" pitchFamily="50" charset="-128"/>
                <a:ea typeface="HGS創英角ﾎﾟｯﾌﾟ体" panose="040B0A00000000000000" pitchFamily="50" charset="-128"/>
              </a:endParaRPr>
            </a:p>
          </p:txBody>
        </p:sp>
        <p:sp>
          <p:nvSpPr>
            <p:cNvPr id="67" name="テキスト ボックス 66">
              <a:extLst>
                <a:ext uri="{FF2B5EF4-FFF2-40B4-BE49-F238E27FC236}">
                  <a16:creationId xmlns:a16="http://schemas.microsoft.com/office/drawing/2014/main" id="{1ECA3DE3-87E3-433C-AC04-B341B6018F08}"/>
                </a:ext>
              </a:extLst>
            </p:cNvPr>
            <p:cNvSpPr txBox="1"/>
            <p:nvPr/>
          </p:nvSpPr>
          <p:spPr>
            <a:xfrm>
              <a:off x="5648319" y="1788440"/>
              <a:ext cx="974769" cy="312511"/>
            </a:xfrm>
            <a:prstGeom prst="rect">
              <a:avLst/>
            </a:prstGeom>
            <a:noFill/>
          </p:spPr>
          <p:txBody>
            <a:bodyPr wrap="square" rtlCol="0">
              <a:spAutoFit/>
            </a:bodyPr>
            <a:lstStyle/>
            <a:p>
              <a:pPr algn="dist"/>
              <a:r>
                <a:rPr lang="ja-JP" altLang="en-US" sz="1050" dirty="0">
                  <a:latin typeface="HGS創英角ﾎﾟｯﾌﾟ体" panose="040B0A00000000000000" pitchFamily="50" charset="-128"/>
                  <a:ea typeface="HGS創英角ﾎﾟｯﾌﾟ体" panose="040B0A00000000000000" pitchFamily="50" charset="-128"/>
                </a:rPr>
                <a:t>ねんせい</a:t>
              </a:r>
              <a:endParaRPr kumimoji="1" lang="ja-JP" altLang="en-US" sz="1050" dirty="0">
                <a:latin typeface="HGS創英角ﾎﾟｯﾌﾟ体" panose="040B0A00000000000000" pitchFamily="50" charset="-128"/>
                <a:ea typeface="HGS創英角ﾎﾟｯﾌﾟ体" panose="040B0A00000000000000" pitchFamily="50" charset="-128"/>
              </a:endParaRPr>
            </a:p>
          </p:txBody>
        </p:sp>
      </p:grpSp>
      <p:grpSp>
        <p:nvGrpSpPr>
          <p:cNvPr id="68" name="グループ化 67">
            <a:extLst>
              <a:ext uri="{FF2B5EF4-FFF2-40B4-BE49-F238E27FC236}">
                <a16:creationId xmlns:a16="http://schemas.microsoft.com/office/drawing/2014/main" id="{3E484F10-CEF6-4A77-BD1E-12E4855C1735}"/>
              </a:ext>
            </a:extLst>
          </p:cNvPr>
          <p:cNvGrpSpPr/>
          <p:nvPr/>
        </p:nvGrpSpPr>
        <p:grpSpPr>
          <a:xfrm>
            <a:off x="215331" y="4574366"/>
            <a:ext cx="5954880" cy="644765"/>
            <a:chOff x="1032282" y="215036"/>
            <a:chExt cx="7329083" cy="793557"/>
          </a:xfrm>
        </p:grpSpPr>
        <p:sp>
          <p:nvSpPr>
            <p:cNvPr id="69" name="テキスト ボックス 68">
              <a:extLst>
                <a:ext uri="{FF2B5EF4-FFF2-40B4-BE49-F238E27FC236}">
                  <a16:creationId xmlns:a16="http://schemas.microsoft.com/office/drawing/2014/main" id="{BCDCCDB6-B4EF-4471-B224-DEBC67DC6552}"/>
                </a:ext>
              </a:extLst>
            </p:cNvPr>
            <p:cNvSpPr txBox="1"/>
            <p:nvPr/>
          </p:nvSpPr>
          <p:spPr>
            <a:xfrm>
              <a:off x="1032282" y="269930"/>
              <a:ext cx="7329083" cy="738663"/>
            </a:xfrm>
            <a:prstGeom prst="rect">
              <a:avLst/>
            </a:prstGeom>
            <a:noFill/>
            <a:ln>
              <a:noFill/>
            </a:ln>
          </p:spPr>
          <p:txBody>
            <a:bodyPr wrap="square" rtlCol="0">
              <a:spAutoFit/>
            </a:bodyPr>
            <a:lstStyle/>
            <a:p>
              <a:pPr algn="dist">
                <a:lnSpc>
                  <a:spcPct val="150000"/>
                </a:lnSpc>
              </a:pPr>
              <a:r>
                <a:rPr lang="ja-JP" altLang="en-US" sz="2200" dirty="0">
                  <a:latin typeface="HGS創英角ﾎﾟｯﾌﾟ体" panose="040B0A00000000000000" pitchFamily="50" charset="-128"/>
                  <a:ea typeface="HGS創英角ﾎﾟｯﾌﾟ体" panose="040B0A00000000000000" pitchFamily="50" charset="-128"/>
                </a:rPr>
                <a:t>パンを食べる人が多かったのに驚きました。</a:t>
              </a:r>
              <a:endParaRPr lang="en-US" altLang="ja-JP" sz="2200" dirty="0">
                <a:latin typeface="HGS創英角ﾎﾟｯﾌﾟ体" panose="040B0A00000000000000" pitchFamily="50" charset="-128"/>
                <a:ea typeface="HGS創英角ﾎﾟｯﾌﾟ体" panose="040B0A00000000000000" pitchFamily="50" charset="-128"/>
              </a:endParaRPr>
            </a:p>
          </p:txBody>
        </p:sp>
        <p:sp>
          <p:nvSpPr>
            <p:cNvPr id="70" name="テキスト ボックス 69">
              <a:extLst>
                <a:ext uri="{FF2B5EF4-FFF2-40B4-BE49-F238E27FC236}">
                  <a16:creationId xmlns:a16="http://schemas.microsoft.com/office/drawing/2014/main" id="{A0F6DB61-C07B-486F-991A-19F4CB45F67D}"/>
                </a:ext>
              </a:extLst>
            </p:cNvPr>
            <p:cNvSpPr txBox="1"/>
            <p:nvPr/>
          </p:nvSpPr>
          <p:spPr>
            <a:xfrm>
              <a:off x="3159141" y="253383"/>
              <a:ext cx="620308" cy="312512"/>
            </a:xfrm>
            <a:prstGeom prst="rect">
              <a:avLst/>
            </a:prstGeom>
            <a:noFill/>
          </p:spPr>
          <p:txBody>
            <a:bodyPr wrap="square" rtlCol="0">
              <a:spAutoFit/>
            </a:bodyPr>
            <a:lstStyle/>
            <a:p>
              <a:pPr algn="dist"/>
              <a:r>
                <a:rPr lang="ja-JP" altLang="en-US" sz="1050" dirty="0">
                  <a:latin typeface="HGS創英角ﾎﾟｯﾌﾟ体" panose="040B0A00000000000000" pitchFamily="50" charset="-128"/>
                  <a:ea typeface="HGS創英角ﾎﾟｯﾌﾟ体" panose="040B0A00000000000000" pitchFamily="50" charset="-128"/>
                </a:rPr>
                <a:t>ひと</a:t>
              </a:r>
              <a:endParaRPr kumimoji="1" lang="ja-JP" altLang="en-US" sz="1050" dirty="0">
                <a:latin typeface="HGS創英角ﾎﾟｯﾌﾟ体" panose="040B0A00000000000000" pitchFamily="50" charset="-128"/>
                <a:ea typeface="HGS創英角ﾎﾟｯﾌﾟ体" panose="040B0A00000000000000" pitchFamily="50" charset="-128"/>
              </a:endParaRPr>
            </a:p>
          </p:txBody>
        </p:sp>
        <p:sp>
          <p:nvSpPr>
            <p:cNvPr id="71" name="テキスト ボックス 70">
              <a:extLst>
                <a:ext uri="{FF2B5EF4-FFF2-40B4-BE49-F238E27FC236}">
                  <a16:creationId xmlns:a16="http://schemas.microsoft.com/office/drawing/2014/main" id="{306CA7DE-DDFD-411D-8D6D-5565890DCDD6}"/>
                </a:ext>
              </a:extLst>
            </p:cNvPr>
            <p:cNvSpPr txBox="1"/>
            <p:nvPr/>
          </p:nvSpPr>
          <p:spPr>
            <a:xfrm>
              <a:off x="3883989" y="232754"/>
              <a:ext cx="620308" cy="312512"/>
            </a:xfrm>
            <a:prstGeom prst="rect">
              <a:avLst/>
            </a:prstGeom>
            <a:noFill/>
          </p:spPr>
          <p:txBody>
            <a:bodyPr wrap="square" rtlCol="0">
              <a:spAutoFit/>
            </a:bodyPr>
            <a:lstStyle/>
            <a:p>
              <a:pPr algn="dist"/>
              <a:r>
                <a:rPr lang="ja-JP" altLang="en-US" sz="1050" dirty="0">
                  <a:latin typeface="HGS創英角ﾎﾟｯﾌﾟ体" panose="040B0A00000000000000" pitchFamily="50" charset="-128"/>
                  <a:ea typeface="HGS創英角ﾎﾟｯﾌﾟ体" panose="040B0A00000000000000" pitchFamily="50" charset="-128"/>
                </a:rPr>
                <a:t>おお</a:t>
              </a:r>
              <a:endParaRPr kumimoji="1" lang="ja-JP" altLang="en-US" sz="1050" dirty="0">
                <a:latin typeface="HGS創英角ﾎﾟｯﾌﾟ体" panose="040B0A00000000000000" pitchFamily="50" charset="-128"/>
                <a:ea typeface="HGS創英角ﾎﾟｯﾌﾟ体" panose="040B0A00000000000000" pitchFamily="50" charset="-128"/>
              </a:endParaRPr>
            </a:p>
          </p:txBody>
        </p:sp>
        <p:sp>
          <p:nvSpPr>
            <p:cNvPr id="72" name="テキスト ボックス 71">
              <a:extLst>
                <a:ext uri="{FF2B5EF4-FFF2-40B4-BE49-F238E27FC236}">
                  <a16:creationId xmlns:a16="http://schemas.microsoft.com/office/drawing/2014/main" id="{C6A36180-B479-4F71-B442-56EEE3BFD390}"/>
                </a:ext>
              </a:extLst>
            </p:cNvPr>
            <p:cNvSpPr txBox="1"/>
            <p:nvPr/>
          </p:nvSpPr>
          <p:spPr>
            <a:xfrm>
              <a:off x="5949050" y="219308"/>
              <a:ext cx="797538" cy="511382"/>
            </a:xfrm>
            <a:prstGeom prst="rect">
              <a:avLst/>
            </a:prstGeom>
            <a:noFill/>
          </p:spPr>
          <p:txBody>
            <a:bodyPr wrap="square" rtlCol="0">
              <a:spAutoFit/>
            </a:bodyPr>
            <a:lstStyle/>
            <a:p>
              <a:pPr algn="dist"/>
              <a:r>
                <a:rPr lang="ja-JP" altLang="en-US" sz="1050" dirty="0">
                  <a:latin typeface="HGS創英角ﾎﾟｯﾌﾟ体" panose="040B0A00000000000000" pitchFamily="50" charset="-128"/>
                  <a:ea typeface="HGS創英角ﾎﾟｯﾌﾟ体" panose="040B0A00000000000000" pitchFamily="50" charset="-128"/>
                </a:rPr>
                <a:t>おどろ</a:t>
              </a:r>
              <a:endParaRPr kumimoji="1" lang="ja-JP" altLang="en-US" sz="1050" dirty="0">
                <a:latin typeface="HGS創英角ﾎﾟｯﾌﾟ体" panose="040B0A00000000000000" pitchFamily="50" charset="-128"/>
                <a:ea typeface="HGS創英角ﾎﾟｯﾌﾟ体" panose="040B0A00000000000000" pitchFamily="50" charset="-128"/>
              </a:endParaRPr>
            </a:p>
          </p:txBody>
        </p:sp>
        <p:sp>
          <p:nvSpPr>
            <p:cNvPr id="73" name="テキスト ボックス 72">
              <a:extLst>
                <a:ext uri="{FF2B5EF4-FFF2-40B4-BE49-F238E27FC236}">
                  <a16:creationId xmlns:a16="http://schemas.microsoft.com/office/drawing/2014/main" id="{D0813242-3A28-4526-8C5A-F22323DE8539}"/>
                </a:ext>
              </a:extLst>
            </p:cNvPr>
            <p:cNvSpPr txBox="1"/>
            <p:nvPr/>
          </p:nvSpPr>
          <p:spPr>
            <a:xfrm>
              <a:off x="2158576" y="215036"/>
              <a:ext cx="468000" cy="312512"/>
            </a:xfrm>
            <a:prstGeom prst="rect">
              <a:avLst/>
            </a:prstGeom>
            <a:noFill/>
          </p:spPr>
          <p:txBody>
            <a:bodyPr wrap="square" rtlCol="0">
              <a:spAutoFit/>
            </a:bodyPr>
            <a:lstStyle/>
            <a:p>
              <a:pPr algn="dist"/>
              <a:r>
                <a:rPr kumimoji="1" lang="ja-JP" altLang="en-US" sz="1050" dirty="0">
                  <a:latin typeface="HGS創英角ﾎﾟｯﾌﾟ体" panose="040B0A00000000000000" pitchFamily="50" charset="-128"/>
                  <a:ea typeface="HGS創英角ﾎﾟｯﾌﾟ体" panose="040B0A00000000000000" pitchFamily="50" charset="-128"/>
                </a:rPr>
                <a:t>た</a:t>
              </a:r>
            </a:p>
          </p:txBody>
        </p:sp>
      </p:grpSp>
      <p:grpSp>
        <p:nvGrpSpPr>
          <p:cNvPr id="74" name="グループ化 73">
            <a:extLst>
              <a:ext uri="{FF2B5EF4-FFF2-40B4-BE49-F238E27FC236}">
                <a16:creationId xmlns:a16="http://schemas.microsoft.com/office/drawing/2014/main" id="{9FD004A2-58F5-4BB4-A5E2-285222A2F5E8}"/>
              </a:ext>
            </a:extLst>
          </p:cNvPr>
          <p:cNvGrpSpPr/>
          <p:nvPr/>
        </p:nvGrpSpPr>
        <p:grpSpPr>
          <a:xfrm>
            <a:off x="227003" y="5101440"/>
            <a:ext cx="8393306" cy="646964"/>
            <a:chOff x="970711" y="968151"/>
            <a:chExt cx="10330223" cy="796263"/>
          </a:xfrm>
        </p:grpSpPr>
        <p:sp>
          <p:nvSpPr>
            <p:cNvPr id="75" name="テキスト ボックス 74">
              <a:extLst>
                <a:ext uri="{FF2B5EF4-FFF2-40B4-BE49-F238E27FC236}">
                  <a16:creationId xmlns:a16="http://schemas.microsoft.com/office/drawing/2014/main" id="{0B164092-D779-4F53-BE38-2A2820F50447}"/>
                </a:ext>
              </a:extLst>
            </p:cNvPr>
            <p:cNvSpPr txBox="1"/>
            <p:nvPr/>
          </p:nvSpPr>
          <p:spPr>
            <a:xfrm>
              <a:off x="970711" y="1025751"/>
              <a:ext cx="10330223" cy="738663"/>
            </a:xfrm>
            <a:prstGeom prst="rect">
              <a:avLst/>
            </a:prstGeom>
            <a:noFill/>
            <a:ln>
              <a:noFill/>
            </a:ln>
          </p:spPr>
          <p:txBody>
            <a:bodyPr wrap="square" rtlCol="0">
              <a:spAutoFit/>
            </a:bodyPr>
            <a:lstStyle/>
            <a:p>
              <a:pPr algn="dist">
                <a:lnSpc>
                  <a:spcPct val="150000"/>
                </a:lnSpc>
              </a:pPr>
              <a:r>
                <a:rPr lang="ja-JP" altLang="en-US" sz="2200" dirty="0">
                  <a:latin typeface="HGS創英角ﾎﾟｯﾌﾟ体" panose="040B0A00000000000000" pitchFamily="50" charset="-128"/>
                  <a:ea typeface="HGS創英角ﾎﾟｯﾌﾟ体" panose="040B0A00000000000000" pitchFamily="50" charset="-128"/>
                </a:rPr>
                <a:t>そして、みんなあさごはんは毎日食べていることがわかりました。</a:t>
              </a:r>
              <a:endParaRPr lang="en-US" altLang="ja-JP" sz="2200" dirty="0">
                <a:latin typeface="HGS創英角ﾎﾟｯﾌﾟ体" panose="040B0A00000000000000" pitchFamily="50" charset="-128"/>
                <a:ea typeface="HGS創英角ﾎﾟｯﾌﾟ体" panose="040B0A00000000000000" pitchFamily="50" charset="-128"/>
              </a:endParaRPr>
            </a:p>
          </p:txBody>
        </p:sp>
        <p:sp>
          <p:nvSpPr>
            <p:cNvPr id="76" name="テキスト ボックス 75">
              <a:extLst>
                <a:ext uri="{FF2B5EF4-FFF2-40B4-BE49-F238E27FC236}">
                  <a16:creationId xmlns:a16="http://schemas.microsoft.com/office/drawing/2014/main" id="{3F63D2F5-194C-4A9F-BF49-4C79A63632D2}"/>
                </a:ext>
              </a:extLst>
            </p:cNvPr>
            <p:cNvSpPr txBox="1"/>
            <p:nvPr/>
          </p:nvSpPr>
          <p:spPr>
            <a:xfrm>
              <a:off x="5459628" y="968151"/>
              <a:ext cx="1196308" cy="511382"/>
            </a:xfrm>
            <a:prstGeom prst="rect">
              <a:avLst/>
            </a:prstGeom>
            <a:noFill/>
          </p:spPr>
          <p:txBody>
            <a:bodyPr wrap="square" rtlCol="0">
              <a:spAutoFit/>
            </a:bodyPr>
            <a:lstStyle/>
            <a:p>
              <a:pPr algn="dist"/>
              <a:r>
                <a:rPr lang="ja-JP" altLang="en-US" sz="1050" dirty="0" err="1">
                  <a:latin typeface="HGS創英角ﾎﾟｯﾌﾟ体" panose="040B0A00000000000000" pitchFamily="50" charset="-128"/>
                  <a:ea typeface="HGS創英角ﾎﾟｯﾌﾟ体" panose="040B0A00000000000000" pitchFamily="50" charset="-128"/>
                </a:rPr>
                <a:t>まいにちた</a:t>
              </a:r>
              <a:endParaRPr kumimoji="1" lang="ja-JP" altLang="en-US" sz="1050" dirty="0">
                <a:latin typeface="HGS創英角ﾎﾟｯﾌﾟ体" panose="040B0A00000000000000" pitchFamily="50" charset="-128"/>
                <a:ea typeface="HGS創英角ﾎﾟｯﾌﾟ体" panose="040B0A00000000000000" pitchFamily="50" charset="-128"/>
              </a:endParaRPr>
            </a:p>
          </p:txBody>
        </p:sp>
      </p:grpSp>
      <p:grpSp>
        <p:nvGrpSpPr>
          <p:cNvPr id="77" name="グループ化 76">
            <a:extLst>
              <a:ext uri="{FF2B5EF4-FFF2-40B4-BE49-F238E27FC236}">
                <a16:creationId xmlns:a16="http://schemas.microsoft.com/office/drawing/2014/main" id="{89915C6D-C0BA-4145-B447-51AA131C06E9}"/>
              </a:ext>
            </a:extLst>
          </p:cNvPr>
          <p:cNvGrpSpPr/>
          <p:nvPr/>
        </p:nvGrpSpPr>
        <p:grpSpPr>
          <a:xfrm>
            <a:off x="248130" y="5642384"/>
            <a:ext cx="5942944" cy="668269"/>
            <a:chOff x="840974" y="1734155"/>
            <a:chExt cx="7314392" cy="822485"/>
          </a:xfrm>
        </p:grpSpPr>
        <p:sp>
          <p:nvSpPr>
            <p:cNvPr id="78" name="テキスト ボックス 77">
              <a:extLst>
                <a:ext uri="{FF2B5EF4-FFF2-40B4-BE49-F238E27FC236}">
                  <a16:creationId xmlns:a16="http://schemas.microsoft.com/office/drawing/2014/main" id="{ACB6EF12-0388-4DD5-942D-742A46E069D2}"/>
                </a:ext>
              </a:extLst>
            </p:cNvPr>
            <p:cNvSpPr txBox="1"/>
            <p:nvPr/>
          </p:nvSpPr>
          <p:spPr>
            <a:xfrm>
              <a:off x="840974" y="1817977"/>
              <a:ext cx="7314392" cy="738663"/>
            </a:xfrm>
            <a:prstGeom prst="rect">
              <a:avLst/>
            </a:prstGeom>
            <a:noFill/>
            <a:ln>
              <a:noFill/>
            </a:ln>
          </p:spPr>
          <p:txBody>
            <a:bodyPr wrap="square" rtlCol="0">
              <a:spAutoFit/>
            </a:bodyPr>
            <a:lstStyle/>
            <a:p>
              <a:pPr algn="dist">
                <a:lnSpc>
                  <a:spcPct val="150000"/>
                </a:lnSpc>
              </a:pPr>
              <a:r>
                <a:rPr lang="ja-JP" altLang="en-US" sz="2200" dirty="0">
                  <a:latin typeface="HGS創英角ﾎﾟｯﾌﾟ体" panose="040B0A00000000000000" pitchFamily="50" charset="-128"/>
                  <a:ea typeface="HGS創英角ﾎﾟｯﾌﾟ体" panose="040B0A00000000000000" pitchFamily="50" charset="-128"/>
                </a:rPr>
                <a:t>あさごはんは元気のもとだと思いました。</a:t>
              </a:r>
              <a:endParaRPr lang="en-US" altLang="ja-JP" sz="2200" dirty="0">
                <a:latin typeface="HGS創英角ﾎﾟｯﾌﾟ体" panose="040B0A00000000000000" pitchFamily="50" charset="-128"/>
                <a:ea typeface="HGS創英角ﾎﾟｯﾌﾟ体" panose="040B0A00000000000000" pitchFamily="50" charset="-128"/>
              </a:endParaRPr>
            </a:p>
          </p:txBody>
        </p:sp>
        <p:sp>
          <p:nvSpPr>
            <p:cNvPr id="79" name="テキスト ボックス 78">
              <a:extLst>
                <a:ext uri="{FF2B5EF4-FFF2-40B4-BE49-F238E27FC236}">
                  <a16:creationId xmlns:a16="http://schemas.microsoft.com/office/drawing/2014/main" id="{CF7DACF6-829E-4EC7-930A-902761BE5219}"/>
                </a:ext>
              </a:extLst>
            </p:cNvPr>
            <p:cNvSpPr txBox="1"/>
            <p:nvPr/>
          </p:nvSpPr>
          <p:spPr>
            <a:xfrm>
              <a:off x="3096313" y="1734155"/>
              <a:ext cx="841846" cy="312512"/>
            </a:xfrm>
            <a:prstGeom prst="rect">
              <a:avLst/>
            </a:prstGeom>
            <a:noFill/>
          </p:spPr>
          <p:txBody>
            <a:bodyPr wrap="square" rtlCol="0">
              <a:spAutoFit/>
            </a:bodyPr>
            <a:lstStyle/>
            <a:p>
              <a:pPr algn="dist"/>
              <a:r>
                <a:rPr lang="ja-JP" altLang="en-US" sz="1050" dirty="0">
                  <a:latin typeface="HGS創英角ﾎﾟｯﾌﾟ体" panose="040B0A00000000000000" pitchFamily="50" charset="-128"/>
                  <a:ea typeface="HGS創英角ﾎﾟｯﾌﾟ体" panose="040B0A00000000000000" pitchFamily="50" charset="-128"/>
                </a:rPr>
                <a:t>げんき</a:t>
              </a:r>
              <a:endParaRPr kumimoji="1" lang="ja-JP" altLang="en-US" sz="1050" dirty="0">
                <a:latin typeface="HGS創英角ﾎﾟｯﾌﾟ体" panose="040B0A00000000000000" pitchFamily="50" charset="-128"/>
                <a:ea typeface="HGS創英角ﾎﾟｯﾌﾟ体" panose="040B0A00000000000000" pitchFamily="50" charset="-128"/>
              </a:endParaRPr>
            </a:p>
          </p:txBody>
        </p:sp>
        <p:sp>
          <p:nvSpPr>
            <p:cNvPr id="80" name="テキスト ボックス 79">
              <a:extLst>
                <a:ext uri="{FF2B5EF4-FFF2-40B4-BE49-F238E27FC236}">
                  <a16:creationId xmlns:a16="http://schemas.microsoft.com/office/drawing/2014/main" id="{43153D05-6113-439B-8C33-041D1F2591ED}"/>
                </a:ext>
              </a:extLst>
            </p:cNvPr>
            <p:cNvSpPr txBox="1"/>
            <p:nvPr/>
          </p:nvSpPr>
          <p:spPr>
            <a:xfrm>
              <a:off x="5678485" y="1747098"/>
              <a:ext cx="664615" cy="312512"/>
            </a:xfrm>
            <a:prstGeom prst="rect">
              <a:avLst/>
            </a:prstGeom>
            <a:noFill/>
          </p:spPr>
          <p:txBody>
            <a:bodyPr wrap="square" rtlCol="0">
              <a:spAutoFit/>
            </a:bodyPr>
            <a:lstStyle/>
            <a:p>
              <a:pPr algn="dist"/>
              <a:r>
                <a:rPr lang="ja-JP" altLang="en-US" sz="1050" dirty="0">
                  <a:latin typeface="HGS創英角ﾎﾟｯﾌﾟ体" panose="040B0A00000000000000" pitchFamily="50" charset="-128"/>
                  <a:ea typeface="HGS創英角ﾎﾟｯﾌﾟ体" panose="040B0A00000000000000" pitchFamily="50" charset="-128"/>
                </a:rPr>
                <a:t>おも</a:t>
              </a:r>
              <a:endParaRPr kumimoji="1" lang="ja-JP" altLang="en-US" sz="1050" dirty="0">
                <a:latin typeface="HGS創英角ﾎﾟｯﾌﾟ体" panose="040B0A00000000000000" pitchFamily="50" charset="-128"/>
                <a:ea typeface="HGS創英角ﾎﾟｯﾌﾟ体" panose="040B0A00000000000000" pitchFamily="50" charset="-128"/>
              </a:endParaRPr>
            </a:p>
          </p:txBody>
        </p:sp>
        <p:sp>
          <p:nvSpPr>
            <p:cNvPr id="81" name="テキスト ボックス 80">
              <a:extLst>
                <a:ext uri="{FF2B5EF4-FFF2-40B4-BE49-F238E27FC236}">
                  <a16:creationId xmlns:a16="http://schemas.microsoft.com/office/drawing/2014/main" id="{69DE516E-64B4-47D8-B2E1-C3DF91B69A70}"/>
                </a:ext>
              </a:extLst>
            </p:cNvPr>
            <p:cNvSpPr txBox="1"/>
            <p:nvPr/>
          </p:nvSpPr>
          <p:spPr>
            <a:xfrm>
              <a:off x="4330920" y="1767405"/>
              <a:ext cx="685260" cy="312512"/>
            </a:xfrm>
            <a:prstGeom prst="rect">
              <a:avLst/>
            </a:prstGeom>
            <a:noFill/>
          </p:spPr>
          <p:txBody>
            <a:bodyPr wrap="square" rtlCol="0">
              <a:spAutoFit/>
            </a:bodyPr>
            <a:lstStyle/>
            <a:p>
              <a:pPr algn="dist"/>
              <a:r>
                <a:rPr kumimoji="1" lang="ja-JP" altLang="en-US" sz="1050" b="1" dirty="0">
                  <a:latin typeface="HGS創英角ﾎﾟｯﾌﾟ体" panose="040B0A00000000000000" pitchFamily="50" charset="-128"/>
                  <a:ea typeface="HGS創英角ﾎﾟｯﾌﾟ体" panose="040B0A00000000000000" pitchFamily="50" charset="-128"/>
                </a:rPr>
                <a:t>・・</a:t>
              </a:r>
            </a:p>
          </p:txBody>
        </p:sp>
      </p:grpSp>
      <p:pic>
        <p:nvPicPr>
          <p:cNvPr id="82" name="図 81">
            <a:extLst>
              <a:ext uri="{FF2B5EF4-FFF2-40B4-BE49-F238E27FC236}">
                <a16:creationId xmlns:a16="http://schemas.microsoft.com/office/drawing/2014/main" id="{B974935A-05AA-4879-BA8C-30E0209E9066}"/>
              </a:ext>
              <a:ext uri="{C183D7F6-B498-43B3-948B-1728B52AA6E4}">
                <adec:decorative xmlns=""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95252" y="3265564"/>
            <a:ext cx="977311" cy="977311"/>
          </a:xfrm>
          <a:prstGeom prst="rect">
            <a:avLst/>
          </a:prstGeom>
        </p:spPr>
      </p:pic>
      <p:pic>
        <p:nvPicPr>
          <p:cNvPr id="7" name="図 6" descr="挿絵 が含まれている画像&#10;&#10;自動的に生成された説明">
            <a:extLst>
              <a:ext uri="{FF2B5EF4-FFF2-40B4-BE49-F238E27FC236}">
                <a16:creationId xmlns:a16="http://schemas.microsoft.com/office/drawing/2014/main" id="{F086A9B8-1858-453F-A996-9E588CF7099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02473" y="3559028"/>
            <a:ext cx="1124814" cy="1124814"/>
          </a:xfrm>
          <a:prstGeom prst="rect">
            <a:avLst/>
          </a:prstGeom>
        </p:spPr>
      </p:pic>
      <p:pic>
        <p:nvPicPr>
          <p:cNvPr id="10" name="図 9" descr="カップ が含まれている画像&#10;&#10;自動的に生成された説明">
            <a:extLst>
              <a:ext uri="{FF2B5EF4-FFF2-40B4-BE49-F238E27FC236}">
                <a16:creationId xmlns:a16="http://schemas.microsoft.com/office/drawing/2014/main" id="{FC8D6C8B-5849-4395-BC76-CB9F8DDBCC4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88576" y="4159192"/>
            <a:ext cx="1086744" cy="1086744"/>
          </a:xfrm>
          <a:prstGeom prst="rect">
            <a:avLst/>
          </a:prstGeom>
        </p:spPr>
      </p:pic>
      <p:pic>
        <p:nvPicPr>
          <p:cNvPr id="85" name="図 84">
            <a:hlinkClick r:id="rId8" action="ppaction://hlinksldjump"/>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210271" y="120615"/>
            <a:ext cx="1347333" cy="566977"/>
          </a:xfrm>
          <a:prstGeom prst="rect">
            <a:avLst/>
          </a:prstGeom>
        </p:spPr>
      </p:pic>
      <p:pic>
        <p:nvPicPr>
          <p:cNvPr id="86" name="図 85">
            <a:hlinkClick r:id="rId10" action="ppaction://hlinksldjump"/>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707881" y="138904"/>
            <a:ext cx="1347333" cy="548688"/>
          </a:xfrm>
          <a:prstGeom prst="rect">
            <a:avLst/>
          </a:prstGeom>
        </p:spPr>
      </p:pic>
      <p:pic>
        <p:nvPicPr>
          <p:cNvPr id="87" name="図 86">
            <a:hlinkClick r:id="rId12" action="ppaction://hlinksldjump"/>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943173" y="130108"/>
            <a:ext cx="1572904" cy="548688"/>
          </a:xfrm>
          <a:prstGeom prst="rect">
            <a:avLst/>
          </a:prstGeom>
        </p:spPr>
      </p:pic>
      <p:sp>
        <p:nvSpPr>
          <p:cNvPr id="88" name="吹き出し: 角を丸めた四角形 3">
            <a:extLst>
              <a:ext uri="{FF2B5EF4-FFF2-40B4-BE49-F238E27FC236}">
                <a16:creationId xmlns:a16="http://schemas.microsoft.com/office/drawing/2014/main" id="{A07AFC1D-FA3D-9228-EBA4-9F6766CA19FA}"/>
              </a:ext>
            </a:extLst>
          </p:cNvPr>
          <p:cNvSpPr/>
          <p:nvPr/>
        </p:nvSpPr>
        <p:spPr>
          <a:xfrm>
            <a:off x="2046221" y="1522267"/>
            <a:ext cx="7511383" cy="1269014"/>
          </a:xfrm>
          <a:prstGeom prst="wedgeRoundRectCallout">
            <a:avLst>
              <a:gd name="adj1" fmla="val -54576"/>
              <a:gd name="adj2" fmla="val 22818"/>
              <a:gd name="adj3" fmla="val 16667"/>
            </a:avLst>
          </a:prstGeom>
          <a:no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1463" dirty="0">
                <a:latin typeface="HGS創英角ﾎﾟｯﾌﾟ体" panose="040B0A00000000000000" pitchFamily="50" charset="-128"/>
                <a:ea typeface="HGS創英角ﾎﾟｯﾌﾟ体" panose="040B0A00000000000000" pitchFamily="50" charset="-128"/>
              </a:rPr>
              <a:t>　</a:t>
            </a:r>
            <a:endParaRPr kumimoji="1" lang="en-US" altLang="ja-JP" sz="1463" dirty="0">
              <a:latin typeface="HGS創英角ﾎﾟｯﾌﾟ体" panose="040B0A00000000000000" pitchFamily="50" charset="-128"/>
              <a:ea typeface="HGS創英角ﾎﾟｯﾌﾟ体" panose="040B0A00000000000000" pitchFamily="50" charset="-128"/>
            </a:endParaRPr>
          </a:p>
        </p:txBody>
      </p:sp>
      <p:pic>
        <p:nvPicPr>
          <p:cNvPr id="89" name="図 88">
            <a:extLst>
              <a:ext uri="{FF2B5EF4-FFF2-40B4-BE49-F238E27FC236}">
                <a16:creationId xmlns:a16="http://schemas.microsoft.com/office/drawing/2014/main" id="{871F084B-9131-B039-A611-018075050053}"/>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620309" y="1656555"/>
            <a:ext cx="839733" cy="819000"/>
          </a:xfrm>
          <a:prstGeom prst="rect">
            <a:avLst/>
          </a:prstGeom>
        </p:spPr>
      </p:pic>
      <p:grpSp>
        <p:nvGrpSpPr>
          <p:cNvPr id="90" name="グループ化 89">
            <a:extLst>
              <a:ext uri="{FF2B5EF4-FFF2-40B4-BE49-F238E27FC236}">
                <a16:creationId xmlns:a16="http://schemas.microsoft.com/office/drawing/2014/main" id="{334EF3D9-A9F9-4C84-F0D8-DEB4F38439D0}"/>
              </a:ext>
            </a:extLst>
          </p:cNvPr>
          <p:cNvGrpSpPr/>
          <p:nvPr/>
        </p:nvGrpSpPr>
        <p:grpSpPr>
          <a:xfrm>
            <a:off x="43023" y="1652197"/>
            <a:ext cx="1514224" cy="1073912"/>
            <a:chOff x="478743" y="1524246"/>
            <a:chExt cx="1754800" cy="999261"/>
          </a:xfrm>
        </p:grpSpPr>
        <p:pic>
          <p:nvPicPr>
            <p:cNvPr id="91" name="図 90">
              <a:extLst>
                <a:ext uri="{FF2B5EF4-FFF2-40B4-BE49-F238E27FC236}">
                  <a16:creationId xmlns:a16="http://schemas.microsoft.com/office/drawing/2014/main" id="{81319EAE-0165-64D0-20DB-07EDCBE71D1F}"/>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a:stretch/>
          </p:blipFill>
          <p:spPr>
            <a:xfrm>
              <a:off x="478743" y="1524246"/>
              <a:ext cx="945963" cy="999261"/>
            </a:xfrm>
            <a:prstGeom prst="rect">
              <a:avLst/>
            </a:prstGeom>
          </p:spPr>
        </p:pic>
        <p:pic>
          <p:nvPicPr>
            <p:cNvPr id="92" name="図 91" descr="建物, ウィンドウ, 部屋 が含まれている画像&#10;&#10;自動的に生成された説明">
              <a:extLst>
                <a:ext uri="{FF2B5EF4-FFF2-40B4-BE49-F238E27FC236}">
                  <a16:creationId xmlns:a16="http://schemas.microsoft.com/office/drawing/2014/main" id="{372D9A93-98DC-09EF-9BB0-9F9FFC35016C}"/>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a:stretch/>
          </p:blipFill>
          <p:spPr>
            <a:xfrm>
              <a:off x="1339079" y="1575522"/>
              <a:ext cx="894464" cy="947985"/>
            </a:xfrm>
            <a:prstGeom prst="rect">
              <a:avLst/>
            </a:prstGeom>
          </p:spPr>
        </p:pic>
      </p:grpSp>
      <p:grpSp>
        <p:nvGrpSpPr>
          <p:cNvPr id="93" name="グループ化 92">
            <a:extLst>
              <a:ext uri="{FF2B5EF4-FFF2-40B4-BE49-F238E27FC236}">
                <a16:creationId xmlns:a16="http://schemas.microsoft.com/office/drawing/2014/main" id="{C9EB8954-8706-0EA5-AD98-16C85002B971}"/>
              </a:ext>
            </a:extLst>
          </p:cNvPr>
          <p:cNvGrpSpPr/>
          <p:nvPr/>
        </p:nvGrpSpPr>
        <p:grpSpPr>
          <a:xfrm>
            <a:off x="2139489" y="1560486"/>
            <a:ext cx="5839319" cy="612707"/>
            <a:chOff x="2686237" y="1408185"/>
            <a:chExt cx="7186853" cy="754100"/>
          </a:xfrm>
        </p:grpSpPr>
        <p:sp>
          <p:nvSpPr>
            <p:cNvPr id="94" name="テキスト ボックス 93">
              <a:extLst>
                <a:ext uri="{FF2B5EF4-FFF2-40B4-BE49-F238E27FC236}">
                  <a16:creationId xmlns:a16="http://schemas.microsoft.com/office/drawing/2014/main" id="{97608DFF-C99B-C454-6D24-80B5E7F7641B}"/>
                </a:ext>
              </a:extLst>
            </p:cNvPr>
            <p:cNvSpPr txBox="1"/>
            <p:nvPr/>
          </p:nvSpPr>
          <p:spPr>
            <a:xfrm>
              <a:off x="2690740" y="1449349"/>
              <a:ext cx="7182350" cy="712936"/>
            </a:xfrm>
            <a:prstGeom prst="rect">
              <a:avLst/>
            </a:prstGeom>
            <a:noFill/>
            <a:ln>
              <a:noFill/>
            </a:ln>
          </p:spPr>
          <p:txBody>
            <a:bodyPr wrap="square" rtlCol="0">
              <a:spAutoFit/>
            </a:bodyPr>
            <a:lstStyle/>
            <a:p>
              <a:pPr algn="dist">
                <a:lnSpc>
                  <a:spcPct val="150000"/>
                </a:lnSpc>
              </a:pPr>
              <a:r>
                <a:rPr lang="ja-JP" altLang="en-US" sz="2500" dirty="0">
                  <a:latin typeface="HGS創英角ﾎﾟｯﾌﾟ体" panose="040B0A00000000000000" pitchFamily="50" charset="-128"/>
                  <a:ea typeface="HGS創英角ﾎﾟｯﾌﾟ体" panose="040B0A00000000000000" pitchFamily="50" charset="-128"/>
                </a:rPr>
                <a:t>完成したグラフから何がわかるかな？</a:t>
              </a:r>
              <a:endParaRPr lang="en-US" altLang="ja-JP" sz="2500" dirty="0">
                <a:latin typeface="HGS創英角ﾎﾟｯﾌﾟ体" panose="040B0A00000000000000" pitchFamily="50" charset="-128"/>
                <a:ea typeface="HGS創英角ﾎﾟｯﾌﾟ体" panose="040B0A00000000000000" pitchFamily="50" charset="-128"/>
              </a:endParaRPr>
            </a:p>
          </p:txBody>
        </p:sp>
        <p:sp>
          <p:nvSpPr>
            <p:cNvPr id="95" name="テキスト ボックス 94">
              <a:extLst>
                <a:ext uri="{FF2B5EF4-FFF2-40B4-BE49-F238E27FC236}">
                  <a16:creationId xmlns:a16="http://schemas.microsoft.com/office/drawing/2014/main" id="{8E2ABB14-64DC-FD34-8D0F-05B86071F5E1}"/>
                </a:ext>
              </a:extLst>
            </p:cNvPr>
            <p:cNvSpPr txBox="1"/>
            <p:nvPr/>
          </p:nvSpPr>
          <p:spPr>
            <a:xfrm>
              <a:off x="2686237" y="1408185"/>
              <a:ext cx="1019077" cy="530322"/>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かんせい</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sp>
          <p:nvSpPr>
            <p:cNvPr id="96" name="テキスト ボックス 95">
              <a:extLst>
                <a:ext uri="{FF2B5EF4-FFF2-40B4-BE49-F238E27FC236}">
                  <a16:creationId xmlns:a16="http://schemas.microsoft.com/office/drawing/2014/main" id="{13D2E43B-4544-6037-EE7E-F8F8507A75B9}"/>
                </a:ext>
              </a:extLst>
            </p:cNvPr>
            <p:cNvSpPr txBox="1"/>
            <p:nvPr/>
          </p:nvSpPr>
          <p:spPr>
            <a:xfrm>
              <a:off x="6393697" y="1408815"/>
              <a:ext cx="620308" cy="321981"/>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なに</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grpSp>
      <p:sp>
        <p:nvSpPr>
          <p:cNvPr id="97" name="テキスト ボックス 96">
            <a:extLst>
              <a:ext uri="{FF2B5EF4-FFF2-40B4-BE49-F238E27FC236}">
                <a16:creationId xmlns:a16="http://schemas.microsoft.com/office/drawing/2014/main" id="{48E32722-59E3-078A-D348-DFE6C11F5358}"/>
              </a:ext>
            </a:extLst>
          </p:cNvPr>
          <p:cNvSpPr txBox="1"/>
          <p:nvPr/>
        </p:nvSpPr>
        <p:spPr>
          <a:xfrm>
            <a:off x="2139489" y="2142967"/>
            <a:ext cx="6657839" cy="669414"/>
          </a:xfrm>
          <a:prstGeom prst="rect">
            <a:avLst/>
          </a:prstGeom>
          <a:noFill/>
          <a:ln>
            <a:noFill/>
          </a:ln>
        </p:spPr>
        <p:txBody>
          <a:bodyPr wrap="square" rtlCol="0">
            <a:spAutoFit/>
          </a:bodyPr>
          <a:lstStyle/>
          <a:p>
            <a:pPr algn="dist">
              <a:lnSpc>
                <a:spcPct val="150000"/>
              </a:lnSpc>
            </a:pPr>
            <a:r>
              <a:rPr lang="ja-JP" altLang="en-US" sz="2500" dirty="0">
                <a:latin typeface="HGS創英角ﾎﾟｯﾌﾟ体" panose="040B0A00000000000000" pitchFamily="50" charset="-128"/>
                <a:ea typeface="HGS創英角ﾎﾟｯﾌﾟ体" panose="040B0A00000000000000" pitchFamily="50" charset="-128"/>
              </a:rPr>
              <a:t>わかったことはしっかりとメモしておこう</a:t>
            </a:r>
            <a:r>
              <a:rPr lang="en-US" altLang="ja-JP" sz="2500" dirty="0">
                <a:latin typeface="HGS創英角ﾎﾟｯﾌﾟ体" panose="040B0A00000000000000" pitchFamily="50" charset="-128"/>
                <a:ea typeface="HGS創英角ﾎﾟｯﾌﾟ体" panose="040B0A00000000000000" pitchFamily="50" charset="-128"/>
              </a:rPr>
              <a:t>!</a:t>
            </a:r>
          </a:p>
        </p:txBody>
      </p:sp>
      <p:sp>
        <p:nvSpPr>
          <p:cNvPr id="83" name="正方形/長方形 82"/>
          <p:cNvSpPr/>
          <p:nvPr/>
        </p:nvSpPr>
        <p:spPr>
          <a:xfrm>
            <a:off x="0" y="0"/>
            <a:ext cx="990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582293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10"/>
                                        <p:tgtEl>
                                          <p:spTgt spid="83"/>
                                        </p:tgtEl>
                                      </p:cBhvr>
                                    </p:animEffect>
                                    <p:set>
                                      <p:cBhvr>
                                        <p:cTn id="7" dur="1" fill="hold">
                                          <p:stCondLst>
                                            <p:cond delay="9"/>
                                          </p:stCondLst>
                                        </p:cTn>
                                        <p:tgtEl>
                                          <p:spTgt spid="83"/>
                                        </p:tgtEl>
                                        <p:attrNameLst>
                                          <p:attrName>style.visibility</p:attrName>
                                        </p:attrNameLst>
                                      </p:cBhvr>
                                      <p:to>
                                        <p:strVal val="hidden"/>
                                      </p:to>
                                    </p:set>
                                  </p:childTnLst>
                                </p:cTn>
                              </p:par>
                              <p:par>
                                <p:cTn id="8" presetID="25"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p:cTn id="10"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1"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2"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3" dur="1000" fill="hold"/>
                                        <p:tgtEl>
                                          <p:spTgt spid="3"/>
                                        </p:tgtEl>
                                        <p:attrNameLst>
                                          <p:attrName>ppt_h</p:attrName>
                                        </p:attrNameLst>
                                      </p:cBhvr>
                                      <p:tavLst>
                                        <p:tav tm="0">
                                          <p:val>
                                            <p:strVal val="#ppt_h"/>
                                          </p:val>
                                        </p:tav>
                                        <p:tav tm="100000">
                                          <p:val>
                                            <p:strVal val="#ppt_h"/>
                                          </p:val>
                                        </p:tav>
                                      </p:tavLst>
                                    </p:anim>
                                    <p:anim calcmode="lin" valueType="num">
                                      <p:cBhvr>
                                        <p:cTn id="14"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5"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6"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17" dur="1000" decel="50000">
                                          <p:stCondLst>
                                            <p:cond delay="0"/>
                                          </p:stCondLst>
                                        </p:cTn>
                                        <p:tgtEl>
                                          <p:spTgt spid="3"/>
                                        </p:tgtEl>
                                      </p:cBhvr>
                                    </p:animEffect>
                                  </p:childTnLst>
                                </p:cTn>
                              </p:par>
                            </p:childTnLst>
                          </p:cTn>
                        </p:par>
                        <p:par>
                          <p:cTn id="18" fill="hold">
                            <p:stCondLst>
                              <p:cond delay="1000"/>
                            </p:stCondLst>
                            <p:childTnLst>
                              <p:par>
                                <p:cTn id="19" presetID="31" presetClass="entr" presetSubtype="0" fill="hold" nodeType="after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1000" fill="hold"/>
                                        <p:tgtEl>
                                          <p:spTgt spid="90"/>
                                        </p:tgtEl>
                                        <p:attrNameLst>
                                          <p:attrName>ppt_w</p:attrName>
                                        </p:attrNameLst>
                                      </p:cBhvr>
                                      <p:tavLst>
                                        <p:tav tm="0">
                                          <p:val>
                                            <p:fltVal val="0"/>
                                          </p:val>
                                        </p:tav>
                                        <p:tav tm="100000">
                                          <p:val>
                                            <p:strVal val="#ppt_w"/>
                                          </p:val>
                                        </p:tav>
                                      </p:tavLst>
                                    </p:anim>
                                    <p:anim calcmode="lin" valueType="num">
                                      <p:cBhvr>
                                        <p:cTn id="22" dur="1000" fill="hold"/>
                                        <p:tgtEl>
                                          <p:spTgt spid="90"/>
                                        </p:tgtEl>
                                        <p:attrNameLst>
                                          <p:attrName>ppt_h</p:attrName>
                                        </p:attrNameLst>
                                      </p:cBhvr>
                                      <p:tavLst>
                                        <p:tav tm="0">
                                          <p:val>
                                            <p:fltVal val="0"/>
                                          </p:val>
                                        </p:tav>
                                        <p:tav tm="100000">
                                          <p:val>
                                            <p:strVal val="#ppt_h"/>
                                          </p:val>
                                        </p:tav>
                                      </p:tavLst>
                                    </p:anim>
                                    <p:anim calcmode="lin" valueType="num">
                                      <p:cBhvr>
                                        <p:cTn id="23" dur="1000" fill="hold"/>
                                        <p:tgtEl>
                                          <p:spTgt spid="90"/>
                                        </p:tgtEl>
                                        <p:attrNameLst>
                                          <p:attrName>style.rotation</p:attrName>
                                        </p:attrNameLst>
                                      </p:cBhvr>
                                      <p:tavLst>
                                        <p:tav tm="0">
                                          <p:val>
                                            <p:fltVal val="90"/>
                                          </p:val>
                                        </p:tav>
                                        <p:tav tm="100000">
                                          <p:val>
                                            <p:fltVal val="0"/>
                                          </p:val>
                                        </p:tav>
                                      </p:tavLst>
                                    </p:anim>
                                    <p:animEffect transition="in" filter="fade">
                                      <p:cBhvr>
                                        <p:cTn id="24" dur="1000"/>
                                        <p:tgtEl>
                                          <p:spTgt spid="90"/>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88"/>
                                        </p:tgtEl>
                                        <p:attrNameLst>
                                          <p:attrName>style.visibility</p:attrName>
                                        </p:attrNameLst>
                                      </p:cBhvr>
                                      <p:to>
                                        <p:strVal val="visible"/>
                                      </p:to>
                                    </p:set>
                                    <p:animEffect transition="in" filter="fade">
                                      <p:cBhvr>
                                        <p:cTn id="28" dur="500"/>
                                        <p:tgtEl>
                                          <p:spTgt spid="88"/>
                                        </p:tgtEl>
                                      </p:cBhvr>
                                    </p:animEffect>
                                  </p:childTnLst>
                                </p:cTn>
                              </p:par>
                            </p:childTnLst>
                          </p:cTn>
                        </p:par>
                        <p:par>
                          <p:cTn id="29" fill="hold">
                            <p:stCondLst>
                              <p:cond delay="2500"/>
                            </p:stCondLst>
                            <p:childTnLst>
                              <p:par>
                                <p:cTn id="30" presetID="22" presetClass="entr" presetSubtype="8" fill="hold" nodeType="afterEffect">
                                  <p:stCondLst>
                                    <p:cond delay="0"/>
                                  </p:stCondLst>
                                  <p:childTnLst>
                                    <p:set>
                                      <p:cBhvr>
                                        <p:cTn id="31" dur="1" fill="hold">
                                          <p:stCondLst>
                                            <p:cond delay="0"/>
                                          </p:stCondLst>
                                        </p:cTn>
                                        <p:tgtEl>
                                          <p:spTgt spid="93"/>
                                        </p:tgtEl>
                                        <p:attrNameLst>
                                          <p:attrName>style.visibility</p:attrName>
                                        </p:attrNameLst>
                                      </p:cBhvr>
                                      <p:to>
                                        <p:strVal val="visible"/>
                                      </p:to>
                                    </p:set>
                                    <p:animEffect transition="in" filter="wipe(left)">
                                      <p:cBhvr>
                                        <p:cTn id="32" dur="1250"/>
                                        <p:tgtEl>
                                          <p:spTgt spid="93"/>
                                        </p:tgtEl>
                                      </p:cBhvr>
                                    </p:animEffect>
                                  </p:childTnLst>
                                </p:cTn>
                              </p:par>
                            </p:childTnLst>
                          </p:cTn>
                        </p:par>
                        <p:par>
                          <p:cTn id="33" fill="hold">
                            <p:stCondLst>
                              <p:cond delay="3750"/>
                            </p:stCondLst>
                            <p:childTnLst>
                              <p:par>
                                <p:cTn id="34" presetID="22" presetClass="entr" presetSubtype="8"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Effect transition="in" filter="wipe(left)">
                                      <p:cBhvr>
                                        <p:cTn id="36" dur="1250"/>
                                        <p:tgtEl>
                                          <p:spTgt spid="97"/>
                                        </p:tgtEl>
                                      </p:cBhvr>
                                    </p:animEffect>
                                  </p:childTnLst>
                                </p:cTn>
                              </p:par>
                            </p:childTnLst>
                          </p:cTn>
                        </p:par>
                        <p:par>
                          <p:cTn id="37" fill="hold">
                            <p:stCondLst>
                              <p:cond delay="5000"/>
                            </p:stCondLst>
                            <p:childTnLst>
                              <p:par>
                                <p:cTn id="38" presetID="10" presetClass="entr" presetSubtype="0" fill="hold" nodeType="afterEffect">
                                  <p:stCondLst>
                                    <p:cond delay="0"/>
                                  </p:stCondLst>
                                  <p:childTnLst>
                                    <p:set>
                                      <p:cBhvr>
                                        <p:cTn id="39" dur="1" fill="hold">
                                          <p:stCondLst>
                                            <p:cond delay="0"/>
                                          </p:stCondLst>
                                        </p:cTn>
                                        <p:tgtEl>
                                          <p:spTgt spid="89"/>
                                        </p:tgtEl>
                                        <p:attrNameLst>
                                          <p:attrName>style.visibility</p:attrName>
                                        </p:attrNameLst>
                                      </p:cBhvr>
                                      <p:to>
                                        <p:strVal val="visible"/>
                                      </p:to>
                                    </p:set>
                                    <p:animEffect transition="in" filter="fade">
                                      <p:cBhvr>
                                        <p:cTn id="40" dur="500"/>
                                        <p:tgtEl>
                                          <p:spTgt spid="89"/>
                                        </p:tgtEl>
                                      </p:cBhvr>
                                    </p:animEffect>
                                  </p:childTnLst>
                                </p:cTn>
                              </p:par>
                            </p:childTnLst>
                          </p:cTn>
                        </p:par>
                        <p:par>
                          <p:cTn id="41" fill="hold">
                            <p:stCondLst>
                              <p:cond delay="5500"/>
                            </p:stCondLst>
                            <p:childTnLst>
                              <p:par>
                                <p:cTn id="42" presetID="26" presetClass="emph" presetSubtype="0" fill="hold" nodeType="afterEffect">
                                  <p:stCondLst>
                                    <p:cond delay="0"/>
                                  </p:stCondLst>
                                  <p:childTnLst>
                                    <p:animEffect transition="out" filter="fade">
                                      <p:cBhvr>
                                        <p:cTn id="43" dur="500" tmFilter="0, 0; .2, .5; .8, .5; 1, 0"/>
                                        <p:tgtEl>
                                          <p:spTgt spid="89"/>
                                        </p:tgtEl>
                                      </p:cBhvr>
                                    </p:animEffect>
                                    <p:animScale>
                                      <p:cBhvr>
                                        <p:cTn id="44" dur="250" autoRev="1" fill="hold"/>
                                        <p:tgtEl>
                                          <p:spTgt spid="89"/>
                                        </p:tgtEl>
                                      </p:cBhvr>
                                      <p:by x="105000" y="105000"/>
                                    </p:animScale>
                                  </p:childTnLst>
                                </p:cTn>
                              </p:par>
                            </p:childTnLst>
                          </p:cTn>
                        </p:par>
                        <p:par>
                          <p:cTn id="45" fill="hold">
                            <p:stCondLst>
                              <p:cond delay="6000"/>
                            </p:stCondLst>
                            <p:childTnLst>
                              <p:par>
                                <p:cTn id="46" presetID="31" presetClass="entr" presetSubtype="0" fill="hold" nodeType="afterEffect">
                                  <p:stCondLst>
                                    <p:cond delay="0"/>
                                  </p:stCondLst>
                                  <p:childTnLst>
                                    <p:set>
                                      <p:cBhvr>
                                        <p:cTn id="47" dur="1" fill="hold">
                                          <p:stCondLst>
                                            <p:cond delay="0"/>
                                          </p:stCondLst>
                                        </p:cTn>
                                        <p:tgtEl>
                                          <p:spTgt spid="5"/>
                                        </p:tgtEl>
                                        <p:attrNameLst>
                                          <p:attrName>style.visibility</p:attrName>
                                        </p:attrNameLst>
                                      </p:cBhvr>
                                      <p:to>
                                        <p:strVal val="visible"/>
                                      </p:to>
                                    </p:set>
                                    <p:anim calcmode="lin" valueType="num">
                                      <p:cBhvr>
                                        <p:cTn id="48" dur="1000" fill="hold"/>
                                        <p:tgtEl>
                                          <p:spTgt spid="5"/>
                                        </p:tgtEl>
                                        <p:attrNameLst>
                                          <p:attrName>ppt_w</p:attrName>
                                        </p:attrNameLst>
                                      </p:cBhvr>
                                      <p:tavLst>
                                        <p:tav tm="0">
                                          <p:val>
                                            <p:fltVal val="0"/>
                                          </p:val>
                                        </p:tav>
                                        <p:tav tm="100000">
                                          <p:val>
                                            <p:strVal val="#ppt_w"/>
                                          </p:val>
                                        </p:tav>
                                      </p:tavLst>
                                    </p:anim>
                                    <p:anim calcmode="lin" valueType="num">
                                      <p:cBhvr>
                                        <p:cTn id="49" dur="1000" fill="hold"/>
                                        <p:tgtEl>
                                          <p:spTgt spid="5"/>
                                        </p:tgtEl>
                                        <p:attrNameLst>
                                          <p:attrName>ppt_h</p:attrName>
                                        </p:attrNameLst>
                                      </p:cBhvr>
                                      <p:tavLst>
                                        <p:tav tm="0">
                                          <p:val>
                                            <p:fltVal val="0"/>
                                          </p:val>
                                        </p:tav>
                                        <p:tav tm="100000">
                                          <p:val>
                                            <p:strVal val="#ppt_h"/>
                                          </p:val>
                                        </p:tav>
                                      </p:tavLst>
                                    </p:anim>
                                    <p:anim calcmode="lin" valueType="num">
                                      <p:cBhvr>
                                        <p:cTn id="50" dur="1000" fill="hold"/>
                                        <p:tgtEl>
                                          <p:spTgt spid="5"/>
                                        </p:tgtEl>
                                        <p:attrNameLst>
                                          <p:attrName>style.rotation</p:attrName>
                                        </p:attrNameLst>
                                      </p:cBhvr>
                                      <p:tavLst>
                                        <p:tav tm="0">
                                          <p:val>
                                            <p:fltVal val="90"/>
                                          </p:val>
                                        </p:tav>
                                        <p:tav tm="100000">
                                          <p:val>
                                            <p:fltVal val="0"/>
                                          </p:val>
                                        </p:tav>
                                      </p:tavLst>
                                    </p:anim>
                                    <p:animEffect transition="in" filter="fade">
                                      <p:cBhvr>
                                        <p:cTn id="51" dur="1000"/>
                                        <p:tgtEl>
                                          <p:spTgt spid="5"/>
                                        </p:tgtEl>
                                      </p:cBhvr>
                                    </p:animEffect>
                                  </p:childTnLst>
                                </p:cTn>
                              </p:par>
                            </p:childTnLst>
                          </p:cTn>
                        </p:par>
                        <p:par>
                          <p:cTn id="52" fill="hold">
                            <p:stCondLst>
                              <p:cond delay="7000"/>
                            </p:stCondLst>
                            <p:childTnLst>
                              <p:par>
                                <p:cTn id="53" presetID="10"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500"/>
                                        <p:tgtEl>
                                          <p:spTgt spid="26"/>
                                        </p:tgtEl>
                                      </p:cBhvr>
                                    </p:animEffect>
                                  </p:childTnLst>
                                </p:cTn>
                              </p:par>
                            </p:childTnLst>
                          </p:cTn>
                        </p:par>
                        <p:par>
                          <p:cTn id="56" fill="hold">
                            <p:stCondLst>
                              <p:cond delay="7500"/>
                            </p:stCondLst>
                            <p:childTnLst>
                              <p:par>
                                <p:cTn id="57" presetID="2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Effect transition="in" filter="wipe(left)">
                                      <p:cBhvr>
                                        <p:cTn id="59" dur="1000"/>
                                        <p:tgtEl>
                                          <p:spTgt spid="51"/>
                                        </p:tgtEl>
                                      </p:cBhvr>
                                    </p:animEffect>
                                  </p:childTnLst>
                                </p:cTn>
                              </p:par>
                            </p:childTnLst>
                          </p:cTn>
                        </p:par>
                        <p:par>
                          <p:cTn id="60" fill="hold">
                            <p:stCondLst>
                              <p:cond delay="8500"/>
                            </p:stCondLst>
                            <p:childTnLst>
                              <p:par>
                                <p:cTn id="61" presetID="22" presetClass="entr" presetSubtype="8" fill="hold"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1000"/>
                                        <p:tgtEl>
                                          <p:spTgt spid="58"/>
                                        </p:tgtEl>
                                      </p:cBhvr>
                                    </p:animEffect>
                                  </p:childTnLst>
                                </p:cTn>
                              </p:par>
                            </p:childTnLst>
                          </p:cTn>
                        </p:par>
                        <p:par>
                          <p:cTn id="64" fill="hold">
                            <p:stCondLst>
                              <p:cond delay="9500"/>
                            </p:stCondLst>
                            <p:childTnLst>
                              <p:par>
                                <p:cTn id="65" presetID="22" presetClass="entr" presetSubtype="8"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Effect transition="in" filter="wipe(left)">
                                      <p:cBhvr>
                                        <p:cTn id="67" dur="1000"/>
                                        <p:tgtEl>
                                          <p:spTgt spid="63"/>
                                        </p:tgtEl>
                                      </p:cBhvr>
                                    </p:animEffect>
                                  </p:childTnLst>
                                </p:cTn>
                              </p:par>
                            </p:childTnLst>
                          </p:cTn>
                        </p:par>
                        <p:par>
                          <p:cTn id="68" fill="hold">
                            <p:stCondLst>
                              <p:cond delay="10500"/>
                            </p:stCondLst>
                            <p:childTnLst>
                              <p:par>
                                <p:cTn id="69" presetID="22" presetClass="entr" presetSubtype="8" fill="hold"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left)">
                                      <p:cBhvr>
                                        <p:cTn id="71" dur="1000"/>
                                        <p:tgtEl>
                                          <p:spTgt spid="68"/>
                                        </p:tgtEl>
                                      </p:cBhvr>
                                    </p:animEffect>
                                  </p:childTnLst>
                                </p:cTn>
                              </p:par>
                            </p:childTnLst>
                          </p:cTn>
                        </p:par>
                        <p:par>
                          <p:cTn id="72" fill="hold">
                            <p:stCondLst>
                              <p:cond delay="11500"/>
                            </p:stCondLst>
                            <p:childTnLst>
                              <p:par>
                                <p:cTn id="73" presetID="22" presetClass="entr" presetSubtype="8" fill="hold" nodeType="afterEffect">
                                  <p:stCondLst>
                                    <p:cond delay="0"/>
                                  </p:stCondLst>
                                  <p:childTnLst>
                                    <p:set>
                                      <p:cBhvr>
                                        <p:cTn id="74" dur="1" fill="hold">
                                          <p:stCondLst>
                                            <p:cond delay="0"/>
                                          </p:stCondLst>
                                        </p:cTn>
                                        <p:tgtEl>
                                          <p:spTgt spid="74"/>
                                        </p:tgtEl>
                                        <p:attrNameLst>
                                          <p:attrName>style.visibility</p:attrName>
                                        </p:attrNameLst>
                                      </p:cBhvr>
                                      <p:to>
                                        <p:strVal val="visible"/>
                                      </p:to>
                                    </p:set>
                                    <p:animEffect transition="in" filter="wipe(left)">
                                      <p:cBhvr>
                                        <p:cTn id="75" dur="1000"/>
                                        <p:tgtEl>
                                          <p:spTgt spid="74"/>
                                        </p:tgtEl>
                                      </p:cBhvr>
                                    </p:animEffect>
                                  </p:childTnLst>
                                </p:cTn>
                              </p:par>
                            </p:childTnLst>
                          </p:cTn>
                        </p:par>
                        <p:par>
                          <p:cTn id="76" fill="hold">
                            <p:stCondLst>
                              <p:cond delay="12500"/>
                            </p:stCondLst>
                            <p:childTnLst>
                              <p:par>
                                <p:cTn id="77" presetID="22" presetClass="entr" presetSubtype="8" fill="hold" nodeType="afterEffect">
                                  <p:stCondLst>
                                    <p:cond delay="0"/>
                                  </p:stCondLst>
                                  <p:childTnLst>
                                    <p:set>
                                      <p:cBhvr>
                                        <p:cTn id="78" dur="1" fill="hold">
                                          <p:stCondLst>
                                            <p:cond delay="0"/>
                                          </p:stCondLst>
                                        </p:cTn>
                                        <p:tgtEl>
                                          <p:spTgt spid="77"/>
                                        </p:tgtEl>
                                        <p:attrNameLst>
                                          <p:attrName>style.visibility</p:attrName>
                                        </p:attrNameLst>
                                      </p:cBhvr>
                                      <p:to>
                                        <p:strVal val="visible"/>
                                      </p:to>
                                    </p:set>
                                    <p:animEffect transition="in" filter="wipe(left)">
                                      <p:cBhvr>
                                        <p:cTn id="79" dur="1000"/>
                                        <p:tgtEl>
                                          <p:spTgt spid="77"/>
                                        </p:tgtEl>
                                      </p:cBhvr>
                                    </p:animEffect>
                                  </p:childTnLst>
                                </p:cTn>
                              </p:par>
                            </p:childTnLst>
                          </p:cTn>
                        </p:par>
                        <p:par>
                          <p:cTn id="80" fill="hold">
                            <p:stCondLst>
                              <p:cond delay="13500"/>
                            </p:stCondLst>
                            <p:childTnLst>
                              <p:par>
                                <p:cTn id="81" presetID="10" presetClass="entr" presetSubtype="0" fill="hold" nodeType="afterEffect">
                                  <p:stCondLst>
                                    <p:cond delay="0"/>
                                  </p:stCondLst>
                                  <p:childTnLst>
                                    <p:set>
                                      <p:cBhvr>
                                        <p:cTn id="82" dur="1" fill="hold">
                                          <p:stCondLst>
                                            <p:cond delay="0"/>
                                          </p:stCondLst>
                                        </p:cTn>
                                        <p:tgtEl>
                                          <p:spTgt spid="7"/>
                                        </p:tgtEl>
                                        <p:attrNameLst>
                                          <p:attrName>style.visibility</p:attrName>
                                        </p:attrNameLst>
                                      </p:cBhvr>
                                      <p:to>
                                        <p:strVal val="visible"/>
                                      </p:to>
                                    </p:set>
                                    <p:animEffect transition="in" filter="fade">
                                      <p:cBhvr>
                                        <p:cTn id="83" dur="500"/>
                                        <p:tgtEl>
                                          <p:spTgt spid="7"/>
                                        </p:tgtEl>
                                      </p:cBhvr>
                                    </p:animEffect>
                                  </p:childTnLst>
                                </p:cTn>
                              </p:par>
                              <p:par>
                                <p:cTn id="84" presetID="10" presetClass="entr" presetSubtype="0" fill="hold" nodeType="withEffect">
                                  <p:stCondLst>
                                    <p:cond delay="0"/>
                                  </p:stCondLst>
                                  <p:childTnLst>
                                    <p:set>
                                      <p:cBhvr>
                                        <p:cTn id="85" dur="1" fill="hold">
                                          <p:stCondLst>
                                            <p:cond delay="0"/>
                                          </p:stCondLst>
                                        </p:cTn>
                                        <p:tgtEl>
                                          <p:spTgt spid="82"/>
                                        </p:tgtEl>
                                        <p:attrNameLst>
                                          <p:attrName>style.visibility</p:attrName>
                                        </p:attrNameLst>
                                      </p:cBhvr>
                                      <p:to>
                                        <p:strVal val="visible"/>
                                      </p:to>
                                    </p:set>
                                    <p:animEffect transition="in" filter="fade">
                                      <p:cBhvr>
                                        <p:cTn id="86" dur="500"/>
                                        <p:tgtEl>
                                          <p:spTgt spid="82"/>
                                        </p:tgtEl>
                                      </p:cBhvr>
                                    </p:animEffect>
                                  </p:childTnLst>
                                </p:cTn>
                              </p:par>
                              <p:par>
                                <p:cTn id="87" presetID="10" presetClass="entr" presetSubtype="0" fill="hold" nodeType="withEffect">
                                  <p:stCondLst>
                                    <p:cond delay="0"/>
                                  </p:stCondLst>
                                  <p:childTnLst>
                                    <p:set>
                                      <p:cBhvr>
                                        <p:cTn id="88" dur="1" fill="hold">
                                          <p:stCondLst>
                                            <p:cond delay="0"/>
                                          </p:stCondLst>
                                        </p:cTn>
                                        <p:tgtEl>
                                          <p:spTgt spid="10"/>
                                        </p:tgtEl>
                                        <p:attrNameLst>
                                          <p:attrName>style.visibility</p:attrName>
                                        </p:attrNameLst>
                                      </p:cBhvr>
                                      <p:to>
                                        <p:strVal val="visible"/>
                                      </p:to>
                                    </p:set>
                                    <p:animEffect transition="in" filter="fade">
                                      <p:cBhvr>
                                        <p:cTn id="8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88" grpId="0" animBg="1"/>
      <p:bldP spid="97" grpId="0"/>
      <p:bldP spid="8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吹き出し: 角を丸めた四角形 7">
            <a:extLst>
              <a:ext uri="{FF2B5EF4-FFF2-40B4-BE49-F238E27FC236}">
                <a16:creationId xmlns:a16="http://schemas.microsoft.com/office/drawing/2014/main" id="{9684B003-CF2E-49F4-81D1-18354A9D6638}"/>
              </a:ext>
            </a:extLst>
          </p:cNvPr>
          <p:cNvSpPr/>
          <p:nvPr/>
        </p:nvSpPr>
        <p:spPr>
          <a:xfrm>
            <a:off x="2357724" y="986468"/>
            <a:ext cx="7199880" cy="2982913"/>
          </a:xfrm>
          <a:prstGeom prst="wedgeRoundRectCallout">
            <a:avLst>
              <a:gd name="adj1" fmla="val -56136"/>
              <a:gd name="adj2" fmla="val -25214"/>
              <a:gd name="adj3" fmla="val 16667"/>
            </a:avLst>
          </a:prstGeom>
          <a:no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endParaRPr lang="en-US" altLang="ja-JP" sz="1463" dirty="0">
              <a:latin typeface="HGP創英角ﾎﾟｯﾌﾟ体" panose="040B0A00000000000000" pitchFamily="50" charset="-128"/>
              <a:ea typeface="HGP創英角ﾎﾟｯﾌﾟ体" panose="040B0A00000000000000" pitchFamily="50" charset="-128"/>
            </a:endParaRPr>
          </a:p>
        </p:txBody>
      </p:sp>
      <p:sp>
        <p:nvSpPr>
          <p:cNvPr id="7" name="吹き出し: 角を丸めた四角形 11">
            <a:extLst>
              <a:ext uri="{FF2B5EF4-FFF2-40B4-BE49-F238E27FC236}">
                <a16:creationId xmlns:a16="http://schemas.microsoft.com/office/drawing/2014/main" id="{77EA6F85-B90E-4CE5-936C-45B72DDBD7A7}"/>
              </a:ext>
            </a:extLst>
          </p:cNvPr>
          <p:cNvSpPr/>
          <p:nvPr/>
        </p:nvSpPr>
        <p:spPr>
          <a:xfrm>
            <a:off x="2488045" y="4437491"/>
            <a:ext cx="5962781" cy="1244144"/>
          </a:xfrm>
          <a:prstGeom prst="wedgeRoundRectCallout">
            <a:avLst>
              <a:gd name="adj1" fmla="val 37323"/>
              <a:gd name="adj2" fmla="val 70747"/>
              <a:gd name="adj3" fmla="val 16667"/>
            </a:avLst>
          </a:prstGeom>
          <a:no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endParaRPr lang="en-US" altLang="ja-JP" sz="1463" dirty="0">
              <a:latin typeface="HGP創英角ﾎﾟｯﾌﾟ体" panose="040B0A00000000000000" pitchFamily="50" charset="-128"/>
              <a:ea typeface="HGP創英角ﾎﾟｯﾌﾟ体" panose="040B0A00000000000000" pitchFamily="50" charset="-128"/>
            </a:endParaRPr>
          </a:p>
        </p:txBody>
      </p:sp>
      <p:grpSp>
        <p:nvGrpSpPr>
          <p:cNvPr id="2" name="グループ化 1">
            <a:extLst>
              <a:ext uri="{FF2B5EF4-FFF2-40B4-BE49-F238E27FC236}">
                <a16:creationId xmlns:a16="http://schemas.microsoft.com/office/drawing/2014/main" id="{0486DFDC-385D-4D36-BCAE-8EAA13EC4598}"/>
              </a:ext>
            </a:extLst>
          </p:cNvPr>
          <p:cNvGrpSpPr/>
          <p:nvPr/>
        </p:nvGrpSpPr>
        <p:grpSpPr>
          <a:xfrm>
            <a:off x="193866" y="1183833"/>
            <a:ext cx="1663081" cy="1132889"/>
            <a:chOff x="641208" y="2391024"/>
            <a:chExt cx="1911187" cy="1033300"/>
          </a:xfrm>
        </p:grpSpPr>
        <p:pic>
          <p:nvPicPr>
            <p:cNvPr id="13" name="図 12"/>
            <p:cNvPicPr>
              <a:picLocks noChangeAspect="1"/>
            </p:cNvPicPr>
            <p:nvPr/>
          </p:nvPicPr>
          <p:blipFill>
            <a:blip r:embed="rId2"/>
            <a:stretch>
              <a:fillRect/>
            </a:stretch>
          </p:blipFill>
          <p:spPr>
            <a:xfrm>
              <a:off x="641208" y="2391024"/>
              <a:ext cx="947311" cy="1002341"/>
            </a:xfrm>
            <a:prstGeom prst="rect">
              <a:avLst/>
            </a:prstGeom>
          </p:spPr>
        </p:pic>
        <p:pic>
          <p:nvPicPr>
            <p:cNvPr id="14" name="図 1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555531" y="2448304"/>
              <a:ext cx="996864" cy="976020"/>
            </a:xfrm>
            <a:prstGeom prst="rect">
              <a:avLst/>
            </a:prstGeom>
          </p:spPr>
        </p:pic>
      </p:grpSp>
      <p:grpSp>
        <p:nvGrpSpPr>
          <p:cNvPr id="3" name="グループ化 2">
            <a:extLst>
              <a:ext uri="{FF2B5EF4-FFF2-40B4-BE49-F238E27FC236}">
                <a16:creationId xmlns:a16="http://schemas.microsoft.com/office/drawing/2014/main" id="{7DE9AF4B-A944-4D4A-A171-0C0FCCA4F296}"/>
              </a:ext>
            </a:extLst>
          </p:cNvPr>
          <p:cNvGrpSpPr/>
          <p:nvPr/>
        </p:nvGrpSpPr>
        <p:grpSpPr>
          <a:xfrm>
            <a:off x="7935171" y="5804320"/>
            <a:ext cx="1699358" cy="971304"/>
            <a:chOff x="9214274" y="4777866"/>
            <a:chExt cx="2091518" cy="1195451"/>
          </a:xfrm>
        </p:grpSpPr>
        <p:pic>
          <p:nvPicPr>
            <p:cNvPr id="16" name="図 15"/>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9214274" y="4777866"/>
              <a:ext cx="1181294" cy="1195451"/>
            </a:xfrm>
            <a:prstGeom prst="rect">
              <a:avLst/>
            </a:prstGeom>
          </p:spPr>
        </p:pic>
        <p:pic>
          <p:nvPicPr>
            <p:cNvPr id="18" name="図 17" descr="おもちゃ, 人形, 時計, 食品 が含まれている画像&#10;&#10;自動的に生成された説明">
              <a:extLst>
                <a:ext uri="{FF2B5EF4-FFF2-40B4-BE49-F238E27FC236}">
                  <a16:creationId xmlns:a16="http://schemas.microsoft.com/office/drawing/2014/main" id="{A26D39F1-1971-402A-ADD7-FD436C3D444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10283831" y="4875695"/>
              <a:ext cx="1021961" cy="1084743"/>
            </a:xfrm>
            <a:prstGeom prst="rect">
              <a:avLst/>
            </a:prstGeom>
          </p:spPr>
        </p:pic>
      </p:grpSp>
      <p:grpSp>
        <p:nvGrpSpPr>
          <p:cNvPr id="32" name="グループ化 31">
            <a:extLst>
              <a:ext uri="{FF2B5EF4-FFF2-40B4-BE49-F238E27FC236}">
                <a16:creationId xmlns:a16="http://schemas.microsoft.com/office/drawing/2014/main" id="{E28B224B-1FCE-4366-81E4-63143557D644}"/>
              </a:ext>
            </a:extLst>
          </p:cNvPr>
          <p:cNvGrpSpPr/>
          <p:nvPr/>
        </p:nvGrpSpPr>
        <p:grpSpPr>
          <a:xfrm>
            <a:off x="2581303" y="985362"/>
            <a:ext cx="4965683" cy="744457"/>
            <a:chOff x="1212389" y="4225503"/>
            <a:chExt cx="6111610" cy="916255"/>
          </a:xfrm>
        </p:grpSpPr>
        <p:sp>
          <p:nvSpPr>
            <p:cNvPr id="36" name="テキスト ボックス 35">
              <a:extLst>
                <a:ext uri="{FF2B5EF4-FFF2-40B4-BE49-F238E27FC236}">
                  <a16:creationId xmlns:a16="http://schemas.microsoft.com/office/drawing/2014/main" id="{B1850B33-C48F-44A3-A07A-81AD6C726617}"/>
                </a:ext>
              </a:extLst>
            </p:cNvPr>
            <p:cNvSpPr txBox="1"/>
            <p:nvPr/>
          </p:nvSpPr>
          <p:spPr>
            <a:xfrm>
              <a:off x="1212389" y="4317863"/>
              <a:ext cx="6111610" cy="823895"/>
            </a:xfrm>
            <a:prstGeom prst="rect">
              <a:avLst/>
            </a:prstGeom>
            <a:noFill/>
            <a:ln>
              <a:noFill/>
            </a:ln>
          </p:spPr>
          <p:txBody>
            <a:bodyPr wrap="square" rtlCol="0">
              <a:spAutoFit/>
            </a:bodyPr>
            <a:lstStyle/>
            <a:p>
              <a:pPr algn="dist">
                <a:lnSpc>
                  <a:spcPct val="150000"/>
                </a:lnSpc>
              </a:pPr>
              <a:r>
                <a:rPr lang="ja-JP" altLang="en-US" sz="2500" dirty="0">
                  <a:latin typeface="HGP創英角ﾎﾟｯﾌﾟ体" panose="040B0A00000000000000" pitchFamily="50" charset="-128"/>
                  <a:ea typeface="HGP創英角ﾎﾟｯﾌﾟ体" panose="040B0A00000000000000" pitchFamily="50" charset="-128"/>
                </a:rPr>
                <a:t>グラフの作り方はわかったかな？</a:t>
              </a:r>
              <a:endParaRPr lang="en-US" altLang="ja-JP" sz="2500" dirty="0">
                <a:latin typeface="HGP創英角ﾎﾟｯﾌﾟ体" panose="040B0A00000000000000" pitchFamily="50" charset="-128"/>
                <a:ea typeface="HGP創英角ﾎﾟｯﾌﾟ体" panose="040B0A00000000000000" pitchFamily="50" charset="-128"/>
              </a:endParaRPr>
            </a:p>
          </p:txBody>
        </p:sp>
        <p:sp>
          <p:nvSpPr>
            <p:cNvPr id="37" name="テキスト ボックス 36">
              <a:extLst>
                <a:ext uri="{FF2B5EF4-FFF2-40B4-BE49-F238E27FC236}">
                  <a16:creationId xmlns:a16="http://schemas.microsoft.com/office/drawing/2014/main" id="{6A91531E-EEB0-4D1A-97D7-83543C20EEAE}"/>
                </a:ext>
              </a:extLst>
            </p:cNvPr>
            <p:cNvSpPr txBox="1"/>
            <p:nvPr/>
          </p:nvSpPr>
          <p:spPr>
            <a:xfrm>
              <a:off x="2792630" y="4238990"/>
              <a:ext cx="620308" cy="321982"/>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つく</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sp>
          <p:nvSpPr>
            <p:cNvPr id="38" name="テキスト ボックス 37">
              <a:extLst>
                <a:ext uri="{FF2B5EF4-FFF2-40B4-BE49-F238E27FC236}">
                  <a16:creationId xmlns:a16="http://schemas.microsoft.com/office/drawing/2014/main" id="{F8200385-0092-46EA-A95F-CFBF87071005}"/>
                </a:ext>
              </a:extLst>
            </p:cNvPr>
            <p:cNvSpPr txBox="1"/>
            <p:nvPr/>
          </p:nvSpPr>
          <p:spPr>
            <a:xfrm>
              <a:off x="3521813" y="4225503"/>
              <a:ext cx="620308" cy="321982"/>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かた</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grpSp>
      <p:grpSp>
        <p:nvGrpSpPr>
          <p:cNvPr id="39" name="グループ化 38">
            <a:extLst>
              <a:ext uri="{FF2B5EF4-FFF2-40B4-BE49-F238E27FC236}">
                <a16:creationId xmlns:a16="http://schemas.microsoft.com/office/drawing/2014/main" id="{F241BC7B-1B28-4AE2-AD9E-1A769AB9E734}"/>
              </a:ext>
            </a:extLst>
          </p:cNvPr>
          <p:cNvGrpSpPr/>
          <p:nvPr/>
        </p:nvGrpSpPr>
        <p:grpSpPr>
          <a:xfrm>
            <a:off x="2537059" y="1547021"/>
            <a:ext cx="6616997" cy="740205"/>
            <a:chOff x="1453445" y="4096846"/>
            <a:chExt cx="7721250" cy="911021"/>
          </a:xfrm>
        </p:grpSpPr>
        <p:sp>
          <p:nvSpPr>
            <p:cNvPr id="40" name="テキスト ボックス 39">
              <a:extLst>
                <a:ext uri="{FF2B5EF4-FFF2-40B4-BE49-F238E27FC236}">
                  <a16:creationId xmlns:a16="http://schemas.microsoft.com/office/drawing/2014/main" id="{F64FAB7A-A18A-483A-B3C3-A66E5F95142B}"/>
                </a:ext>
              </a:extLst>
            </p:cNvPr>
            <p:cNvSpPr txBox="1"/>
            <p:nvPr/>
          </p:nvSpPr>
          <p:spPr>
            <a:xfrm>
              <a:off x="1453445" y="4183973"/>
              <a:ext cx="7721250" cy="823894"/>
            </a:xfrm>
            <a:prstGeom prst="rect">
              <a:avLst/>
            </a:prstGeom>
            <a:noFill/>
            <a:ln>
              <a:noFill/>
            </a:ln>
          </p:spPr>
          <p:txBody>
            <a:bodyPr wrap="square" rtlCol="0">
              <a:spAutoFit/>
            </a:bodyPr>
            <a:lstStyle/>
            <a:p>
              <a:pPr algn="dist">
                <a:lnSpc>
                  <a:spcPct val="150000"/>
                </a:lnSpc>
              </a:pPr>
              <a:r>
                <a:rPr lang="ja-JP" altLang="en-US" sz="2500" dirty="0">
                  <a:latin typeface="HGP創英角ﾎﾟｯﾌﾟ体" panose="040B0A00000000000000" pitchFamily="50" charset="-128"/>
                  <a:ea typeface="HGP創英角ﾎﾟｯﾌﾟ体" panose="040B0A00000000000000" pitchFamily="50" charset="-128"/>
                </a:rPr>
                <a:t>ここまでできたら、次はタイトルを考えよう</a:t>
              </a:r>
              <a:r>
                <a:rPr lang="en-US" altLang="ja-JP" sz="2500" dirty="0">
                  <a:latin typeface="HGP創英角ﾎﾟｯﾌﾟ体" panose="040B0A00000000000000" pitchFamily="50" charset="-128"/>
                  <a:ea typeface="HGP創英角ﾎﾟｯﾌﾟ体" panose="040B0A00000000000000" pitchFamily="50" charset="-128"/>
                </a:rPr>
                <a:t>!</a:t>
              </a:r>
            </a:p>
          </p:txBody>
        </p:sp>
        <p:sp>
          <p:nvSpPr>
            <p:cNvPr id="41" name="テキスト ボックス 40">
              <a:extLst>
                <a:ext uri="{FF2B5EF4-FFF2-40B4-BE49-F238E27FC236}">
                  <a16:creationId xmlns:a16="http://schemas.microsoft.com/office/drawing/2014/main" id="{C12B754E-7920-439B-8591-14E4A3B32177}"/>
                </a:ext>
              </a:extLst>
            </p:cNvPr>
            <p:cNvSpPr txBox="1"/>
            <p:nvPr/>
          </p:nvSpPr>
          <p:spPr>
            <a:xfrm>
              <a:off x="4728863" y="4108069"/>
              <a:ext cx="588108" cy="321982"/>
            </a:xfrm>
            <a:prstGeom prst="rect">
              <a:avLst/>
            </a:prstGeom>
            <a:noFill/>
          </p:spPr>
          <p:txBody>
            <a:bodyPr wrap="square" rtlCol="0">
              <a:spAutoFit/>
            </a:bodyPr>
            <a:lstStyle/>
            <a:p>
              <a:pPr algn="dist"/>
              <a:r>
                <a:rPr kumimoji="1" lang="ja-JP" altLang="en-US" sz="1100" dirty="0">
                  <a:latin typeface="HGS創英角ﾎﾟｯﾌﾟ体" panose="040B0A00000000000000" pitchFamily="50" charset="-128"/>
                  <a:ea typeface="HGS創英角ﾎﾟｯﾌﾟ体" panose="040B0A00000000000000" pitchFamily="50" charset="-128"/>
                </a:rPr>
                <a:t>つぎ</a:t>
              </a:r>
            </a:p>
          </p:txBody>
        </p:sp>
        <p:sp>
          <p:nvSpPr>
            <p:cNvPr id="42" name="テキスト ボックス 41">
              <a:extLst>
                <a:ext uri="{FF2B5EF4-FFF2-40B4-BE49-F238E27FC236}">
                  <a16:creationId xmlns:a16="http://schemas.microsoft.com/office/drawing/2014/main" id="{7E05E363-74A8-4CDA-9CD8-7A1750848F44}"/>
                </a:ext>
              </a:extLst>
            </p:cNvPr>
            <p:cNvSpPr txBox="1"/>
            <p:nvPr/>
          </p:nvSpPr>
          <p:spPr>
            <a:xfrm>
              <a:off x="7226335" y="4096846"/>
              <a:ext cx="756139" cy="321981"/>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かんが</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grpSp>
      <p:grpSp>
        <p:nvGrpSpPr>
          <p:cNvPr id="43" name="グループ化 42">
            <a:extLst>
              <a:ext uri="{FF2B5EF4-FFF2-40B4-BE49-F238E27FC236}">
                <a16:creationId xmlns:a16="http://schemas.microsoft.com/office/drawing/2014/main" id="{93C2F623-6EA3-4FE0-BA8C-B574CEA95140}"/>
              </a:ext>
            </a:extLst>
          </p:cNvPr>
          <p:cNvGrpSpPr/>
          <p:nvPr/>
        </p:nvGrpSpPr>
        <p:grpSpPr>
          <a:xfrm>
            <a:off x="2548980" y="2148052"/>
            <a:ext cx="6415196" cy="733893"/>
            <a:chOff x="2171765" y="3778779"/>
            <a:chExt cx="7895626" cy="903254"/>
          </a:xfrm>
        </p:grpSpPr>
        <p:sp>
          <p:nvSpPr>
            <p:cNvPr id="44" name="テキスト ボックス 43">
              <a:extLst>
                <a:ext uri="{FF2B5EF4-FFF2-40B4-BE49-F238E27FC236}">
                  <a16:creationId xmlns:a16="http://schemas.microsoft.com/office/drawing/2014/main" id="{7317F0F6-1CC9-4113-AAB6-E7916FD7CFCA}"/>
                </a:ext>
              </a:extLst>
            </p:cNvPr>
            <p:cNvSpPr txBox="1"/>
            <p:nvPr/>
          </p:nvSpPr>
          <p:spPr>
            <a:xfrm>
              <a:off x="2171765" y="3858139"/>
              <a:ext cx="7895626" cy="823894"/>
            </a:xfrm>
            <a:prstGeom prst="rect">
              <a:avLst/>
            </a:prstGeom>
            <a:noFill/>
            <a:ln>
              <a:noFill/>
            </a:ln>
          </p:spPr>
          <p:txBody>
            <a:bodyPr wrap="square" rtlCol="0">
              <a:spAutoFit/>
            </a:bodyPr>
            <a:lstStyle/>
            <a:p>
              <a:pPr algn="dist">
                <a:lnSpc>
                  <a:spcPct val="150000"/>
                </a:lnSpc>
              </a:pPr>
              <a:r>
                <a:rPr lang="ja-JP" altLang="en-US" sz="2500" dirty="0">
                  <a:latin typeface="HGP創英角ﾎﾟｯﾌﾟ体" panose="040B0A00000000000000" pitchFamily="50" charset="-128"/>
                  <a:ea typeface="HGP創英角ﾎﾟｯﾌﾟ体" panose="040B0A00000000000000" pitchFamily="50" charset="-128"/>
                </a:rPr>
                <a:t>タイトルは作品の一番目立つところだからね。</a:t>
              </a:r>
              <a:endParaRPr lang="en-US" altLang="ja-JP" sz="2500" dirty="0">
                <a:latin typeface="HGP創英角ﾎﾟｯﾌﾟ体" panose="040B0A00000000000000" pitchFamily="50" charset="-128"/>
                <a:ea typeface="HGP創英角ﾎﾟｯﾌﾟ体" panose="040B0A00000000000000" pitchFamily="50" charset="-128"/>
              </a:endParaRPr>
            </a:p>
          </p:txBody>
        </p:sp>
        <p:sp>
          <p:nvSpPr>
            <p:cNvPr id="45" name="テキスト ボックス 44">
              <a:extLst>
                <a:ext uri="{FF2B5EF4-FFF2-40B4-BE49-F238E27FC236}">
                  <a16:creationId xmlns:a16="http://schemas.microsoft.com/office/drawing/2014/main" id="{F0E2087E-03E5-47F0-B12C-39737F31887F}"/>
                </a:ext>
              </a:extLst>
            </p:cNvPr>
            <p:cNvSpPr txBox="1"/>
            <p:nvPr/>
          </p:nvSpPr>
          <p:spPr>
            <a:xfrm>
              <a:off x="3888666" y="3778779"/>
              <a:ext cx="1063385" cy="321979"/>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さくひん</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sp>
          <p:nvSpPr>
            <p:cNvPr id="46" name="テキスト ボックス 45">
              <a:extLst>
                <a:ext uri="{FF2B5EF4-FFF2-40B4-BE49-F238E27FC236}">
                  <a16:creationId xmlns:a16="http://schemas.microsoft.com/office/drawing/2014/main" id="{0E983F4D-0775-447E-B1C1-A8BBA26DDD92}"/>
                </a:ext>
              </a:extLst>
            </p:cNvPr>
            <p:cNvSpPr txBox="1"/>
            <p:nvPr/>
          </p:nvSpPr>
          <p:spPr>
            <a:xfrm>
              <a:off x="5036699" y="3783956"/>
              <a:ext cx="1063385" cy="321979"/>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いちばん</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sp>
          <p:nvSpPr>
            <p:cNvPr id="47" name="テキスト ボックス 46">
              <a:extLst>
                <a:ext uri="{FF2B5EF4-FFF2-40B4-BE49-F238E27FC236}">
                  <a16:creationId xmlns:a16="http://schemas.microsoft.com/office/drawing/2014/main" id="{E3AB1211-863C-4664-A7C1-53E9EFD9A733}"/>
                </a:ext>
              </a:extLst>
            </p:cNvPr>
            <p:cNvSpPr txBox="1"/>
            <p:nvPr/>
          </p:nvSpPr>
          <p:spPr>
            <a:xfrm>
              <a:off x="5936972" y="3789803"/>
              <a:ext cx="797538" cy="321981"/>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めだ</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grpSp>
      <p:grpSp>
        <p:nvGrpSpPr>
          <p:cNvPr id="48" name="グループ化 47">
            <a:extLst>
              <a:ext uri="{FF2B5EF4-FFF2-40B4-BE49-F238E27FC236}">
                <a16:creationId xmlns:a16="http://schemas.microsoft.com/office/drawing/2014/main" id="{20753A59-57B4-42E3-8146-E9DE85254965}"/>
              </a:ext>
            </a:extLst>
          </p:cNvPr>
          <p:cNvGrpSpPr/>
          <p:nvPr/>
        </p:nvGrpSpPr>
        <p:grpSpPr>
          <a:xfrm>
            <a:off x="2535494" y="2727325"/>
            <a:ext cx="5237787" cy="731054"/>
            <a:chOff x="3119502" y="1231612"/>
            <a:chExt cx="10276783" cy="899761"/>
          </a:xfrm>
        </p:grpSpPr>
        <p:sp>
          <p:nvSpPr>
            <p:cNvPr id="49" name="テキスト ボックス 48">
              <a:extLst>
                <a:ext uri="{FF2B5EF4-FFF2-40B4-BE49-F238E27FC236}">
                  <a16:creationId xmlns:a16="http://schemas.microsoft.com/office/drawing/2014/main" id="{68DA01EF-9310-49CC-8548-736BDD15B141}"/>
                </a:ext>
              </a:extLst>
            </p:cNvPr>
            <p:cNvSpPr txBox="1"/>
            <p:nvPr/>
          </p:nvSpPr>
          <p:spPr>
            <a:xfrm>
              <a:off x="3119502" y="1307479"/>
              <a:ext cx="10276783" cy="823894"/>
            </a:xfrm>
            <a:prstGeom prst="rect">
              <a:avLst/>
            </a:prstGeom>
            <a:noFill/>
            <a:ln>
              <a:noFill/>
            </a:ln>
          </p:spPr>
          <p:txBody>
            <a:bodyPr wrap="square" rtlCol="0">
              <a:spAutoFit/>
            </a:bodyPr>
            <a:lstStyle/>
            <a:p>
              <a:pPr algn="dist">
                <a:lnSpc>
                  <a:spcPct val="150000"/>
                </a:lnSpc>
              </a:pPr>
              <a:r>
                <a:rPr lang="ja-JP" altLang="en-US" sz="2500" dirty="0">
                  <a:latin typeface="HGP創英角ﾎﾟｯﾌﾟ体" panose="040B0A00000000000000" pitchFamily="50" charset="-128"/>
                  <a:ea typeface="HGP創英角ﾎﾟｯﾌﾟ体" panose="040B0A00000000000000" pitchFamily="50" charset="-128"/>
                </a:rPr>
                <a:t>グラフの内容や伝えたいこと</a:t>
              </a:r>
              <a:r>
                <a:rPr lang="ja-JP" altLang="en-US" sz="2500" dirty="0" smtClean="0">
                  <a:latin typeface="HGP創英角ﾎﾟｯﾌﾟ体" panose="040B0A00000000000000" pitchFamily="50" charset="-128"/>
                  <a:ea typeface="HGP創英角ﾎﾟｯﾌﾟ体" panose="040B0A00000000000000" pitchFamily="50" charset="-128"/>
                </a:rPr>
                <a:t>が</a:t>
              </a:r>
              <a:endParaRPr lang="en-US" altLang="ja-JP" sz="2500" dirty="0">
                <a:latin typeface="HGP創英角ﾎﾟｯﾌﾟ体" panose="040B0A00000000000000" pitchFamily="50" charset="-128"/>
                <a:ea typeface="HGP創英角ﾎﾟｯﾌﾟ体" panose="040B0A00000000000000" pitchFamily="50" charset="-128"/>
              </a:endParaRPr>
            </a:p>
          </p:txBody>
        </p:sp>
        <p:sp>
          <p:nvSpPr>
            <p:cNvPr id="50" name="テキスト ボックス 49">
              <a:extLst>
                <a:ext uri="{FF2B5EF4-FFF2-40B4-BE49-F238E27FC236}">
                  <a16:creationId xmlns:a16="http://schemas.microsoft.com/office/drawing/2014/main" id="{4B8C8CCC-E370-4860-AD85-A8B925C8E631}"/>
                </a:ext>
              </a:extLst>
            </p:cNvPr>
            <p:cNvSpPr txBox="1"/>
            <p:nvPr/>
          </p:nvSpPr>
          <p:spPr>
            <a:xfrm rot="10800000" flipV="1">
              <a:off x="5950229" y="1258176"/>
              <a:ext cx="1695208" cy="321982"/>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ないよう</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sp>
          <p:nvSpPr>
            <p:cNvPr id="51" name="テキスト ボックス 50">
              <a:extLst>
                <a:ext uri="{FF2B5EF4-FFF2-40B4-BE49-F238E27FC236}">
                  <a16:creationId xmlns:a16="http://schemas.microsoft.com/office/drawing/2014/main" id="{095E030C-8165-44C8-AD16-04CE4BC4E10C}"/>
                </a:ext>
              </a:extLst>
            </p:cNvPr>
            <p:cNvSpPr txBox="1"/>
            <p:nvPr/>
          </p:nvSpPr>
          <p:spPr>
            <a:xfrm>
              <a:off x="8191699" y="1231612"/>
              <a:ext cx="988872" cy="321982"/>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つた</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grpSp>
      <p:sp>
        <p:nvSpPr>
          <p:cNvPr id="53" name="テキスト ボックス 52">
            <a:extLst>
              <a:ext uri="{FF2B5EF4-FFF2-40B4-BE49-F238E27FC236}">
                <a16:creationId xmlns:a16="http://schemas.microsoft.com/office/drawing/2014/main" id="{FE63A21A-7A05-49F3-82AC-70B4CA250440}"/>
              </a:ext>
            </a:extLst>
          </p:cNvPr>
          <p:cNvSpPr txBox="1"/>
          <p:nvPr/>
        </p:nvSpPr>
        <p:spPr>
          <a:xfrm>
            <a:off x="2636386" y="4403886"/>
            <a:ext cx="3030613" cy="669414"/>
          </a:xfrm>
          <a:prstGeom prst="rect">
            <a:avLst/>
          </a:prstGeom>
          <a:noFill/>
          <a:ln>
            <a:noFill/>
          </a:ln>
        </p:spPr>
        <p:txBody>
          <a:bodyPr wrap="square" rtlCol="0">
            <a:spAutoFit/>
          </a:bodyPr>
          <a:lstStyle/>
          <a:p>
            <a:pPr algn="dist">
              <a:lnSpc>
                <a:spcPct val="150000"/>
              </a:lnSpc>
            </a:pPr>
            <a:r>
              <a:rPr lang="ja-JP" altLang="en-US" sz="2500" dirty="0">
                <a:latin typeface="HGP創英角ﾎﾟｯﾌﾟ体" panose="040B0A00000000000000" pitchFamily="50" charset="-128"/>
                <a:ea typeface="HGP創英角ﾎﾟｯﾌﾟ体" panose="040B0A00000000000000" pitchFamily="50" charset="-128"/>
              </a:rPr>
              <a:t>うん、わかったよ</a:t>
            </a:r>
            <a:r>
              <a:rPr lang="en-US" altLang="ja-JP" sz="2500" dirty="0">
                <a:latin typeface="HGP創英角ﾎﾟｯﾌﾟ体" panose="040B0A00000000000000" pitchFamily="50" charset="-128"/>
                <a:ea typeface="HGP創英角ﾎﾟｯﾌﾟ体" panose="040B0A00000000000000" pitchFamily="50" charset="-128"/>
              </a:rPr>
              <a:t>!</a:t>
            </a:r>
          </a:p>
        </p:txBody>
      </p:sp>
      <p:grpSp>
        <p:nvGrpSpPr>
          <p:cNvPr id="4" name="グループ化 3">
            <a:extLst>
              <a:ext uri="{FF2B5EF4-FFF2-40B4-BE49-F238E27FC236}">
                <a16:creationId xmlns:a16="http://schemas.microsoft.com/office/drawing/2014/main" id="{DBC3EF2A-BF65-4A4C-91AF-9C4989BED402}"/>
              </a:ext>
            </a:extLst>
          </p:cNvPr>
          <p:cNvGrpSpPr/>
          <p:nvPr/>
        </p:nvGrpSpPr>
        <p:grpSpPr>
          <a:xfrm>
            <a:off x="2656858" y="4932959"/>
            <a:ext cx="5681288" cy="748676"/>
            <a:chOff x="3555329" y="5038116"/>
            <a:chExt cx="6992354" cy="921448"/>
          </a:xfrm>
        </p:grpSpPr>
        <p:sp>
          <p:nvSpPr>
            <p:cNvPr id="54" name="テキスト ボックス 53">
              <a:extLst>
                <a:ext uri="{FF2B5EF4-FFF2-40B4-BE49-F238E27FC236}">
                  <a16:creationId xmlns:a16="http://schemas.microsoft.com/office/drawing/2014/main" id="{E60CCE0D-05F4-4D14-B70E-E9FBBC104B1A}"/>
                </a:ext>
              </a:extLst>
            </p:cNvPr>
            <p:cNvSpPr txBox="1"/>
            <p:nvPr/>
          </p:nvSpPr>
          <p:spPr>
            <a:xfrm>
              <a:off x="3555329" y="5135670"/>
              <a:ext cx="6992354" cy="823894"/>
            </a:xfrm>
            <a:prstGeom prst="rect">
              <a:avLst/>
            </a:prstGeom>
            <a:noFill/>
            <a:ln>
              <a:noFill/>
            </a:ln>
          </p:spPr>
          <p:txBody>
            <a:bodyPr wrap="square" rtlCol="0">
              <a:spAutoFit/>
            </a:bodyPr>
            <a:lstStyle/>
            <a:p>
              <a:pPr algn="dist">
                <a:lnSpc>
                  <a:spcPct val="150000"/>
                </a:lnSpc>
              </a:pPr>
              <a:r>
                <a:rPr lang="ja-JP" altLang="en-US" sz="2500" dirty="0">
                  <a:latin typeface="HGP創英角ﾎﾟｯﾌﾟ体" panose="040B0A00000000000000" pitchFamily="50" charset="-128"/>
                  <a:ea typeface="HGP創英角ﾎﾟｯﾌﾟ体" panose="040B0A00000000000000" pitchFamily="50" charset="-128"/>
                </a:rPr>
                <a:t>いい作品ができそうな気がしてきた</a:t>
              </a:r>
              <a:r>
                <a:rPr lang="en-US" altLang="ja-JP" sz="2500" dirty="0">
                  <a:latin typeface="HGP創英角ﾎﾟｯﾌﾟ体" panose="040B0A00000000000000" pitchFamily="50" charset="-128"/>
                  <a:ea typeface="HGP創英角ﾎﾟｯﾌﾟ体" panose="040B0A00000000000000" pitchFamily="50" charset="-128"/>
                </a:rPr>
                <a:t>!</a:t>
              </a:r>
            </a:p>
          </p:txBody>
        </p:sp>
        <p:sp>
          <p:nvSpPr>
            <p:cNvPr id="55" name="テキスト ボックス 54">
              <a:extLst>
                <a:ext uri="{FF2B5EF4-FFF2-40B4-BE49-F238E27FC236}">
                  <a16:creationId xmlns:a16="http://schemas.microsoft.com/office/drawing/2014/main" id="{DA0A58FF-F6FB-4187-9A93-B2BCDCDC627E}"/>
                </a:ext>
              </a:extLst>
            </p:cNvPr>
            <p:cNvSpPr txBox="1"/>
            <p:nvPr/>
          </p:nvSpPr>
          <p:spPr>
            <a:xfrm>
              <a:off x="4377277" y="5068003"/>
              <a:ext cx="1063385" cy="321982"/>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さくひん</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sp>
          <p:nvSpPr>
            <p:cNvPr id="56" name="テキスト ボックス 55">
              <a:extLst>
                <a:ext uri="{FF2B5EF4-FFF2-40B4-BE49-F238E27FC236}">
                  <a16:creationId xmlns:a16="http://schemas.microsoft.com/office/drawing/2014/main" id="{125D3468-7B4D-4B87-9988-3E58F1C9134F}"/>
                </a:ext>
              </a:extLst>
            </p:cNvPr>
            <p:cNvSpPr txBox="1"/>
            <p:nvPr/>
          </p:nvSpPr>
          <p:spPr>
            <a:xfrm>
              <a:off x="7771134" y="5038116"/>
              <a:ext cx="554983" cy="321982"/>
            </a:xfrm>
            <a:prstGeom prst="rect">
              <a:avLst/>
            </a:prstGeom>
            <a:noFill/>
          </p:spPr>
          <p:txBody>
            <a:bodyPr wrap="square" rtlCol="0">
              <a:spAutoFit/>
            </a:bodyPr>
            <a:lstStyle/>
            <a:p>
              <a:r>
                <a:rPr lang="ja-JP" altLang="en-US" sz="1100" dirty="0">
                  <a:latin typeface="HGS創英角ﾎﾟｯﾌﾟ体" panose="040B0A00000000000000" pitchFamily="50" charset="-128"/>
                  <a:ea typeface="HGS創英角ﾎﾟｯﾌﾟ体" panose="040B0A00000000000000" pitchFamily="50" charset="-128"/>
                </a:rPr>
                <a:t>き</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grpSp>
      <p:pic>
        <p:nvPicPr>
          <p:cNvPr id="5" name="図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8763" y="5363097"/>
            <a:ext cx="1264799" cy="1264799"/>
          </a:xfrm>
          <a:prstGeom prst="rect">
            <a:avLst/>
          </a:prstGeom>
        </p:spPr>
      </p:pic>
      <p:pic>
        <p:nvPicPr>
          <p:cNvPr id="6" name="図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65774" y="4248729"/>
            <a:ext cx="688214" cy="688214"/>
          </a:xfrm>
          <a:prstGeom prst="rect">
            <a:avLst/>
          </a:prstGeom>
        </p:spPr>
      </p:pic>
      <p:pic>
        <p:nvPicPr>
          <p:cNvPr id="59" name="図 58">
            <a:hlinkClick r:id="rId8" action="ppaction://hlinksldjump"/>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210271" y="120615"/>
            <a:ext cx="1347333" cy="566977"/>
          </a:xfrm>
          <a:prstGeom prst="rect">
            <a:avLst/>
          </a:prstGeom>
        </p:spPr>
      </p:pic>
      <p:pic>
        <p:nvPicPr>
          <p:cNvPr id="60" name="図 59">
            <a:hlinkClick r:id="rId10" action="ppaction://hlinksldjump"/>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707881" y="138904"/>
            <a:ext cx="1347333" cy="548688"/>
          </a:xfrm>
          <a:prstGeom prst="rect">
            <a:avLst/>
          </a:prstGeom>
        </p:spPr>
      </p:pic>
      <p:pic>
        <p:nvPicPr>
          <p:cNvPr id="61" name="図 60">
            <a:hlinkClick r:id="rId12" action="ppaction://hlinksldjump"/>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943173" y="130108"/>
            <a:ext cx="1572904" cy="548688"/>
          </a:xfrm>
          <a:prstGeom prst="rect">
            <a:avLst/>
          </a:prstGeom>
        </p:spPr>
      </p:pic>
      <p:grpSp>
        <p:nvGrpSpPr>
          <p:cNvPr id="62" name="グループ化 61">
            <a:extLst>
              <a:ext uri="{FF2B5EF4-FFF2-40B4-BE49-F238E27FC236}">
                <a16:creationId xmlns:a16="http://schemas.microsoft.com/office/drawing/2014/main" id="{20753A59-57B4-42E3-8146-E9DE85254965}"/>
              </a:ext>
            </a:extLst>
          </p:cNvPr>
          <p:cNvGrpSpPr/>
          <p:nvPr/>
        </p:nvGrpSpPr>
        <p:grpSpPr>
          <a:xfrm>
            <a:off x="2576872" y="3273724"/>
            <a:ext cx="5358299" cy="720701"/>
            <a:chOff x="3119502" y="1262508"/>
            <a:chExt cx="6429974" cy="887016"/>
          </a:xfrm>
        </p:grpSpPr>
        <p:sp>
          <p:nvSpPr>
            <p:cNvPr id="63" name="テキスト ボックス 62">
              <a:extLst>
                <a:ext uri="{FF2B5EF4-FFF2-40B4-BE49-F238E27FC236}">
                  <a16:creationId xmlns:a16="http://schemas.microsoft.com/office/drawing/2014/main" id="{68DA01EF-9310-49CC-8548-736BDD15B141}"/>
                </a:ext>
              </a:extLst>
            </p:cNvPr>
            <p:cNvSpPr txBox="1"/>
            <p:nvPr/>
          </p:nvSpPr>
          <p:spPr>
            <a:xfrm>
              <a:off x="3119502" y="1325631"/>
              <a:ext cx="6429974" cy="823893"/>
            </a:xfrm>
            <a:prstGeom prst="rect">
              <a:avLst/>
            </a:prstGeom>
            <a:noFill/>
            <a:ln>
              <a:noFill/>
            </a:ln>
          </p:spPr>
          <p:txBody>
            <a:bodyPr wrap="square" rtlCol="0">
              <a:spAutoFit/>
            </a:bodyPr>
            <a:lstStyle/>
            <a:p>
              <a:pPr algn="dist">
                <a:lnSpc>
                  <a:spcPct val="150000"/>
                </a:lnSpc>
              </a:pPr>
              <a:r>
                <a:rPr lang="ja-JP" altLang="en-US" sz="2500" dirty="0" smtClean="0">
                  <a:latin typeface="HGP創英角ﾎﾟｯﾌﾟ体" panose="040B0A00000000000000" pitchFamily="50" charset="-128"/>
                  <a:ea typeface="HGP創英角ﾎﾟｯﾌﾟ体" panose="040B0A00000000000000" pitchFamily="50" charset="-128"/>
                </a:rPr>
                <a:t>わかりやすい</a:t>
              </a:r>
              <a:r>
                <a:rPr lang="ja-JP" altLang="en-US" sz="2500" dirty="0">
                  <a:latin typeface="HGP創英角ﾎﾟｯﾌﾟ体" panose="040B0A00000000000000" pitchFamily="50" charset="-128"/>
                  <a:ea typeface="HGP創英角ﾎﾟｯﾌﾟ体" panose="040B0A00000000000000" pitchFamily="50" charset="-128"/>
                </a:rPr>
                <a:t>ものを考えてね。</a:t>
              </a:r>
              <a:endParaRPr lang="en-US" altLang="ja-JP" sz="2500" dirty="0">
                <a:latin typeface="HGP創英角ﾎﾟｯﾌﾟ体" panose="040B0A00000000000000" pitchFamily="50" charset="-128"/>
                <a:ea typeface="HGP創英角ﾎﾟｯﾌﾟ体" panose="040B0A00000000000000" pitchFamily="50" charset="-128"/>
              </a:endParaRPr>
            </a:p>
          </p:txBody>
        </p:sp>
        <p:sp>
          <p:nvSpPr>
            <p:cNvPr id="66" name="テキスト ボックス 65">
              <a:extLst>
                <a:ext uri="{FF2B5EF4-FFF2-40B4-BE49-F238E27FC236}">
                  <a16:creationId xmlns:a16="http://schemas.microsoft.com/office/drawing/2014/main" id="{52D4DEED-48AE-4794-BA2F-CBF99ABEDECE}"/>
                </a:ext>
              </a:extLst>
            </p:cNvPr>
            <p:cNvSpPr txBox="1"/>
            <p:nvPr/>
          </p:nvSpPr>
          <p:spPr>
            <a:xfrm>
              <a:off x="7139989" y="1262508"/>
              <a:ext cx="777602" cy="530323"/>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かんが</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grpSp>
      <p:sp>
        <p:nvSpPr>
          <p:cNvPr id="52" name="正方形/長方形 51"/>
          <p:cNvSpPr/>
          <p:nvPr/>
        </p:nvSpPr>
        <p:spPr>
          <a:xfrm>
            <a:off x="0" y="0"/>
            <a:ext cx="990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88315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10"/>
                                        <p:tgtEl>
                                          <p:spTgt spid="52"/>
                                        </p:tgtEl>
                                      </p:cBhvr>
                                    </p:animEffect>
                                    <p:set>
                                      <p:cBhvr>
                                        <p:cTn id="7" dur="1" fill="hold">
                                          <p:stCondLst>
                                            <p:cond delay="9"/>
                                          </p:stCondLst>
                                        </p:cTn>
                                        <p:tgtEl>
                                          <p:spTgt spid="52"/>
                                        </p:tgtEl>
                                        <p:attrNameLst>
                                          <p:attrName>style.visibility</p:attrName>
                                        </p:attrNameLst>
                                      </p:cBhvr>
                                      <p:to>
                                        <p:strVal val="hidden"/>
                                      </p:to>
                                    </p:set>
                                  </p:childTnLst>
                                </p:cTn>
                              </p:par>
                              <p:par>
                                <p:cTn id="8" presetID="31"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1000" fill="hold"/>
                                        <p:tgtEl>
                                          <p:spTgt spid="2"/>
                                        </p:tgtEl>
                                        <p:attrNameLst>
                                          <p:attrName>ppt_w</p:attrName>
                                        </p:attrNameLst>
                                      </p:cBhvr>
                                      <p:tavLst>
                                        <p:tav tm="0">
                                          <p:val>
                                            <p:fltVal val="0"/>
                                          </p:val>
                                        </p:tav>
                                        <p:tav tm="100000">
                                          <p:val>
                                            <p:strVal val="#ppt_w"/>
                                          </p:val>
                                        </p:tav>
                                      </p:tavLst>
                                    </p:anim>
                                    <p:anim calcmode="lin" valueType="num">
                                      <p:cBhvr>
                                        <p:cTn id="11" dur="1000" fill="hold"/>
                                        <p:tgtEl>
                                          <p:spTgt spid="2"/>
                                        </p:tgtEl>
                                        <p:attrNameLst>
                                          <p:attrName>ppt_h</p:attrName>
                                        </p:attrNameLst>
                                      </p:cBhvr>
                                      <p:tavLst>
                                        <p:tav tm="0">
                                          <p:val>
                                            <p:fltVal val="0"/>
                                          </p:val>
                                        </p:tav>
                                        <p:tav tm="100000">
                                          <p:val>
                                            <p:strVal val="#ppt_h"/>
                                          </p:val>
                                        </p:tav>
                                      </p:tavLst>
                                    </p:anim>
                                    <p:anim calcmode="lin" valueType="num">
                                      <p:cBhvr>
                                        <p:cTn id="12" dur="1000" fill="hold"/>
                                        <p:tgtEl>
                                          <p:spTgt spid="2"/>
                                        </p:tgtEl>
                                        <p:attrNameLst>
                                          <p:attrName>style.rotation</p:attrName>
                                        </p:attrNameLst>
                                      </p:cBhvr>
                                      <p:tavLst>
                                        <p:tav tm="0">
                                          <p:val>
                                            <p:fltVal val="90"/>
                                          </p:val>
                                        </p:tav>
                                        <p:tav tm="100000">
                                          <p:val>
                                            <p:fltVal val="0"/>
                                          </p:val>
                                        </p:tav>
                                      </p:tavLst>
                                    </p:anim>
                                    <p:animEffect transition="in" filter="fade">
                                      <p:cBhvr>
                                        <p:cTn id="13" dur="1000"/>
                                        <p:tgtEl>
                                          <p:spTgt spid="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1000"/>
                                        <p:tgtEl>
                                          <p:spTgt spid="32"/>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1000"/>
                                        <p:tgtEl>
                                          <p:spTgt spid="39"/>
                                        </p:tgtEl>
                                      </p:cBhvr>
                                    </p:animEffect>
                                  </p:childTnLst>
                                </p:cTn>
                              </p:par>
                            </p:childTnLst>
                          </p:cTn>
                        </p:par>
                        <p:par>
                          <p:cTn id="26" fill="hold">
                            <p:stCondLst>
                              <p:cond delay="3500"/>
                            </p:stCondLst>
                            <p:childTnLst>
                              <p:par>
                                <p:cTn id="27" presetID="22" presetClass="entr" presetSubtype="8" fill="hold" nodeType="after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wipe(left)">
                                      <p:cBhvr>
                                        <p:cTn id="29" dur="1000"/>
                                        <p:tgtEl>
                                          <p:spTgt spid="43"/>
                                        </p:tgtEl>
                                      </p:cBhvr>
                                    </p:animEffect>
                                  </p:childTnLst>
                                </p:cTn>
                              </p:par>
                            </p:childTnLst>
                          </p:cTn>
                        </p:par>
                        <p:par>
                          <p:cTn id="30" fill="hold">
                            <p:stCondLst>
                              <p:cond delay="4500"/>
                            </p:stCondLst>
                            <p:childTnLst>
                              <p:par>
                                <p:cTn id="31" presetID="22" presetClass="entr" presetSubtype="8" fill="hold"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1000"/>
                                        <p:tgtEl>
                                          <p:spTgt spid="4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wipe(left)">
                                      <p:cBhvr>
                                        <p:cTn id="37" dur="1000"/>
                                        <p:tgtEl>
                                          <p:spTgt spid="62"/>
                                        </p:tgtEl>
                                      </p:cBhvr>
                                    </p:animEffect>
                                  </p:childTnLst>
                                </p:cTn>
                              </p:par>
                            </p:childTnLst>
                          </p:cTn>
                        </p:par>
                        <p:par>
                          <p:cTn id="38" fill="hold">
                            <p:stCondLst>
                              <p:cond delay="6500"/>
                            </p:stCondLst>
                            <p:childTnLst>
                              <p:par>
                                <p:cTn id="39" presetID="31" presetClass="entr" presetSubtype="0"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p:cTn id="41" dur="1000" fill="hold"/>
                                        <p:tgtEl>
                                          <p:spTgt spid="3"/>
                                        </p:tgtEl>
                                        <p:attrNameLst>
                                          <p:attrName>ppt_w</p:attrName>
                                        </p:attrNameLst>
                                      </p:cBhvr>
                                      <p:tavLst>
                                        <p:tav tm="0">
                                          <p:val>
                                            <p:fltVal val="0"/>
                                          </p:val>
                                        </p:tav>
                                        <p:tav tm="100000">
                                          <p:val>
                                            <p:strVal val="#ppt_w"/>
                                          </p:val>
                                        </p:tav>
                                      </p:tavLst>
                                    </p:anim>
                                    <p:anim calcmode="lin" valueType="num">
                                      <p:cBhvr>
                                        <p:cTn id="42" dur="1000" fill="hold"/>
                                        <p:tgtEl>
                                          <p:spTgt spid="3"/>
                                        </p:tgtEl>
                                        <p:attrNameLst>
                                          <p:attrName>ppt_h</p:attrName>
                                        </p:attrNameLst>
                                      </p:cBhvr>
                                      <p:tavLst>
                                        <p:tav tm="0">
                                          <p:val>
                                            <p:fltVal val="0"/>
                                          </p:val>
                                        </p:tav>
                                        <p:tav tm="100000">
                                          <p:val>
                                            <p:strVal val="#ppt_h"/>
                                          </p:val>
                                        </p:tav>
                                      </p:tavLst>
                                    </p:anim>
                                    <p:anim calcmode="lin" valueType="num">
                                      <p:cBhvr>
                                        <p:cTn id="43" dur="1000" fill="hold"/>
                                        <p:tgtEl>
                                          <p:spTgt spid="3"/>
                                        </p:tgtEl>
                                        <p:attrNameLst>
                                          <p:attrName>style.rotation</p:attrName>
                                        </p:attrNameLst>
                                      </p:cBhvr>
                                      <p:tavLst>
                                        <p:tav tm="0">
                                          <p:val>
                                            <p:fltVal val="90"/>
                                          </p:val>
                                        </p:tav>
                                        <p:tav tm="100000">
                                          <p:val>
                                            <p:fltVal val="0"/>
                                          </p:val>
                                        </p:tav>
                                      </p:tavLst>
                                    </p:anim>
                                    <p:animEffect transition="in" filter="fade">
                                      <p:cBhvr>
                                        <p:cTn id="44" dur="1000"/>
                                        <p:tgtEl>
                                          <p:spTgt spid="3"/>
                                        </p:tgtEl>
                                      </p:cBhvr>
                                    </p:animEffect>
                                  </p:childTnLst>
                                </p:cTn>
                              </p:par>
                            </p:childTnLst>
                          </p:cTn>
                        </p:par>
                        <p:par>
                          <p:cTn id="45" fill="hold">
                            <p:stCondLst>
                              <p:cond delay="7500"/>
                            </p:stCondLst>
                            <p:childTnLst>
                              <p:par>
                                <p:cTn id="46" presetID="10" presetClass="entr" presetSubtype="0" fill="hold" grpId="0" nodeType="after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fade">
                                      <p:cBhvr>
                                        <p:cTn id="48" dur="500"/>
                                        <p:tgtEl>
                                          <p:spTgt spid="7"/>
                                        </p:tgtEl>
                                      </p:cBhvr>
                                    </p:animEffect>
                                  </p:childTnLst>
                                </p:cTn>
                              </p:par>
                            </p:childTnLst>
                          </p:cTn>
                        </p:par>
                        <p:par>
                          <p:cTn id="49" fill="hold">
                            <p:stCondLst>
                              <p:cond delay="8000"/>
                            </p:stCondLst>
                            <p:childTnLst>
                              <p:par>
                                <p:cTn id="50" presetID="22" presetClass="entr" presetSubtype="8" fill="hold" grpId="0" nodeType="afterEffect">
                                  <p:stCondLst>
                                    <p:cond delay="0"/>
                                  </p:stCondLst>
                                  <p:childTnLst>
                                    <p:set>
                                      <p:cBhvr>
                                        <p:cTn id="51" dur="1" fill="hold">
                                          <p:stCondLst>
                                            <p:cond delay="0"/>
                                          </p:stCondLst>
                                        </p:cTn>
                                        <p:tgtEl>
                                          <p:spTgt spid="53"/>
                                        </p:tgtEl>
                                        <p:attrNameLst>
                                          <p:attrName>style.visibility</p:attrName>
                                        </p:attrNameLst>
                                      </p:cBhvr>
                                      <p:to>
                                        <p:strVal val="visible"/>
                                      </p:to>
                                    </p:set>
                                    <p:animEffect transition="in" filter="wipe(left)">
                                      <p:cBhvr>
                                        <p:cTn id="52" dur="1000"/>
                                        <p:tgtEl>
                                          <p:spTgt spid="53"/>
                                        </p:tgtEl>
                                      </p:cBhvr>
                                    </p:animEffect>
                                  </p:childTnLst>
                                </p:cTn>
                              </p:par>
                            </p:childTnLst>
                          </p:cTn>
                        </p:par>
                        <p:par>
                          <p:cTn id="53" fill="hold">
                            <p:stCondLst>
                              <p:cond delay="9000"/>
                            </p:stCondLst>
                            <p:childTnLst>
                              <p:par>
                                <p:cTn id="54" presetID="22" presetClass="entr" presetSubtype="8" fill="hold" nodeType="after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wipe(left)">
                                      <p:cBhvr>
                                        <p:cTn id="56" dur="1000"/>
                                        <p:tgtEl>
                                          <p:spTgt spid="4"/>
                                        </p:tgtEl>
                                      </p:cBhvr>
                                    </p:animEffect>
                                  </p:childTnLst>
                                </p:cTn>
                              </p:par>
                            </p:childTnLst>
                          </p:cTn>
                        </p:par>
                        <p:par>
                          <p:cTn id="57" fill="hold">
                            <p:stCondLst>
                              <p:cond delay="10000"/>
                            </p:stCondLst>
                            <p:childTnLst>
                              <p:par>
                                <p:cTn id="58" presetID="10"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500"/>
                                        <p:tgtEl>
                                          <p:spTgt spid="6"/>
                                        </p:tgtEl>
                                      </p:cBhvr>
                                    </p:animEffect>
                                  </p:childTnLst>
                                </p:cTn>
                              </p:par>
                              <p:par>
                                <p:cTn id="61" presetID="10" presetClass="entr" presetSubtype="0" fill="hold" nodeType="withEffect">
                                  <p:stCondLst>
                                    <p:cond delay="0"/>
                                  </p:stCondLst>
                                  <p:childTnLst>
                                    <p:set>
                                      <p:cBhvr>
                                        <p:cTn id="62" dur="1" fill="hold">
                                          <p:stCondLst>
                                            <p:cond delay="0"/>
                                          </p:stCondLst>
                                        </p:cTn>
                                        <p:tgtEl>
                                          <p:spTgt spid="5"/>
                                        </p:tgtEl>
                                        <p:attrNameLst>
                                          <p:attrName>style.visibility</p:attrName>
                                        </p:attrNameLst>
                                      </p:cBhvr>
                                      <p:to>
                                        <p:strVal val="visible"/>
                                      </p:to>
                                    </p:set>
                                    <p:animEffect transition="in" filter="fade">
                                      <p:cBhvr>
                                        <p:cTn id="6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7" grpId="0" animBg="1"/>
      <p:bldP spid="53" grpId="0"/>
      <p:bldP spid="5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グループ化 9"/>
          <p:cNvGrpSpPr/>
          <p:nvPr/>
        </p:nvGrpSpPr>
        <p:grpSpPr>
          <a:xfrm>
            <a:off x="233362" y="502276"/>
            <a:ext cx="9387155" cy="5666703"/>
            <a:chOff x="979617" y="502277"/>
            <a:chExt cx="8177262" cy="4172754"/>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9617" y="502277"/>
              <a:ext cx="8177262" cy="4172754"/>
            </a:xfrm>
            <a:prstGeom prst="rect">
              <a:avLst/>
            </a:prstGeom>
          </p:spPr>
        </p:pic>
        <p:pic>
          <p:nvPicPr>
            <p:cNvPr id="9" name="図 8"/>
            <p:cNvPicPr>
              <a:picLocks noChangeAspect="1"/>
            </p:cNvPicPr>
            <p:nvPr/>
          </p:nvPicPr>
          <p:blipFill>
            <a:blip r:embed="rId3">
              <a:extLst>
                <a:ext uri="{BEBA8EAE-BF5A-486C-A8C5-ECC9F3942E4B}">
                  <a14:imgProps xmlns:a14="http://schemas.microsoft.com/office/drawing/2010/main">
                    <a14:imgLayer r:embed="rId4">
                      <a14:imgEffect>
                        <a14:backgroundRemoval t="3139" b="98206" l="9184" r="88776">
                          <a14:foregroundMark x1="53061" y1="24215" x2="53061" y2="24215"/>
                          <a14:foregroundMark x1="52041" y1="40359" x2="52041" y2="40359"/>
                          <a14:foregroundMark x1="51020" y1="61883" x2="51020" y2="61883"/>
                        </a14:backgroundRemoval>
                      </a14:imgEffect>
                    </a14:imgLayer>
                  </a14:imgProps>
                </a:ext>
              </a:extLst>
            </a:blip>
            <a:stretch>
              <a:fillRect/>
            </a:stretch>
          </p:blipFill>
          <p:spPr>
            <a:xfrm>
              <a:off x="8438775" y="2721528"/>
              <a:ext cx="459276" cy="1045087"/>
            </a:xfrm>
            <a:prstGeom prst="rect">
              <a:avLst/>
            </a:prstGeom>
          </p:spPr>
        </p:pic>
        <p:pic>
          <p:nvPicPr>
            <p:cNvPr id="11" name="図 10"/>
            <p:cNvPicPr>
              <a:picLocks noChangeAspect="1"/>
            </p:cNvPicPr>
            <p:nvPr/>
          </p:nvPicPr>
          <p:blipFill>
            <a:blip r:embed="rId5">
              <a:extLst>
                <a:ext uri="{BEBA8EAE-BF5A-486C-A8C5-ECC9F3942E4B}">
                  <a14:imgProps xmlns:a14="http://schemas.microsoft.com/office/drawing/2010/main">
                    <a14:imgLayer r:embed="rId6">
                      <a14:imgEffect>
                        <a14:backgroundRemoval t="6383" b="98936" l="2976" r="97024">
                          <a14:foregroundMark x1="54167" y1="50000" x2="54167" y2="50000"/>
                          <a14:foregroundMark x1="35714" y1="51064" x2="35714" y2="51064"/>
                        </a14:backgroundRemoval>
                      </a14:imgEffect>
                    </a14:imgLayer>
                  </a14:imgProps>
                </a:ext>
              </a:extLst>
            </a:blip>
            <a:stretch>
              <a:fillRect/>
            </a:stretch>
          </p:blipFill>
          <p:spPr>
            <a:xfrm>
              <a:off x="8068770" y="2838866"/>
              <a:ext cx="450382" cy="252000"/>
            </a:xfrm>
            <a:prstGeom prst="rect">
              <a:avLst/>
            </a:prstGeom>
          </p:spPr>
        </p:pic>
      </p:grpSp>
      <p:sp>
        <p:nvSpPr>
          <p:cNvPr id="3" name="AutoShape 2" descr="https://jpc-powerpoint.officeapps.live.com/pods/GetClipboardImage.ashx?Id=34949795-b90f-4739-a8bd-6077d825f0f5&amp;DC=GJP1&amp;pkey=2d48b672-6227-4d38-a6ef-548413ef9639&amp;wdwaccluster=GJP1"/>
          <p:cNvSpPr>
            <a:spLocks noChangeAspect="1" noChangeArrowheads="1"/>
          </p:cNvSpPr>
          <p:nvPr/>
        </p:nvSpPr>
        <p:spPr bwMode="auto">
          <a:xfrm>
            <a:off x="233363"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grpSp>
        <p:nvGrpSpPr>
          <p:cNvPr id="14" name="グループ化 13"/>
          <p:cNvGrpSpPr/>
          <p:nvPr/>
        </p:nvGrpSpPr>
        <p:grpSpPr>
          <a:xfrm>
            <a:off x="2966933" y="800183"/>
            <a:ext cx="3456000" cy="643606"/>
            <a:chOff x="1169287" y="1143169"/>
            <a:chExt cx="3743907" cy="746559"/>
          </a:xfrm>
        </p:grpSpPr>
        <p:sp>
          <p:nvSpPr>
            <p:cNvPr id="39" name="テキスト ボックス 38"/>
            <p:cNvSpPr txBox="1"/>
            <p:nvPr/>
          </p:nvSpPr>
          <p:spPr>
            <a:xfrm>
              <a:off x="1169287" y="1351325"/>
              <a:ext cx="3743907" cy="535514"/>
            </a:xfrm>
            <a:prstGeom prst="rect">
              <a:avLst/>
            </a:prstGeom>
            <a:noFill/>
          </p:spPr>
          <p:txBody>
            <a:bodyPr wrap="square" rtlCol="0">
              <a:spAutoFit/>
            </a:bodyPr>
            <a:lstStyle/>
            <a:p>
              <a:pPr algn="dist"/>
              <a:r>
                <a:rPr kumimoji="1" lang="ja-JP" altLang="en-US" sz="2400" dirty="0">
                  <a:ln w="76200">
                    <a:solidFill>
                      <a:schemeClr val="bg1"/>
                    </a:solidFill>
                  </a:ln>
                  <a:solidFill>
                    <a:schemeClr val="bg1"/>
                  </a:solidFill>
                  <a:latin typeface="HGS創英角ﾎﾟｯﾌﾟ体" panose="040B0A00000000000000" pitchFamily="50" charset="-128"/>
                  <a:ea typeface="HGS創英角ﾎﾟｯﾌﾟ体" panose="040B0A00000000000000" pitchFamily="50" charset="-128"/>
                </a:rPr>
                <a:t> 作品を作る前に</a:t>
              </a:r>
              <a:r>
                <a:rPr kumimoji="1" lang="en-US" altLang="ja-JP" sz="2400" dirty="0">
                  <a:ln w="76200">
                    <a:solidFill>
                      <a:schemeClr val="bg1"/>
                    </a:solidFill>
                  </a:ln>
                  <a:solidFill>
                    <a:schemeClr val="bg1"/>
                  </a:solidFill>
                  <a:latin typeface="HGS創英角ﾎﾟｯﾌﾟ体" panose="040B0A00000000000000" pitchFamily="50" charset="-128"/>
                  <a:ea typeface="HGS創英角ﾎﾟｯﾌﾟ体" panose="040B0A00000000000000" pitchFamily="50" charset="-128"/>
                </a:rPr>
                <a:t>!</a:t>
              </a:r>
              <a:endParaRPr kumimoji="1" lang="ja-JP" altLang="en-US" sz="2400" dirty="0">
                <a:ln w="76200">
                  <a:solidFill>
                    <a:schemeClr val="bg1"/>
                  </a:solidFill>
                </a:ln>
                <a:solidFill>
                  <a:schemeClr val="bg1"/>
                </a:solidFill>
                <a:latin typeface="HGS創英角ﾎﾟｯﾌﾟ体" panose="040B0A00000000000000" pitchFamily="50" charset="-128"/>
                <a:ea typeface="HGS創英角ﾎﾟｯﾌﾟ体" panose="040B0A00000000000000" pitchFamily="50" charset="-128"/>
              </a:endParaRPr>
            </a:p>
          </p:txBody>
        </p:sp>
        <p:sp>
          <p:nvSpPr>
            <p:cNvPr id="40" name="テキスト ボックス 39"/>
            <p:cNvSpPr txBox="1"/>
            <p:nvPr/>
          </p:nvSpPr>
          <p:spPr>
            <a:xfrm>
              <a:off x="1169287" y="1354214"/>
              <a:ext cx="3743907" cy="535514"/>
            </a:xfrm>
            <a:prstGeom prst="rect">
              <a:avLst/>
            </a:prstGeom>
            <a:noFill/>
          </p:spPr>
          <p:txBody>
            <a:bodyPr wrap="square" rtlCol="0">
              <a:spAutoFit/>
            </a:bodyPr>
            <a:lstStyle/>
            <a:p>
              <a:pPr algn="dist"/>
              <a:r>
                <a:rPr kumimoji="1" lang="ja-JP" altLang="en-US" sz="2400" dirty="0">
                  <a:latin typeface="HGS創英角ﾎﾟｯﾌﾟ体" panose="040B0A00000000000000" pitchFamily="50" charset="-128"/>
                  <a:ea typeface="HGS創英角ﾎﾟｯﾌﾟ体" panose="040B0A00000000000000" pitchFamily="50" charset="-128"/>
                </a:rPr>
                <a:t> 作品を作る前に</a:t>
              </a:r>
              <a:r>
                <a:rPr kumimoji="1" lang="en-US" altLang="ja-JP" sz="2400" dirty="0">
                  <a:latin typeface="HGS創英角ﾎﾟｯﾌﾟ体" panose="040B0A00000000000000" pitchFamily="50" charset="-128"/>
                  <a:ea typeface="HGS創英角ﾎﾟｯﾌﾟ体" panose="040B0A00000000000000" pitchFamily="50" charset="-128"/>
                </a:rPr>
                <a:t>!</a:t>
              </a:r>
              <a:endParaRPr kumimoji="1" lang="ja-JP" altLang="en-US" sz="2400" dirty="0">
                <a:latin typeface="HGS創英角ﾎﾟｯﾌﾟ体" panose="040B0A00000000000000" pitchFamily="50" charset="-128"/>
                <a:ea typeface="HGS創英角ﾎﾟｯﾌﾟ体" panose="040B0A00000000000000" pitchFamily="50" charset="-128"/>
              </a:endParaRPr>
            </a:p>
          </p:txBody>
        </p:sp>
        <p:sp>
          <p:nvSpPr>
            <p:cNvPr id="44" name="テキスト ボックス 43"/>
            <p:cNvSpPr txBox="1"/>
            <p:nvPr/>
          </p:nvSpPr>
          <p:spPr>
            <a:xfrm>
              <a:off x="1317359" y="1154778"/>
              <a:ext cx="996031" cy="303457"/>
            </a:xfrm>
            <a:prstGeom prst="rect">
              <a:avLst/>
            </a:prstGeom>
            <a:noFill/>
          </p:spPr>
          <p:txBody>
            <a:bodyPr wrap="square" rtlCol="0">
              <a:spAutoFit/>
            </a:bodyPr>
            <a:lstStyle/>
            <a:p>
              <a:pPr algn="dist"/>
              <a:r>
                <a:rPr kumimoji="1" lang="ja-JP" altLang="en-US" sz="1050" dirty="0">
                  <a:latin typeface="HGS創英角ﾎﾟｯﾌﾟ体" panose="040B0A00000000000000" pitchFamily="50" charset="-128"/>
                  <a:ea typeface="HGS創英角ﾎﾟｯﾌﾟ体" panose="040B0A00000000000000" pitchFamily="50" charset="-128"/>
                </a:rPr>
                <a:t>さくひん</a:t>
              </a:r>
            </a:p>
          </p:txBody>
        </p:sp>
        <p:sp>
          <p:nvSpPr>
            <p:cNvPr id="46" name="テキスト ボックス 45"/>
            <p:cNvSpPr txBox="1"/>
            <p:nvPr/>
          </p:nvSpPr>
          <p:spPr>
            <a:xfrm>
              <a:off x="2680403" y="1161712"/>
              <a:ext cx="543949" cy="303457"/>
            </a:xfrm>
            <a:prstGeom prst="rect">
              <a:avLst/>
            </a:prstGeom>
            <a:noFill/>
          </p:spPr>
          <p:txBody>
            <a:bodyPr wrap="square" rtlCol="0">
              <a:spAutoFit/>
            </a:bodyPr>
            <a:lstStyle/>
            <a:p>
              <a:pPr algn="dist"/>
              <a:r>
                <a:rPr kumimoji="1" lang="ja-JP" altLang="en-US" sz="1050" dirty="0">
                  <a:latin typeface="HGS創英角ﾎﾟｯﾌﾟ体" panose="040B0A00000000000000" pitchFamily="50" charset="-128"/>
                  <a:ea typeface="HGS創英角ﾎﾟｯﾌﾟ体" panose="040B0A00000000000000" pitchFamily="50" charset="-128"/>
                </a:rPr>
                <a:t>つく</a:t>
              </a:r>
            </a:p>
          </p:txBody>
        </p:sp>
        <p:sp>
          <p:nvSpPr>
            <p:cNvPr id="47" name="テキスト ボックス 46"/>
            <p:cNvSpPr txBox="1"/>
            <p:nvPr/>
          </p:nvSpPr>
          <p:spPr>
            <a:xfrm>
              <a:off x="3633221" y="1143169"/>
              <a:ext cx="527339" cy="303457"/>
            </a:xfrm>
            <a:prstGeom prst="rect">
              <a:avLst/>
            </a:prstGeom>
            <a:noFill/>
          </p:spPr>
          <p:txBody>
            <a:bodyPr wrap="square" rtlCol="0">
              <a:spAutoFit/>
            </a:bodyPr>
            <a:lstStyle/>
            <a:p>
              <a:pPr algn="dist"/>
              <a:r>
                <a:rPr kumimoji="1" lang="ja-JP" altLang="en-US" sz="1050" dirty="0">
                  <a:latin typeface="HGS創英角ﾎﾟｯﾌﾟ体" panose="040B0A00000000000000" pitchFamily="50" charset="-128"/>
                  <a:ea typeface="HGS創英角ﾎﾟｯﾌﾟ体" panose="040B0A00000000000000" pitchFamily="50" charset="-128"/>
                </a:rPr>
                <a:t>まえ</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grpSp>
      <p:grpSp>
        <p:nvGrpSpPr>
          <p:cNvPr id="17" name="グループ化 16"/>
          <p:cNvGrpSpPr/>
          <p:nvPr/>
        </p:nvGrpSpPr>
        <p:grpSpPr>
          <a:xfrm>
            <a:off x="934354" y="1413634"/>
            <a:ext cx="7850593" cy="1203940"/>
            <a:chOff x="934354" y="1310398"/>
            <a:chExt cx="7850593" cy="1203940"/>
          </a:xfrm>
        </p:grpSpPr>
        <p:grpSp>
          <p:nvGrpSpPr>
            <p:cNvPr id="48" name="グループ化 47"/>
            <p:cNvGrpSpPr/>
            <p:nvPr/>
          </p:nvGrpSpPr>
          <p:grpSpPr>
            <a:xfrm>
              <a:off x="952714" y="1310398"/>
              <a:ext cx="7832233" cy="1166149"/>
              <a:chOff x="938972" y="2784410"/>
              <a:chExt cx="6528506" cy="1116782"/>
            </a:xfrm>
          </p:grpSpPr>
          <p:grpSp>
            <p:nvGrpSpPr>
              <p:cNvPr id="53" name="グループ化 52"/>
              <p:cNvGrpSpPr/>
              <p:nvPr/>
            </p:nvGrpSpPr>
            <p:grpSpPr>
              <a:xfrm>
                <a:off x="938972" y="2784410"/>
                <a:ext cx="6528506" cy="1116782"/>
                <a:chOff x="2081157" y="1440113"/>
                <a:chExt cx="5805174" cy="1116782"/>
              </a:xfrm>
            </p:grpSpPr>
            <p:sp>
              <p:nvSpPr>
                <p:cNvPr id="61" name="テキスト ボックス 60"/>
                <p:cNvSpPr txBox="1"/>
                <p:nvPr/>
              </p:nvSpPr>
              <p:spPr>
                <a:xfrm>
                  <a:off x="2081157" y="1541232"/>
                  <a:ext cx="5805174" cy="1015663"/>
                </a:xfrm>
                <a:prstGeom prst="rect">
                  <a:avLst/>
                </a:prstGeom>
                <a:noFill/>
              </p:spPr>
              <p:txBody>
                <a:bodyPr wrap="square" rtlCol="0">
                  <a:spAutoFit/>
                </a:bodyPr>
                <a:lstStyle/>
                <a:p>
                  <a:pPr algn="dist"/>
                  <a:r>
                    <a:rPr kumimoji="1" lang="ja-JP" altLang="en-US" sz="6000" dirty="0">
                      <a:latin typeface="HGS創英角ﾎﾟｯﾌﾟ体" panose="040B0A00000000000000" pitchFamily="50" charset="-128"/>
                      <a:ea typeface="HGS創英角ﾎﾟｯﾌﾟ体" panose="040B0A00000000000000" pitchFamily="50" charset="-128"/>
                    </a:rPr>
                    <a:t>大切なポイント</a:t>
                  </a:r>
                  <a:r>
                    <a:rPr kumimoji="1" lang="en-US" altLang="ja-JP" sz="6000" dirty="0">
                      <a:latin typeface="HGS創英角ﾎﾟｯﾌﾟ体" panose="040B0A00000000000000" pitchFamily="50" charset="-128"/>
                      <a:ea typeface="HGS創英角ﾎﾟｯﾌﾟ体" panose="040B0A00000000000000" pitchFamily="50" charset="-128"/>
                    </a:rPr>
                    <a:t>!</a:t>
                  </a:r>
                  <a:endParaRPr kumimoji="1" lang="ja-JP" altLang="en-US" sz="6000" dirty="0">
                    <a:latin typeface="HGS創英角ﾎﾟｯﾌﾟ体" panose="040B0A00000000000000" pitchFamily="50" charset="-128"/>
                    <a:ea typeface="HGS創英角ﾎﾟｯﾌﾟ体" panose="040B0A00000000000000" pitchFamily="50" charset="-128"/>
                  </a:endParaRPr>
                </a:p>
              </p:txBody>
            </p:sp>
            <p:sp>
              <p:nvSpPr>
                <p:cNvPr id="62" name="テキスト ボックス 61"/>
                <p:cNvSpPr txBox="1"/>
                <p:nvPr/>
              </p:nvSpPr>
              <p:spPr>
                <a:xfrm>
                  <a:off x="2938277" y="1440113"/>
                  <a:ext cx="561223" cy="276999"/>
                </a:xfrm>
                <a:prstGeom prst="rect">
                  <a:avLst/>
                </a:prstGeom>
                <a:noFill/>
              </p:spPr>
              <p:txBody>
                <a:bodyPr wrap="square" rtlCol="0">
                  <a:spAutoFit/>
                </a:bodyPr>
                <a:lstStyle/>
                <a:p>
                  <a:pPr algn="dist"/>
                  <a:r>
                    <a:rPr kumimoji="1" lang="ja-JP" altLang="en-US" sz="1200" dirty="0">
                      <a:latin typeface="HGS創英角ﾎﾟｯﾌﾟ体" panose="040B0A00000000000000" pitchFamily="50" charset="-128"/>
                      <a:ea typeface="HGS創英角ﾎﾟｯﾌﾟ体" panose="040B0A00000000000000" pitchFamily="50" charset="-128"/>
                    </a:rPr>
                    <a:t>せつ</a:t>
                  </a:r>
                </a:p>
              </p:txBody>
            </p:sp>
          </p:grpSp>
          <p:sp>
            <p:nvSpPr>
              <p:cNvPr id="60" name="テキスト ボックス 59"/>
              <p:cNvSpPr txBox="1"/>
              <p:nvPr/>
            </p:nvSpPr>
            <p:spPr>
              <a:xfrm>
                <a:off x="1044885" y="2798766"/>
                <a:ext cx="631152" cy="276999"/>
              </a:xfrm>
              <a:prstGeom prst="rect">
                <a:avLst/>
              </a:prstGeom>
              <a:noFill/>
            </p:spPr>
            <p:txBody>
              <a:bodyPr wrap="square" rtlCol="0">
                <a:spAutoFit/>
              </a:bodyPr>
              <a:lstStyle/>
              <a:p>
                <a:pPr algn="dist"/>
                <a:r>
                  <a:rPr kumimoji="1" lang="ja-JP" altLang="en-US" sz="1200" dirty="0">
                    <a:latin typeface="HGS創英角ﾎﾟｯﾌﾟ体" panose="040B0A00000000000000" pitchFamily="50" charset="-128"/>
                    <a:ea typeface="HGS創英角ﾎﾟｯﾌﾟ体" panose="040B0A00000000000000" pitchFamily="50" charset="-128"/>
                  </a:rPr>
                  <a:t>たい</a:t>
                </a:r>
              </a:p>
            </p:txBody>
          </p:sp>
        </p:grpSp>
        <p:pic>
          <p:nvPicPr>
            <p:cNvPr id="16" name="図 15"/>
            <p:cNvPicPr>
              <a:picLocks noChangeAspect="1"/>
            </p:cNvPicPr>
            <p:nvPr/>
          </p:nvPicPr>
          <p:blipFill>
            <a:blip r:embed="rId7"/>
            <a:stretch>
              <a:fillRect/>
            </a:stretch>
          </p:blipFill>
          <p:spPr>
            <a:xfrm>
              <a:off x="934354" y="2371573"/>
              <a:ext cx="7812000" cy="142765"/>
            </a:xfrm>
            <a:prstGeom prst="rect">
              <a:avLst/>
            </a:prstGeom>
          </p:spPr>
        </p:pic>
      </p:grpSp>
      <p:grpSp>
        <p:nvGrpSpPr>
          <p:cNvPr id="63" name="グループ化 62"/>
          <p:cNvGrpSpPr/>
          <p:nvPr/>
        </p:nvGrpSpPr>
        <p:grpSpPr>
          <a:xfrm>
            <a:off x="1243694" y="2686034"/>
            <a:ext cx="7250272" cy="708171"/>
            <a:chOff x="2895201" y="2434893"/>
            <a:chExt cx="7250272" cy="708171"/>
          </a:xfrm>
        </p:grpSpPr>
        <p:sp>
          <p:nvSpPr>
            <p:cNvPr id="64" name="テキスト ボックス 63"/>
            <p:cNvSpPr txBox="1"/>
            <p:nvPr/>
          </p:nvSpPr>
          <p:spPr>
            <a:xfrm>
              <a:off x="3305219" y="2473650"/>
              <a:ext cx="6840254" cy="669414"/>
            </a:xfrm>
            <a:prstGeom prst="rect">
              <a:avLst/>
            </a:prstGeom>
            <a:noFill/>
          </p:spPr>
          <p:txBody>
            <a:bodyPr wrap="square" rtlCol="0">
              <a:spAutoFit/>
            </a:bodyPr>
            <a:lstStyle/>
            <a:p>
              <a:pPr algn="dist">
                <a:lnSpc>
                  <a:spcPct val="150000"/>
                </a:lnSpc>
              </a:pPr>
              <a:r>
                <a:rPr kumimoji="1" lang="ja-JP" altLang="en-US" sz="2500" dirty="0">
                  <a:latin typeface="HGS創英角ﾎﾟｯﾌﾟ体" panose="040B0A00000000000000" pitchFamily="50" charset="-128"/>
                  <a:ea typeface="HGS創英角ﾎﾟｯﾌﾟ体" panose="040B0A00000000000000" pitchFamily="50" charset="-128"/>
                </a:rPr>
                <a:t>どうして調べてみようと思ったのかな？</a:t>
              </a:r>
              <a:endParaRPr kumimoji="1" lang="en-US" altLang="ja-JP" sz="2500" dirty="0">
                <a:latin typeface="HGS創英角ﾎﾟｯﾌﾟ体" panose="040B0A00000000000000" pitchFamily="50" charset="-128"/>
                <a:ea typeface="HGS創英角ﾎﾟｯﾌﾟ体" panose="040B0A00000000000000" pitchFamily="50" charset="-128"/>
              </a:endParaRPr>
            </a:p>
          </p:txBody>
        </p:sp>
        <p:pic>
          <p:nvPicPr>
            <p:cNvPr id="65" name="図 6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95201" y="2477386"/>
              <a:ext cx="410018" cy="496992"/>
            </a:xfrm>
            <a:prstGeom prst="rect">
              <a:avLst/>
            </a:prstGeom>
          </p:spPr>
        </p:pic>
        <p:sp>
          <p:nvSpPr>
            <p:cNvPr id="66" name="テキスト ボックス 65"/>
            <p:cNvSpPr txBox="1"/>
            <p:nvPr/>
          </p:nvSpPr>
          <p:spPr>
            <a:xfrm>
              <a:off x="4780883" y="2434893"/>
              <a:ext cx="521467" cy="261610"/>
            </a:xfrm>
            <a:prstGeom prst="rect">
              <a:avLst/>
            </a:prstGeom>
            <a:noFill/>
          </p:spPr>
          <p:txBody>
            <a:bodyPr wrap="square" rtlCol="0">
              <a:spAutoFit/>
            </a:bodyPr>
            <a:lstStyle/>
            <a:p>
              <a:pPr algn="dist"/>
              <a:r>
                <a:rPr kumimoji="1" lang="ja-JP" altLang="en-US" sz="1100" dirty="0">
                  <a:latin typeface="HGS創英角ﾎﾟｯﾌﾟ体" panose="040B0A00000000000000" pitchFamily="50" charset="-128"/>
                  <a:ea typeface="HGS創英角ﾎﾟｯﾌﾟ体" panose="040B0A00000000000000" pitchFamily="50" charset="-128"/>
                </a:rPr>
                <a:t>しら</a:t>
              </a:r>
            </a:p>
          </p:txBody>
        </p:sp>
        <p:sp>
          <p:nvSpPr>
            <p:cNvPr id="67" name="テキスト ボックス 66"/>
            <p:cNvSpPr txBox="1"/>
            <p:nvPr/>
          </p:nvSpPr>
          <p:spPr>
            <a:xfrm>
              <a:off x="7406482" y="2434893"/>
              <a:ext cx="521467" cy="261610"/>
            </a:xfrm>
            <a:prstGeom prst="rect">
              <a:avLst/>
            </a:prstGeom>
            <a:noFill/>
          </p:spPr>
          <p:txBody>
            <a:bodyPr wrap="square" rtlCol="0">
              <a:spAutoFit/>
            </a:bodyPr>
            <a:lstStyle/>
            <a:p>
              <a:pPr algn="dist"/>
              <a:r>
                <a:rPr kumimoji="1" lang="ja-JP" altLang="en-US" sz="1100" dirty="0">
                  <a:latin typeface="HGS創英角ﾎﾟｯﾌﾟ体" panose="040B0A00000000000000" pitchFamily="50" charset="-128"/>
                  <a:ea typeface="HGS創英角ﾎﾟｯﾌﾟ体" panose="040B0A00000000000000" pitchFamily="50" charset="-128"/>
                </a:rPr>
                <a:t>おも</a:t>
              </a:r>
            </a:p>
          </p:txBody>
        </p:sp>
      </p:grpSp>
      <p:grpSp>
        <p:nvGrpSpPr>
          <p:cNvPr id="68" name="グループ化 67"/>
          <p:cNvGrpSpPr/>
          <p:nvPr/>
        </p:nvGrpSpPr>
        <p:grpSpPr>
          <a:xfrm>
            <a:off x="1666840" y="3231036"/>
            <a:ext cx="5271096" cy="610421"/>
            <a:chOff x="5904862" y="1778714"/>
            <a:chExt cx="5271096" cy="610421"/>
          </a:xfrm>
        </p:grpSpPr>
        <p:sp>
          <p:nvSpPr>
            <p:cNvPr id="70" name="テキスト ボックス 69"/>
            <p:cNvSpPr txBox="1"/>
            <p:nvPr/>
          </p:nvSpPr>
          <p:spPr>
            <a:xfrm>
              <a:off x="5904862" y="1809874"/>
              <a:ext cx="5271096" cy="579261"/>
            </a:xfrm>
            <a:prstGeom prst="rect">
              <a:avLst/>
            </a:prstGeom>
            <a:noFill/>
          </p:spPr>
          <p:txBody>
            <a:bodyPr wrap="square" rtlCol="0">
              <a:spAutoFit/>
            </a:bodyPr>
            <a:lstStyle/>
            <a:p>
              <a:pPr algn="dist">
                <a:lnSpc>
                  <a:spcPct val="150000"/>
                </a:lnSpc>
              </a:pPr>
              <a:r>
                <a:rPr kumimoji="1" lang="ja-JP" altLang="en-US" sz="2500" dirty="0">
                  <a:latin typeface="HGS創英角ﾎﾟｯﾌﾟ体" panose="040B0A00000000000000" pitchFamily="50" charset="-128"/>
                  <a:ea typeface="HGS創英角ﾎﾟｯﾌﾟ体" panose="040B0A00000000000000" pitchFamily="50" charset="-128"/>
                </a:rPr>
                <a:t>⇒</a:t>
              </a:r>
              <a:r>
                <a:rPr kumimoji="1" lang="ja-JP" altLang="en-US" sz="2500" u="sng" dirty="0">
                  <a:latin typeface="HGS創英角ﾎﾟｯﾌﾟ体" panose="040B0A00000000000000" pitchFamily="50" charset="-128"/>
                  <a:ea typeface="HGS創英角ﾎﾟｯﾌﾟ体" panose="040B0A00000000000000" pitchFamily="50" charset="-128"/>
                </a:rPr>
                <a:t>そう思った理由を書いてね</a:t>
              </a:r>
              <a:r>
                <a:rPr kumimoji="1" lang="en-US" altLang="ja-JP" sz="2500" u="sng" dirty="0">
                  <a:latin typeface="HGS創英角ﾎﾟｯﾌﾟ体" panose="040B0A00000000000000" pitchFamily="50" charset="-128"/>
                  <a:ea typeface="HGS創英角ﾎﾟｯﾌﾟ体" panose="040B0A00000000000000" pitchFamily="50" charset="-128"/>
                </a:rPr>
                <a:t>!</a:t>
              </a:r>
            </a:p>
          </p:txBody>
        </p:sp>
        <p:sp>
          <p:nvSpPr>
            <p:cNvPr id="71" name="テキスト ボックス 70"/>
            <p:cNvSpPr txBox="1"/>
            <p:nvPr/>
          </p:nvSpPr>
          <p:spPr>
            <a:xfrm>
              <a:off x="7027152" y="1779483"/>
              <a:ext cx="521467" cy="261610"/>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おも</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sp>
          <p:nvSpPr>
            <p:cNvPr id="72" name="テキスト ボックス 71"/>
            <p:cNvSpPr txBox="1"/>
            <p:nvPr/>
          </p:nvSpPr>
          <p:spPr>
            <a:xfrm>
              <a:off x="8290012" y="1779483"/>
              <a:ext cx="709006" cy="261610"/>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りゆう</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sp>
          <p:nvSpPr>
            <p:cNvPr id="73" name="テキスト ボックス 72"/>
            <p:cNvSpPr txBox="1"/>
            <p:nvPr/>
          </p:nvSpPr>
          <p:spPr>
            <a:xfrm>
              <a:off x="9341640" y="1778714"/>
              <a:ext cx="470837" cy="261610"/>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か</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grpSp>
      <p:grpSp>
        <p:nvGrpSpPr>
          <p:cNvPr id="74" name="グループ化 73"/>
          <p:cNvGrpSpPr/>
          <p:nvPr/>
        </p:nvGrpSpPr>
        <p:grpSpPr>
          <a:xfrm>
            <a:off x="1243694" y="3819429"/>
            <a:ext cx="6936673" cy="632232"/>
            <a:chOff x="2823303" y="2517815"/>
            <a:chExt cx="6936673" cy="632232"/>
          </a:xfrm>
        </p:grpSpPr>
        <p:grpSp>
          <p:nvGrpSpPr>
            <p:cNvPr id="75" name="グループ化 74"/>
            <p:cNvGrpSpPr/>
            <p:nvPr/>
          </p:nvGrpSpPr>
          <p:grpSpPr>
            <a:xfrm>
              <a:off x="2823303" y="2517815"/>
              <a:ext cx="6936673" cy="632232"/>
              <a:chOff x="2895201" y="2421599"/>
              <a:chExt cx="6936673" cy="632232"/>
            </a:xfrm>
          </p:grpSpPr>
          <p:sp>
            <p:nvSpPr>
              <p:cNvPr id="77" name="テキスト ボックス 76"/>
              <p:cNvSpPr txBox="1"/>
              <p:nvPr/>
            </p:nvSpPr>
            <p:spPr>
              <a:xfrm>
                <a:off x="3297057" y="2474570"/>
                <a:ext cx="6534817" cy="579261"/>
              </a:xfrm>
              <a:prstGeom prst="rect">
                <a:avLst/>
              </a:prstGeom>
              <a:noFill/>
            </p:spPr>
            <p:txBody>
              <a:bodyPr wrap="square" rtlCol="0">
                <a:spAutoFit/>
              </a:bodyPr>
              <a:lstStyle/>
              <a:p>
                <a:pPr algn="dist">
                  <a:lnSpc>
                    <a:spcPct val="150000"/>
                  </a:lnSpc>
                </a:pPr>
                <a:r>
                  <a:rPr lang="ja-JP" altLang="en-US" sz="2500" dirty="0">
                    <a:latin typeface="HGS創英角ﾎﾟｯﾌﾟ体" panose="040B0A00000000000000" pitchFamily="50" charset="-128"/>
                    <a:ea typeface="HGS創英角ﾎﾟｯﾌﾟ体" panose="040B0A00000000000000" pitchFamily="50" charset="-128"/>
                  </a:rPr>
                  <a:t>調べてみて、どう思った？何がわかった？</a:t>
                </a:r>
                <a:endParaRPr lang="en-US" altLang="ja-JP" sz="2500" dirty="0">
                  <a:latin typeface="HGS創英角ﾎﾟｯﾌﾟ体" panose="040B0A00000000000000" pitchFamily="50" charset="-128"/>
                  <a:ea typeface="HGS創英角ﾎﾟｯﾌﾟ体" panose="040B0A00000000000000" pitchFamily="50" charset="-128"/>
                </a:endParaRPr>
              </a:p>
            </p:txBody>
          </p:sp>
          <p:pic>
            <p:nvPicPr>
              <p:cNvPr id="78" name="図 7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95201" y="2477386"/>
                <a:ext cx="410018" cy="496992"/>
              </a:xfrm>
              <a:prstGeom prst="rect">
                <a:avLst/>
              </a:prstGeom>
            </p:spPr>
          </p:pic>
          <p:sp>
            <p:nvSpPr>
              <p:cNvPr id="79" name="テキスト ボックス 78"/>
              <p:cNvSpPr txBox="1"/>
              <p:nvPr/>
            </p:nvSpPr>
            <p:spPr>
              <a:xfrm>
                <a:off x="3282677" y="2433985"/>
                <a:ext cx="521467" cy="261610"/>
              </a:xfrm>
              <a:prstGeom prst="rect">
                <a:avLst/>
              </a:prstGeom>
              <a:noFill/>
            </p:spPr>
            <p:txBody>
              <a:bodyPr wrap="square" rtlCol="0">
                <a:spAutoFit/>
              </a:bodyPr>
              <a:lstStyle/>
              <a:p>
                <a:pPr algn="dist"/>
                <a:r>
                  <a:rPr kumimoji="1" lang="ja-JP" altLang="en-US" sz="1100" dirty="0">
                    <a:latin typeface="HGS創英角ﾎﾟｯﾌﾟ体" panose="040B0A00000000000000" pitchFamily="50" charset="-128"/>
                    <a:ea typeface="HGS創英角ﾎﾟｯﾌﾟ体" panose="040B0A00000000000000" pitchFamily="50" charset="-128"/>
                  </a:rPr>
                  <a:t>しら</a:t>
                </a:r>
              </a:p>
            </p:txBody>
          </p:sp>
          <p:sp>
            <p:nvSpPr>
              <p:cNvPr id="80" name="テキスト ボックス 79"/>
              <p:cNvSpPr txBox="1"/>
              <p:nvPr/>
            </p:nvSpPr>
            <p:spPr>
              <a:xfrm>
                <a:off x="7300592" y="2421599"/>
                <a:ext cx="521467" cy="261610"/>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なに</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grpSp>
        <p:sp>
          <p:nvSpPr>
            <p:cNvPr id="76" name="テキスト ボックス 75"/>
            <p:cNvSpPr txBox="1"/>
            <p:nvPr/>
          </p:nvSpPr>
          <p:spPr>
            <a:xfrm>
              <a:off x="5891983" y="2518423"/>
              <a:ext cx="521467" cy="261610"/>
            </a:xfrm>
            <a:prstGeom prst="rect">
              <a:avLst/>
            </a:prstGeom>
            <a:noFill/>
          </p:spPr>
          <p:txBody>
            <a:bodyPr wrap="square" rtlCol="0">
              <a:spAutoFit/>
            </a:bodyPr>
            <a:lstStyle/>
            <a:p>
              <a:pPr algn="dist"/>
              <a:r>
                <a:rPr kumimoji="1" lang="ja-JP" altLang="en-US" sz="1100" dirty="0">
                  <a:latin typeface="HGS創英角ﾎﾟｯﾌﾟ体" panose="040B0A00000000000000" pitchFamily="50" charset="-128"/>
                  <a:ea typeface="HGS創英角ﾎﾟｯﾌﾟ体" panose="040B0A00000000000000" pitchFamily="50" charset="-128"/>
                </a:rPr>
                <a:t>おも</a:t>
              </a:r>
            </a:p>
          </p:txBody>
        </p:sp>
      </p:grpSp>
      <p:grpSp>
        <p:nvGrpSpPr>
          <p:cNvPr id="81" name="グループ化 80"/>
          <p:cNvGrpSpPr/>
          <p:nvPr/>
        </p:nvGrpSpPr>
        <p:grpSpPr>
          <a:xfrm>
            <a:off x="1645550" y="4372794"/>
            <a:ext cx="6729930" cy="623300"/>
            <a:chOff x="5904862" y="1765835"/>
            <a:chExt cx="6071498" cy="623300"/>
          </a:xfrm>
        </p:grpSpPr>
        <p:sp>
          <p:nvSpPr>
            <p:cNvPr id="82" name="テキスト ボックス 81"/>
            <p:cNvSpPr txBox="1"/>
            <p:nvPr/>
          </p:nvSpPr>
          <p:spPr>
            <a:xfrm>
              <a:off x="5904862" y="1809874"/>
              <a:ext cx="6071498" cy="579261"/>
            </a:xfrm>
            <a:prstGeom prst="rect">
              <a:avLst/>
            </a:prstGeom>
            <a:noFill/>
          </p:spPr>
          <p:txBody>
            <a:bodyPr wrap="square" rtlCol="0">
              <a:spAutoFit/>
            </a:bodyPr>
            <a:lstStyle/>
            <a:p>
              <a:pPr algn="dist">
                <a:lnSpc>
                  <a:spcPct val="150000"/>
                </a:lnSpc>
              </a:pPr>
              <a:r>
                <a:rPr kumimoji="1" lang="ja-JP" altLang="en-US" sz="2500" dirty="0">
                  <a:latin typeface="HGS創英角ﾎﾟｯﾌﾟ体" panose="040B0A00000000000000" pitchFamily="50" charset="-128"/>
                  <a:ea typeface="HGS創英角ﾎﾟｯﾌﾟ体" panose="040B0A00000000000000" pitchFamily="50" charset="-128"/>
                </a:rPr>
                <a:t>⇒</a:t>
              </a:r>
              <a:r>
                <a:rPr lang="ja-JP" altLang="en-US" sz="2500" u="sng" dirty="0">
                  <a:latin typeface="HGS創英角ﾎﾟｯﾌﾟ体" panose="040B0A00000000000000" pitchFamily="50" charset="-128"/>
                  <a:ea typeface="HGS創英角ﾎﾟｯﾌﾟ体" panose="040B0A00000000000000" pitchFamily="50" charset="-128"/>
                </a:rPr>
                <a:t>考えたことや伝えたいことを書いてね</a:t>
              </a:r>
              <a:r>
                <a:rPr lang="en-US" altLang="ja-JP" sz="2500" u="sng" dirty="0">
                  <a:latin typeface="HGS創英角ﾎﾟｯﾌﾟ体" panose="040B0A00000000000000" pitchFamily="50" charset="-128"/>
                  <a:ea typeface="HGS創英角ﾎﾟｯﾌﾟ体" panose="040B0A00000000000000" pitchFamily="50" charset="-128"/>
                </a:rPr>
                <a:t>!</a:t>
              </a:r>
            </a:p>
          </p:txBody>
        </p:sp>
        <p:sp>
          <p:nvSpPr>
            <p:cNvPr id="83" name="テキスト ボックス 82"/>
            <p:cNvSpPr txBox="1"/>
            <p:nvPr/>
          </p:nvSpPr>
          <p:spPr>
            <a:xfrm>
              <a:off x="6195642" y="1782675"/>
              <a:ext cx="602248" cy="261610"/>
            </a:xfrm>
            <a:prstGeom prst="rect">
              <a:avLst/>
            </a:prstGeom>
            <a:noFill/>
          </p:spPr>
          <p:txBody>
            <a:bodyPr wrap="square" rtlCol="0">
              <a:spAutoFit/>
            </a:bodyPr>
            <a:lstStyle/>
            <a:p>
              <a:pPr algn="dist"/>
              <a:r>
                <a:rPr kumimoji="1" lang="ja-JP" altLang="en-US" sz="1100" dirty="0">
                  <a:latin typeface="HGS創英角ﾎﾟｯﾌﾟ体" panose="040B0A00000000000000" pitchFamily="50" charset="-128"/>
                  <a:ea typeface="HGS創英角ﾎﾟｯﾌﾟ体" panose="040B0A00000000000000" pitchFamily="50" charset="-128"/>
                </a:rPr>
                <a:t>かんが</a:t>
              </a:r>
            </a:p>
          </p:txBody>
        </p:sp>
        <p:sp>
          <p:nvSpPr>
            <p:cNvPr id="84" name="テキスト ボックス 83"/>
            <p:cNvSpPr txBox="1"/>
            <p:nvPr/>
          </p:nvSpPr>
          <p:spPr>
            <a:xfrm>
              <a:off x="8155239" y="1792362"/>
              <a:ext cx="480922" cy="261610"/>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つた</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sp>
          <p:nvSpPr>
            <p:cNvPr id="85" name="テキスト ボックス 84"/>
            <p:cNvSpPr txBox="1"/>
            <p:nvPr/>
          </p:nvSpPr>
          <p:spPr>
            <a:xfrm>
              <a:off x="10401738" y="1765835"/>
              <a:ext cx="470837" cy="261610"/>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か</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grpSp>
      <p:pic>
        <p:nvPicPr>
          <p:cNvPr id="50" name="図 49">
            <a:hlinkClick r:id="rId9" action="ppaction://hlinksldjump"/>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210271" y="120615"/>
            <a:ext cx="1347333" cy="566977"/>
          </a:xfrm>
          <a:prstGeom prst="rect">
            <a:avLst/>
          </a:prstGeom>
        </p:spPr>
      </p:pic>
      <p:pic>
        <p:nvPicPr>
          <p:cNvPr id="52" name="図 51">
            <a:hlinkClick r:id="rId11" action="ppaction://hlinksldjump"/>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691647" y="138904"/>
            <a:ext cx="1347333" cy="548688"/>
          </a:xfrm>
          <a:prstGeom prst="rect">
            <a:avLst/>
          </a:prstGeom>
        </p:spPr>
      </p:pic>
      <p:pic>
        <p:nvPicPr>
          <p:cNvPr id="54" name="図 53">
            <a:hlinkClick r:id="rId13" action="ppaction://hlinksldjump"/>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926939" y="130108"/>
            <a:ext cx="1572904" cy="548688"/>
          </a:xfrm>
          <a:prstGeom prst="rect">
            <a:avLst/>
          </a:prstGeom>
        </p:spPr>
      </p:pic>
      <p:sp>
        <p:nvSpPr>
          <p:cNvPr id="45" name="正方形/長方形 44"/>
          <p:cNvSpPr/>
          <p:nvPr/>
        </p:nvSpPr>
        <p:spPr>
          <a:xfrm>
            <a:off x="0" y="0"/>
            <a:ext cx="990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093949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10"/>
                                        <p:tgtEl>
                                          <p:spTgt spid="45"/>
                                        </p:tgtEl>
                                      </p:cBhvr>
                                    </p:animEffect>
                                    <p:set>
                                      <p:cBhvr>
                                        <p:cTn id="7" dur="1" fill="hold">
                                          <p:stCondLst>
                                            <p:cond delay="9"/>
                                          </p:stCondLst>
                                        </p:cTn>
                                        <p:tgtEl>
                                          <p:spTgt spid="45"/>
                                        </p:tgtEl>
                                        <p:attrNameLst>
                                          <p:attrName>style.visibility</p:attrName>
                                        </p:attrNameLst>
                                      </p:cBhvr>
                                      <p:to>
                                        <p:strVal val="hidden"/>
                                      </p:to>
                                    </p:set>
                                  </p:childTnLst>
                                </p:cTn>
                              </p:par>
                              <p:par>
                                <p:cTn id="8" presetID="6" presetClass="emph" presetSubtype="0" fill="hold" nodeType="withEffect">
                                  <p:stCondLst>
                                    <p:cond delay="0"/>
                                  </p:stCondLst>
                                  <p:childTnLst>
                                    <p:animScale>
                                      <p:cBhvr>
                                        <p:cTn id="9" dur="2000" fill="hold"/>
                                        <p:tgtEl>
                                          <p:spTgt spid="14"/>
                                        </p:tgtEl>
                                      </p:cBhvr>
                                      <p:by x="150000" y="150000"/>
                                    </p:animScale>
                                  </p:childTnLst>
                                </p:cTn>
                              </p:par>
                            </p:childTnLst>
                          </p:cTn>
                        </p:par>
                        <p:par>
                          <p:cTn id="10" fill="hold">
                            <p:stCondLst>
                              <p:cond delay="2000"/>
                            </p:stCondLst>
                            <p:childTnLst>
                              <p:par>
                                <p:cTn id="11" presetID="53" presetClass="entr" presetSubtype="16"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p:cTn id="13" dur="1000" fill="hold"/>
                                        <p:tgtEl>
                                          <p:spTgt spid="17"/>
                                        </p:tgtEl>
                                        <p:attrNameLst>
                                          <p:attrName>ppt_w</p:attrName>
                                        </p:attrNameLst>
                                      </p:cBhvr>
                                      <p:tavLst>
                                        <p:tav tm="0">
                                          <p:val>
                                            <p:fltVal val="0"/>
                                          </p:val>
                                        </p:tav>
                                        <p:tav tm="100000">
                                          <p:val>
                                            <p:strVal val="#ppt_w"/>
                                          </p:val>
                                        </p:tav>
                                      </p:tavLst>
                                    </p:anim>
                                    <p:anim calcmode="lin" valueType="num">
                                      <p:cBhvr>
                                        <p:cTn id="14" dur="1000" fill="hold"/>
                                        <p:tgtEl>
                                          <p:spTgt spid="17"/>
                                        </p:tgtEl>
                                        <p:attrNameLst>
                                          <p:attrName>ppt_h</p:attrName>
                                        </p:attrNameLst>
                                      </p:cBhvr>
                                      <p:tavLst>
                                        <p:tav tm="0">
                                          <p:val>
                                            <p:fltVal val="0"/>
                                          </p:val>
                                        </p:tav>
                                        <p:tav tm="100000">
                                          <p:val>
                                            <p:strVal val="#ppt_h"/>
                                          </p:val>
                                        </p:tav>
                                      </p:tavLst>
                                    </p:anim>
                                    <p:animEffect transition="in" filter="fade">
                                      <p:cBhvr>
                                        <p:cTn id="15" dur="1000"/>
                                        <p:tgtEl>
                                          <p:spTgt spid="17"/>
                                        </p:tgtEl>
                                      </p:cBhvr>
                                    </p:animEffect>
                                  </p:childTnLst>
                                </p:cTn>
                              </p:par>
                            </p:childTnLst>
                          </p:cTn>
                        </p:par>
                        <p:par>
                          <p:cTn id="16" fill="hold">
                            <p:stCondLst>
                              <p:cond delay="3000"/>
                            </p:stCondLst>
                            <p:childTnLst>
                              <p:par>
                                <p:cTn id="17" presetID="22" presetClass="entr" presetSubtype="8" fill="hold" nodeType="afterEffect">
                                  <p:stCondLst>
                                    <p:cond delay="400"/>
                                  </p:stCondLst>
                                  <p:childTnLst>
                                    <p:set>
                                      <p:cBhvr>
                                        <p:cTn id="18" dur="1" fill="hold">
                                          <p:stCondLst>
                                            <p:cond delay="0"/>
                                          </p:stCondLst>
                                        </p:cTn>
                                        <p:tgtEl>
                                          <p:spTgt spid="63"/>
                                        </p:tgtEl>
                                        <p:attrNameLst>
                                          <p:attrName>style.visibility</p:attrName>
                                        </p:attrNameLst>
                                      </p:cBhvr>
                                      <p:to>
                                        <p:strVal val="visible"/>
                                      </p:to>
                                    </p:set>
                                    <p:animEffect transition="in" filter="wipe(left)">
                                      <p:cBhvr>
                                        <p:cTn id="19" dur="1000"/>
                                        <p:tgtEl>
                                          <p:spTgt spid="63"/>
                                        </p:tgtEl>
                                      </p:cBhvr>
                                    </p:animEffect>
                                  </p:childTnLst>
                                </p:cTn>
                              </p:par>
                            </p:childTnLst>
                          </p:cTn>
                        </p:par>
                        <p:par>
                          <p:cTn id="20" fill="hold">
                            <p:stCondLst>
                              <p:cond delay="4400"/>
                            </p:stCondLst>
                            <p:childTnLst>
                              <p:par>
                                <p:cTn id="21" presetID="53" presetClass="entr" presetSubtype="16" fill="hold" nodeType="afterEffect">
                                  <p:stCondLst>
                                    <p:cond delay="250"/>
                                  </p:stCondLst>
                                  <p:childTnLst>
                                    <p:set>
                                      <p:cBhvr>
                                        <p:cTn id="22" dur="1" fill="hold">
                                          <p:stCondLst>
                                            <p:cond delay="0"/>
                                          </p:stCondLst>
                                        </p:cTn>
                                        <p:tgtEl>
                                          <p:spTgt spid="68"/>
                                        </p:tgtEl>
                                        <p:attrNameLst>
                                          <p:attrName>style.visibility</p:attrName>
                                        </p:attrNameLst>
                                      </p:cBhvr>
                                      <p:to>
                                        <p:strVal val="visible"/>
                                      </p:to>
                                    </p:set>
                                    <p:anim calcmode="lin" valueType="num">
                                      <p:cBhvr>
                                        <p:cTn id="23" dur="750" fill="hold"/>
                                        <p:tgtEl>
                                          <p:spTgt spid="68"/>
                                        </p:tgtEl>
                                        <p:attrNameLst>
                                          <p:attrName>ppt_w</p:attrName>
                                        </p:attrNameLst>
                                      </p:cBhvr>
                                      <p:tavLst>
                                        <p:tav tm="0">
                                          <p:val>
                                            <p:fltVal val="0"/>
                                          </p:val>
                                        </p:tav>
                                        <p:tav tm="100000">
                                          <p:val>
                                            <p:strVal val="#ppt_w"/>
                                          </p:val>
                                        </p:tav>
                                      </p:tavLst>
                                    </p:anim>
                                    <p:anim calcmode="lin" valueType="num">
                                      <p:cBhvr>
                                        <p:cTn id="24" dur="750" fill="hold"/>
                                        <p:tgtEl>
                                          <p:spTgt spid="68"/>
                                        </p:tgtEl>
                                        <p:attrNameLst>
                                          <p:attrName>ppt_h</p:attrName>
                                        </p:attrNameLst>
                                      </p:cBhvr>
                                      <p:tavLst>
                                        <p:tav tm="0">
                                          <p:val>
                                            <p:fltVal val="0"/>
                                          </p:val>
                                        </p:tav>
                                        <p:tav tm="100000">
                                          <p:val>
                                            <p:strVal val="#ppt_h"/>
                                          </p:val>
                                        </p:tav>
                                      </p:tavLst>
                                    </p:anim>
                                    <p:animEffect transition="in" filter="fade">
                                      <p:cBhvr>
                                        <p:cTn id="25" dur="750"/>
                                        <p:tgtEl>
                                          <p:spTgt spid="68"/>
                                        </p:tgtEl>
                                      </p:cBhvr>
                                    </p:animEffect>
                                  </p:childTnLst>
                                </p:cTn>
                              </p:par>
                            </p:childTnLst>
                          </p:cTn>
                        </p:par>
                        <p:par>
                          <p:cTn id="26" fill="hold">
                            <p:stCondLst>
                              <p:cond delay="5400"/>
                            </p:stCondLst>
                            <p:childTnLst>
                              <p:par>
                                <p:cTn id="27" presetID="22" presetClass="entr" presetSubtype="8" fill="hold" nodeType="afterEffect">
                                  <p:stCondLst>
                                    <p:cond delay="250"/>
                                  </p:stCondLst>
                                  <p:childTnLst>
                                    <p:set>
                                      <p:cBhvr>
                                        <p:cTn id="28" dur="1" fill="hold">
                                          <p:stCondLst>
                                            <p:cond delay="0"/>
                                          </p:stCondLst>
                                        </p:cTn>
                                        <p:tgtEl>
                                          <p:spTgt spid="74"/>
                                        </p:tgtEl>
                                        <p:attrNameLst>
                                          <p:attrName>style.visibility</p:attrName>
                                        </p:attrNameLst>
                                      </p:cBhvr>
                                      <p:to>
                                        <p:strVal val="visible"/>
                                      </p:to>
                                    </p:set>
                                    <p:animEffect transition="in" filter="wipe(left)">
                                      <p:cBhvr>
                                        <p:cTn id="29" dur="1000"/>
                                        <p:tgtEl>
                                          <p:spTgt spid="74"/>
                                        </p:tgtEl>
                                      </p:cBhvr>
                                    </p:animEffect>
                                  </p:childTnLst>
                                </p:cTn>
                              </p:par>
                            </p:childTnLst>
                          </p:cTn>
                        </p:par>
                        <p:par>
                          <p:cTn id="30" fill="hold">
                            <p:stCondLst>
                              <p:cond delay="6650"/>
                            </p:stCondLst>
                            <p:childTnLst>
                              <p:par>
                                <p:cTn id="31" presetID="53" presetClass="entr" presetSubtype="16" fill="hold" nodeType="afterEffect">
                                  <p:stCondLst>
                                    <p:cond delay="250"/>
                                  </p:stCondLst>
                                  <p:childTnLst>
                                    <p:set>
                                      <p:cBhvr>
                                        <p:cTn id="32" dur="1" fill="hold">
                                          <p:stCondLst>
                                            <p:cond delay="0"/>
                                          </p:stCondLst>
                                        </p:cTn>
                                        <p:tgtEl>
                                          <p:spTgt spid="81"/>
                                        </p:tgtEl>
                                        <p:attrNameLst>
                                          <p:attrName>style.visibility</p:attrName>
                                        </p:attrNameLst>
                                      </p:cBhvr>
                                      <p:to>
                                        <p:strVal val="visible"/>
                                      </p:to>
                                    </p:set>
                                    <p:anim calcmode="lin" valueType="num">
                                      <p:cBhvr>
                                        <p:cTn id="33" dur="750" fill="hold"/>
                                        <p:tgtEl>
                                          <p:spTgt spid="81"/>
                                        </p:tgtEl>
                                        <p:attrNameLst>
                                          <p:attrName>ppt_w</p:attrName>
                                        </p:attrNameLst>
                                      </p:cBhvr>
                                      <p:tavLst>
                                        <p:tav tm="0">
                                          <p:val>
                                            <p:fltVal val="0"/>
                                          </p:val>
                                        </p:tav>
                                        <p:tav tm="100000">
                                          <p:val>
                                            <p:strVal val="#ppt_w"/>
                                          </p:val>
                                        </p:tav>
                                      </p:tavLst>
                                    </p:anim>
                                    <p:anim calcmode="lin" valueType="num">
                                      <p:cBhvr>
                                        <p:cTn id="34" dur="750" fill="hold"/>
                                        <p:tgtEl>
                                          <p:spTgt spid="81"/>
                                        </p:tgtEl>
                                        <p:attrNameLst>
                                          <p:attrName>ppt_h</p:attrName>
                                        </p:attrNameLst>
                                      </p:cBhvr>
                                      <p:tavLst>
                                        <p:tav tm="0">
                                          <p:val>
                                            <p:fltVal val="0"/>
                                          </p:val>
                                        </p:tav>
                                        <p:tav tm="100000">
                                          <p:val>
                                            <p:strVal val="#ppt_h"/>
                                          </p:val>
                                        </p:tav>
                                      </p:tavLst>
                                    </p:anim>
                                    <p:animEffect transition="in" filter="fade">
                                      <p:cBhvr>
                                        <p:cTn id="35" dur="75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グループ化 9"/>
          <p:cNvGrpSpPr/>
          <p:nvPr/>
        </p:nvGrpSpPr>
        <p:grpSpPr>
          <a:xfrm>
            <a:off x="233362" y="502276"/>
            <a:ext cx="9387155" cy="5666703"/>
            <a:chOff x="979617" y="502277"/>
            <a:chExt cx="8177262" cy="4172754"/>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9617" y="502277"/>
              <a:ext cx="8177262" cy="4172754"/>
            </a:xfrm>
            <a:prstGeom prst="rect">
              <a:avLst/>
            </a:prstGeom>
          </p:spPr>
        </p:pic>
        <p:pic>
          <p:nvPicPr>
            <p:cNvPr id="9" name="図 8"/>
            <p:cNvPicPr>
              <a:picLocks noChangeAspect="1"/>
            </p:cNvPicPr>
            <p:nvPr/>
          </p:nvPicPr>
          <p:blipFill>
            <a:blip r:embed="rId3">
              <a:extLst>
                <a:ext uri="{BEBA8EAE-BF5A-486C-A8C5-ECC9F3942E4B}">
                  <a14:imgProps xmlns:a14="http://schemas.microsoft.com/office/drawing/2010/main">
                    <a14:imgLayer r:embed="rId4">
                      <a14:imgEffect>
                        <a14:backgroundRemoval t="3139" b="98206" l="9184" r="88776">
                          <a14:foregroundMark x1="53061" y1="24215" x2="53061" y2="24215"/>
                          <a14:foregroundMark x1="52041" y1="40359" x2="52041" y2="40359"/>
                          <a14:foregroundMark x1="51020" y1="61883" x2="51020" y2="61883"/>
                        </a14:backgroundRemoval>
                      </a14:imgEffect>
                    </a14:imgLayer>
                  </a14:imgProps>
                </a:ext>
              </a:extLst>
            </a:blip>
            <a:stretch>
              <a:fillRect/>
            </a:stretch>
          </p:blipFill>
          <p:spPr>
            <a:xfrm>
              <a:off x="8438775" y="2721528"/>
              <a:ext cx="459276" cy="1045087"/>
            </a:xfrm>
            <a:prstGeom prst="rect">
              <a:avLst/>
            </a:prstGeom>
          </p:spPr>
        </p:pic>
        <p:pic>
          <p:nvPicPr>
            <p:cNvPr id="11" name="図 10"/>
            <p:cNvPicPr>
              <a:picLocks noChangeAspect="1"/>
            </p:cNvPicPr>
            <p:nvPr/>
          </p:nvPicPr>
          <p:blipFill>
            <a:blip r:embed="rId5">
              <a:extLst>
                <a:ext uri="{BEBA8EAE-BF5A-486C-A8C5-ECC9F3942E4B}">
                  <a14:imgProps xmlns:a14="http://schemas.microsoft.com/office/drawing/2010/main">
                    <a14:imgLayer r:embed="rId6">
                      <a14:imgEffect>
                        <a14:backgroundRemoval t="6383" b="98936" l="2976" r="97024">
                          <a14:foregroundMark x1="54167" y1="50000" x2="54167" y2="50000"/>
                          <a14:foregroundMark x1="35714" y1="51064" x2="35714" y2="51064"/>
                        </a14:backgroundRemoval>
                      </a14:imgEffect>
                    </a14:imgLayer>
                  </a14:imgProps>
                </a:ext>
              </a:extLst>
            </a:blip>
            <a:stretch>
              <a:fillRect/>
            </a:stretch>
          </p:blipFill>
          <p:spPr>
            <a:xfrm>
              <a:off x="8068770" y="2838866"/>
              <a:ext cx="450382" cy="252000"/>
            </a:xfrm>
            <a:prstGeom prst="rect">
              <a:avLst/>
            </a:prstGeom>
          </p:spPr>
        </p:pic>
      </p:grpSp>
      <p:sp>
        <p:nvSpPr>
          <p:cNvPr id="3" name="AutoShape 2" descr="https://jpc-powerpoint.officeapps.live.com/pods/GetClipboardImage.ashx?Id=34949795-b90f-4739-a8bd-6077d825f0f5&amp;DC=GJP1&amp;pkey=2d48b672-6227-4d38-a6ef-548413ef9639&amp;wdwaccluster=GJP1"/>
          <p:cNvSpPr>
            <a:spLocks noChangeAspect="1" noChangeArrowheads="1"/>
          </p:cNvSpPr>
          <p:nvPr/>
        </p:nvSpPr>
        <p:spPr bwMode="auto">
          <a:xfrm>
            <a:off x="233363"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grpSp>
        <p:nvGrpSpPr>
          <p:cNvPr id="14" name="グループ化 13"/>
          <p:cNvGrpSpPr/>
          <p:nvPr/>
        </p:nvGrpSpPr>
        <p:grpSpPr>
          <a:xfrm>
            <a:off x="2966933" y="785435"/>
            <a:ext cx="3456000" cy="643606"/>
            <a:chOff x="1169287" y="1143169"/>
            <a:chExt cx="3743907" cy="746559"/>
          </a:xfrm>
        </p:grpSpPr>
        <p:sp>
          <p:nvSpPr>
            <p:cNvPr id="39" name="テキスト ボックス 38"/>
            <p:cNvSpPr txBox="1"/>
            <p:nvPr/>
          </p:nvSpPr>
          <p:spPr>
            <a:xfrm>
              <a:off x="1169287" y="1351325"/>
              <a:ext cx="3743907" cy="535514"/>
            </a:xfrm>
            <a:prstGeom prst="rect">
              <a:avLst/>
            </a:prstGeom>
            <a:noFill/>
          </p:spPr>
          <p:txBody>
            <a:bodyPr wrap="square" rtlCol="0">
              <a:spAutoFit/>
            </a:bodyPr>
            <a:lstStyle/>
            <a:p>
              <a:pPr algn="dist"/>
              <a:r>
                <a:rPr kumimoji="1" lang="ja-JP" altLang="en-US" sz="2400" dirty="0">
                  <a:ln w="76200">
                    <a:solidFill>
                      <a:schemeClr val="bg1"/>
                    </a:solidFill>
                  </a:ln>
                  <a:solidFill>
                    <a:schemeClr val="bg1"/>
                  </a:solidFill>
                  <a:latin typeface="HGS創英角ﾎﾟｯﾌﾟ体" panose="040B0A00000000000000" pitchFamily="50" charset="-128"/>
                  <a:ea typeface="HGS創英角ﾎﾟｯﾌﾟ体" panose="040B0A00000000000000" pitchFamily="50" charset="-128"/>
                </a:rPr>
                <a:t> 作品を作る前に</a:t>
              </a:r>
              <a:r>
                <a:rPr kumimoji="1" lang="en-US" altLang="ja-JP" sz="2400" dirty="0">
                  <a:ln w="76200">
                    <a:solidFill>
                      <a:schemeClr val="bg1"/>
                    </a:solidFill>
                  </a:ln>
                  <a:solidFill>
                    <a:schemeClr val="bg1"/>
                  </a:solidFill>
                  <a:latin typeface="HGS創英角ﾎﾟｯﾌﾟ体" panose="040B0A00000000000000" pitchFamily="50" charset="-128"/>
                  <a:ea typeface="HGS創英角ﾎﾟｯﾌﾟ体" panose="040B0A00000000000000" pitchFamily="50" charset="-128"/>
                </a:rPr>
                <a:t>!</a:t>
              </a:r>
              <a:endParaRPr kumimoji="1" lang="ja-JP" altLang="en-US" sz="2400" dirty="0">
                <a:ln w="76200">
                  <a:solidFill>
                    <a:schemeClr val="bg1"/>
                  </a:solidFill>
                </a:ln>
                <a:solidFill>
                  <a:schemeClr val="bg1"/>
                </a:solidFill>
                <a:latin typeface="HGS創英角ﾎﾟｯﾌﾟ体" panose="040B0A00000000000000" pitchFamily="50" charset="-128"/>
                <a:ea typeface="HGS創英角ﾎﾟｯﾌﾟ体" panose="040B0A00000000000000" pitchFamily="50" charset="-128"/>
              </a:endParaRPr>
            </a:p>
          </p:txBody>
        </p:sp>
        <p:sp>
          <p:nvSpPr>
            <p:cNvPr id="40" name="テキスト ボックス 39"/>
            <p:cNvSpPr txBox="1"/>
            <p:nvPr/>
          </p:nvSpPr>
          <p:spPr>
            <a:xfrm>
              <a:off x="1169287" y="1354214"/>
              <a:ext cx="3743907" cy="535514"/>
            </a:xfrm>
            <a:prstGeom prst="rect">
              <a:avLst/>
            </a:prstGeom>
            <a:noFill/>
          </p:spPr>
          <p:txBody>
            <a:bodyPr wrap="square" rtlCol="0">
              <a:spAutoFit/>
            </a:bodyPr>
            <a:lstStyle/>
            <a:p>
              <a:pPr algn="dist"/>
              <a:r>
                <a:rPr kumimoji="1" lang="ja-JP" altLang="en-US" sz="2400" dirty="0">
                  <a:latin typeface="HGS創英角ﾎﾟｯﾌﾟ体" panose="040B0A00000000000000" pitchFamily="50" charset="-128"/>
                  <a:ea typeface="HGS創英角ﾎﾟｯﾌﾟ体" panose="040B0A00000000000000" pitchFamily="50" charset="-128"/>
                </a:rPr>
                <a:t> 作品を作る前に</a:t>
              </a:r>
              <a:r>
                <a:rPr kumimoji="1" lang="en-US" altLang="ja-JP" sz="2400" dirty="0">
                  <a:latin typeface="HGS創英角ﾎﾟｯﾌﾟ体" panose="040B0A00000000000000" pitchFamily="50" charset="-128"/>
                  <a:ea typeface="HGS創英角ﾎﾟｯﾌﾟ体" panose="040B0A00000000000000" pitchFamily="50" charset="-128"/>
                </a:rPr>
                <a:t>!</a:t>
              </a:r>
              <a:endParaRPr kumimoji="1" lang="ja-JP" altLang="en-US" sz="2400" dirty="0">
                <a:latin typeface="HGS創英角ﾎﾟｯﾌﾟ体" panose="040B0A00000000000000" pitchFamily="50" charset="-128"/>
                <a:ea typeface="HGS創英角ﾎﾟｯﾌﾟ体" panose="040B0A00000000000000" pitchFamily="50" charset="-128"/>
              </a:endParaRPr>
            </a:p>
          </p:txBody>
        </p:sp>
        <p:sp>
          <p:nvSpPr>
            <p:cNvPr id="44" name="テキスト ボックス 43"/>
            <p:cNvSpPr txBox="1"/>
            <p:nvPr/>
          </p:nvSpPr>
          <p:spPr>
            <a:xfrm>
              <a:off x="1317359" y="1154778"/>
              <a:ext cx="996031" cy="303457"/>
            </a:xfrm>
            <a:prstGeom prst="rect">
              <a:avLst/>
            </a:prstGeom>
            <a:noFill/>
          </p:spPr>
          <p:txBody>
            <a:bodyPr wrap="square" rtlCol="0">
              <a:spAutoFit/>
            </a:bodyPr>
            <a:lstStyle/>
            <a:p>
              <a:pPr algn="dist"/>
              <a:r>
                <a:rPr kumimoji="1" lang="ja-JP" altLang="en-US" sz="1050" dirty="0">
                  <a:latin typeface="HGS創英角ﾎﾟｯﾌﾟ体" panose="040B0A00000000000000" pitchFamily="50" charset="-128"/>
                  <a:ea typeface="HGS創英角ﾎﾟｯﾌﾟ体" panose="040B0A00000000000000" pitchFamily="50" charset="-128"/>
                </a:rPr>
                <a:t>さくひん</a:t>
              </a:r>
            </a:p>
          </p:txBody>
        </p:sp>
        <p:sp>
          <p:nvSpPr>
            <p:cNvPr id="46" name="テキスト ボックス 45"/>
            <p:cNvSpPr txBox="1"/>
            <p:nvPr/>
          </p:nvSpPr>
          <p:spPr>
            <a:xfrm>
              <a:off x="2680403" y="1161712"/>
              <a:ext cx="543949" cy="303457"/>
            </a:xfrm>
            <a:prstGeom prst="rect">
              <a:avLst/>
            </a:prstGeom>
            <a:noFill/>
          </p:spPr>
          <p:txBody>
            <a:bodyPr wrap="square" rtlCol="0">
              <a:spAutoFit/>
            </a:bodyPr>
            <a:lstStyle/>
            <a:p>
              <a:pPr algn="dist"/>
              <a:r>
                <a:rPr kumimoji="1" lang="ja-JP" altLang="en-US" sz="1050" dirty="0">
                  <a:latin typeface="HGS創英角ﾎﾟｯﾌﾟ体" panose="040B0A00000000000000" pitchFamily="50" charset="-128"/>
                  <a:ea typeface="HGS創英角ﾎﾟｯﾌﾟ体" panose="040B0A00000000000000" pitchFamily="50" charset="-128"/>
                </a:rPr>
                <a:t>つく</a:t>
              </a:r>
            </a:p>
          </p:txBody>
        </p:sp>
        <p:sp>
          <p:nvSpPr>
            <p:cNvPr id="47" name="テキスト ボックス 46"/>
            <p:cNvSpPr txBox="1"/>
            <p:nvPr/>
          </p:nvSpPr>
          <p:spPr>
            <a:xfrm>
              <a:off x="3633221" y="1143169"/>
              <a:ext cx="527339" cy="303457"/>
            </a:xfrm>
            <a:prstGeom prst="rect">
              <a:avLst/>
            </a:prstGeom>
            <a:noFill/>
          </p:spPr>
          <p:txBody>
            <a:bodyPr wrap="square" rtlCol="0">
              <a:spAutoFit/>
            </a:bodyPr>
            <a:lstStyle/>
            <a:p>
              <a:pPr algn="dist"/>
              <a:r>
                <a:rPr kumimoji="1" lang="ja-JP" altLang="en-US" sz="1050" dirty="0">
                  <a:latin typeface="HGS創英角ﾎﾟｯﾌﾟ体" panose="040B0A00000000000000" pitchFamily="50" charset="-128"/>
                  <a:ea typeface="HGS創英角ﾎﾟｯﾌﾟ体" panose="040B0A00000000000000" pitchFamily="50" charset="-128"/>
                </a:rPr>
                <a:t>まえ</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grpSp>
      <p:grpSp>
        <p:nvGrpSpPr>
          <p:cNvPr id="17" name="グループ化 16"/>
          <p:cNvGrpSpPr/>
          <p:nvPr/>
        </p:nvGrpSpPr>
        <p:grpSpPr>
          <a:xfrm>
            <a:off x="934354" y="1398886"/>
            <a:ext cx="7850593" cy="1203940"/>
            <a:chOff x="934354" y="1310398"/>
            <a:chExt cx="7850593" cy="1203940"/>
          </a:xfrm>
        </p:grpSpPr>
        <p:grpSp>
          <p:nvGrpSpPr>
            <p:cNvPr id="48" name="グループ化 47"/>
            <p:cNvGrpSpPr/>
            <p:nvPr/>
          </p:nvGrpSpPr>
          <p:grpSpPr>
            <a:xfrm>
              <a:off x="952714" y="1310398"/>
              <a:ext cx="7832233" cy="1166149"/>
              <a:chOff x="938972" y="2784410"/>
              <a:chExt cx="6528506" cy="1116782"/>
            </a:xfrm>
          </p:grpSpPr>
          <p:grpSp>
            <p:nvGrpSpPr>
              <p:cNvPr id="53" name="グループ化 52"/>
              <p:cNvGrpSpPr/>
              <p:nvPr/>
            </p:nvGrpSpPr>
            <p:grpSpPr>
              <a:xfrm>
                <a:off x="938972" y="2784410"/>
                <a:ext cx="6528506" cy="1116782"/>
                <a:chOff x="2081157" y="1440113"/>
                <a:chExt cx="5805174" cy="1116782"/>
              </a:xfrm>
            </p:grpSpPr>
            <p:sp>
              <p:nvSpPr>
                <p:cNvPr id="61" name="テキスト ボックス 60"/>
                <p:cNvSpPr txBox="1"/>
                <p:nvPr/>
              </p:nvSpPr>
              <p:spPr>
                <a:xfrm>
                  <a:off x="2081157" y="1541232"/>
                  <a:ext cx="5805174" cy="1015663"/>
                </a:xfrm>
                <a:prstGeom prst="rect">
                  <a:avLst/>
                </a:prstGeom>
                <a:noFill/>
              </p:spPr>
              <p:txBody>
                <a:bodyPr wrap="square" rtlCol="0">
                  <a:spAutoFit/>
                </a:bodyPr>
                <a:lstStyle/>
                <a:p>
                  <a:pPr algn="dist"/>
                  <a:r>
                    <a:rPr kumimoji="1" lang="ja-JP" altLang="en-US" sz="6000" dirty="0">
                      <a:latin typeface="HGS創英角ﾎﾟｯﾌﾟ体" panose="040B0A00000000000000" pitchFamily="50" charset="-128"/>
                      <a:ea typeface="HGS創英角ﾎﾟｯﾌﾟ体" panose="040B0A00000000000000" pitchFamily="50" charset="-128"/>
                    </a:rPr>
                    <a:t>大切なポイント</a:t>
                  </a:r>
                  <a:r>
                    <a:rPr kumimoji="1" lang="en-US" altLang="ja-JP" sz="6000" dirty="0">
                      <a:latin typeface="HGS創英角ﾎﾟｯﾌﾟ体" panose="040B0A00000000000000" pitchFamily="50" charset="-128"/>
                      <a:ea typeface="HGS創英角ﾎﾟｯﾌﾟ体" panose="040B0A00000000000000" pitchFamily="50" charset="-128"/>
                    </a:rPr>
                    <a:t>!</a:t>
                  </a:r>
                  <a:endParaRPr kumimoji="1" lang="ja-JP" altLang="en-US" sz="6000" dirty="0">
                    <a:latin typeface="HGS創英角ﾎﾟｯﾌﾟ体" panose="040B0A00000000000000" pitchFamily="50" charset="-128"/>
                    <a:ea typeface="HGS創英角ﾎﾟｯﾌﾟ体" panose="040B0A00000000000000" pitchFamily="50" charset="-128"/>
                  </a:endParaRPr>
                </a:p>
              </p:txBody>
            </p:sp>
            <p:sp>
              <p:nvSpPr>
                <p:cNvPr id="62" name="テキスト ボックス 61"/>
                <p:cNvSpPr txBox="1"/>
                <p:nvPr/>
              </p:nvSpPr>
              <p:spPr>
                <a:xfrm>
                  <a:off x="2938277" y="1440113"/>
                  <a:ext cx="561223" cy="276999"/>
                </a:xfrm>
                <a:prstGeom prst="rect">
                  <a:avLst/>
                </a:prstGeom>
                <a:noFill/>
              </p:spPr>
              <p:txBody>
                <a:bodyPr wrap="square" rtlCol="0">
                  <a:spAutoFit/>
                </a:bodyPr>
                <a:lstStyle/>
                <a:p>
                  <a:pPr algn="dist"/>
                  <a:r>
                    <a:rPr kumimoji="1" lang="ja-JP" altLang="en-US" sz="1200" dirty="0">
                      <a:latin typeface="HGS創英角ﾎﾟｯﾌﾟ体" panose="040B0A00000000000000" pitchFamily="50" charset="-128"/>
                      <a:ea typeface="HGS創英角ﾎﾟｯﾌﾟ体" panose="040B0A00000000000000" pitchFamily="50" charset="-128"/>
                    </a:rPr>
                    <a:t>せつ</a:t>
                  </a:r>
                </a:p>
              </p:txBody>
            </p:sp>
          </p:grpSp>
          <p:sp>
            <p:nvSpPr>
              <p:cNvPr id="60" name="テキスト ボックス 59"/>
              <p:cNvSpPr txBox="1"/>
              <p:nvPr/>
            </p:nvSpPr>
            <p:spPr>
              <a:xfrm>
                <a:off x="1044885" y="2798766"/>
                <a:ext cx="631152" cy="276999"/>
              </a:xfrm>
              <a:prstGeom prst="rect">
                <a:avLst/>
              </a:prstGeom>
              <a:noFill/>
            </p:spPr>
            <p:txBody>
              <a:bodyPr wrap="square" rtlCol="0">
                <a:spAutoFit/>
              </a:bodyPr>
              <a:lstStyle/>
              <a:p>
                <a:pPr algn="dist"/>
                <a:r>
                  <a:rPr kumimoji="1" lang="ja-JP" altLang="en-US" sz="1200" dirty="0">
                    <a:latin typeface="HGS創英角ﾎﾟｯﾌﾟ体" panose="040B0A00000000000000" pitchFamily="50" charset="-128"/>
                    <a:ea typeface="HGS創英角ﾎﾟｯﾌﾟ体" panose="040B0A00000000000000" pitchFamily="50" charset="-128"/>
                  </a:rPr>
                  <a:t>たい</a:t>
                </a:r>
              </a:p>
            </p:txBody>
          </p:sp>
        </p:grpSp>
        <p:pic>
          <p:nvPicPr>
            <p:cNvPr id="16" name="図 15"/>
            <p:cNvPicPr>
              <a:picLocks noChangeAspect="1"/>
            </p:cNvPicPr>
            <p:nvPr/>
          </p:nvPicPr>
          <p:blipFill>
            <a:blip r:embed="rId7"/>
            <a:stretch>
              <a:fillRect/>
            </a:stretch>
          </p:blipFill>
          <p:spPr>
            <a:xfrm>
              <a:off x="934354" y="2371573"/>
              <a:ext cx="7812000" cy="142765"/>
            </a:xfrm>
            <a:prstGeom prst="rect">
              <a:avLst/>
            </a:prstGeom>
          </p:spPr>
        </p:pic>
      </p:grpSp>
      <p:grpSp>
        <p:nvGrpSpPr>
          <p:cNvPr id="63" name="グループ化 62"/>
          <p:cNvGrpSpPr/>
          <p:nvPr/>
        </p:nvGrpSpPr>
        <p:grpSpPr>
          <a:xfrm>
            <a:off x="1243694" y="2671286"/>
            <a:ext cx="7250272" cy="708171"/>
            <a:chOff x="2895201" y="2434893"/>
            <a:chExt cx="7250272" cy="708171"/>
          </a:xfrm>
        </p:grpSpPr>
        <p:sp>
          <p:nvSpPr>
            <p:cNvPr id="64" name="テキスト ボックス 63"/>
            <p:cNvSpPr txBox="1"/>
            <p:nvPr/>
          </p:nvSpPr>
          <p:spPr>
            <a:xfrm>
              <a:off x="3305219" y="2473650"/>
              <a:ext cx="6840254" cy="669414"/>
            </a:xfrm>
            <a:prstGeom prst="rect">
              <a:avLst/>
            </a:prstGeom>
            <a:noFill/>
          </p:spPr>
          <p:txBody>
            <a:bodyPr wrap="square" rtlCol="0">
              <a:spAutoFit/>
            </a:bodyPr>
            <a:lstStyle/>
            <a:p>
              <a:pPr algn="dist">
                <a:lnSpc>
                  <a:spcPct val="150000"/>
                </a:lnSpc>
              </a:pPr>
              <a:r>
                <a:rPr kumimoji="1" lang="ja-JP" altLang="en-US" sz="2500" dirty="0">
                  <a:latin typeface="HGS創英角ﾎﾟｯﾌﾟ体" panose="040B0A00000000000000" pitchFamily="50" charset="-128"/>
                  <a:ea typeface="HGS創英角ﾎﾟｯﾌﾟ体" panose="040B0A00000000000000" pitchFamily="50" charset="-128"/>
                </a:rPr>
                <a:t>どうして調べてみようと思ったのかな？</a:t>
              </a:r>
              <a:endParaRPr kumimoji="1" lang="en-US" altLang="ja-JP" sz="2500" dirty="0">
                <a:latin typeface="HGS創英角ﾎﾟｯﾌﾟ体" panose="040B0A00000000000000" pitchFamily="50" charset="-128"/>
                <a:ea typeface="HGS創英角ﾎﾟｯﾌﾟ体" panose="040B0A00000000000000" pitchFamily="50" charset="-128"/>
              </a:endParaRPr>
            </a:p>
          </p:txBody>
        </p:sp>
        <p:pic>
          <p:nvPicPr>
            <p:cNvPr id="65" name="図 6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95201" y="2477386"/>
              <a:ext cx="410018" cy="496992"/>
            </a:xfrm>
            <a:prstGeom prst="rect">
              <a:avLst/>
            </a:prstGeom>
          </p:spPr>
        </p:pic>
        <p:sp>
          <p:nvSpPr>
            <p:cNvPr id="66" name="テキスト ボックス 65"/>
            <p:cNvSpPr txBox="1"/>
            <p:nvPr/>
          </p:nvSpPr>
          <p:spPr>
            <a:xfrm>
              <a:off x="4780883" y="2434893"/>
              <a:ext cx="521467" cy="261610"/>
            </a:xfrm>
            <a:prstGeom prst="rect">
              <a:avLst/>
            </a:prstGeom>
            <a:noFill/>
          </p:spPr>
          <p:txBody>
            <a:bodyPr wrap="square" rtlCol="0">
              <a:spAutoFit/>
            </a:bodyPr>
            <a:lstStyle/>
            <a:p>
              <a:pPr algn="dist"/>
              <a:r>
                <a:rPr kumimoji="1" lang="ja-JP" altLang="en-US" sz="1100" dirty="0">
                  <a:latin typeface="HGS創英角ﾎﾟｯﾌﾟ体" panose="040B0A00000000000000" pitchFamily="50" charset="-128"/>
                  <a:ea typeface="HGS創英角ﾎﾟｯﾌﾟ体" panose="040B0A00000000000000" pitchFamily="50" charset="-128"/>
                </a:rPr>
                <a:t>しら</a:t>
              </a:r>
            </a:p>
          </p:txBody>
        </p:sp>
        <p:sp>
          <p:nvSpPr>
            <p:cNvPr id="67" name="テキスト ボックス 66"/>
            <p:cNvSpPr txBox="1"/>
            <p:nvPr/>
          </p:nvSpPr>
          <p:spPr>
            <a:xfrm>
              <a:off x="7406482" y="2434893"/>
              <a:ext cx="521467" cy="261610"/>
            </a:xfrm>
            <a:prstGeom prst="rect">
              <a:avLst/>
            </a:prstGeom>
            <a:noFill/>
          </p:spPr>
          <p:txBody>
            <a:bodyPr wrap="square" rtlCol="0">
              <a:spAutoFit/>
            </a:bodyPr>
            <a:lstStyle/>
            <a:p>
              <a:pPr algn="dist"/>
              <a:r>
                <a:rPr kumimoji="1" lang="ja-JP" altLang="en-US" sz="1100" dirty="0">
                  <a:latin typeface="HGS創英角ﾎﾟｯﾌﾟ体" panose="040B0A00000000000000" pitchFamily="50" charset="-128"/>
                  <a:ea typeface="HGS創英角ﾎﾟｯﾌﾟ体" panose="040B0A00000000000000" pitchFamily="50" charset="-128"/>
                </a:rPr>
                <a:t>おも</a:t>
              </a:r>
            </a:p>
          </p:txBody>
        </p:sp>
      </p:grpSp>
      <p:grpSp>
        <p:nvGrpSpPr>
          <p:cNvPr id="68" name="グループ化 67"/>
          <p:cNvGrpSpPr/>
          <p:nvPr/>
        </p:nvGrpSpPr>
        <p:grpSpPr>
          <a:xfrm>
            <a:off x="1666840" y="3216288"/>
            <a:ext cx="5271096" cy="610421"/>
            <a:chOff x="5904862" y="1778714"/>
            <a:chExt cx="5271096" cy="610421"/>
          </a:xfrm>
        </p:grpSpPr>
        <p:sp>
          <p:nvSpPr>
            <p:cNvPr id="70" name="テキスト ボックス 69"/>
            <p:cNvSpPr txBox="1"/>
            <p:nvPr/>
          </p:nvSpPr>
          <p:spPr>
            <a:xfrm>
              <a:off x="5904862" y="1809874"/>
              <a:ext cx="5271096" cy="579261"/>
            </a:xfrm>
            <a:prstGeom prst="rect">
              <a:avLst/>
            </a:prstGeom>
            <a:noFill/>
          </p:spPr>
          <p:txBody>
            <a:bodyPr wrap="square" rtlCol="0">
              <a:spAutoFit/>
            </a:bodyPr>
            <a:lstStyle/>
            <a:p>
              <a:pPr algn="dist">
                <a:lnSpc>
                  <a:spcPct val="150000"/>
                </a:lnSpc>
              </a:pPr>
              <a:r>
                <a:rPr kumimoji="1" lang="ja-JP" altLang="en-US" sz="2500" dirty="0">
                  <a:latin typeface="HGS創英角ﾎﾟｯﾌﾟ体" panose="040B0A00000000000000" pitchFamily="50" charset="-128"/>
                  <a:ea typeface="HGS創英角ﾎﾟｯﾌﾟ体" panose="040B0A00000000000000" pitchFamily="50" charset="-128"/>
                </a:rPr>
                <a:t>⇒</a:t>
              </a:r>
              <a:r>
                <a:rPr kumimoji="1" lang="ja-JP" altLang="en-US" sz="2500" u="sng" dirty="0">
                  <a:latin typeface="HGS創英角ﾎﾟｯﾌﾟ体" panose="040B0A00000000000000" pitchFamily="50" charset="-128"/>
                  <a:ea typeface="HGS創英角ﾎﾟｯﾌﾟ体" panose="040B0A00000000000000" pitchFamily="50" charset="-128"/>
                </a:rPr>
                <a:t>そう思った理由を書いてね</a:t>
              </a:r>
              <a:r>
                <a:rPr kumimoji="1" lang="en-US" altLang="ja-JP" sz="2500" u="sng" dirty="0">
                  <a:latin typeface="HGS創英角ﾎﾟｯﾌﾟ体" panose="040B0A00000000000000" pitchFamily="50" charset="-128"/>
                  <a:ea typeface="HGS創英角ﾎﾟｯﾌﾟ体" panose="040B0A00000000000000" pitchFamily="50" charset="-128"/>
                </a:rPr>
                <a:t>!</a:t>
              </a:r>
            </a:p>
          </p:txBody>
        </p:sp>
        <p:sp>
          <p:nvSpPr>
            <p:cNvPr id="71" name="テキスト ボックス 70"/>
            <p:cNvSpPr txBox="1"/>
            <p:nvPr/>
          </p:nvSpPr>
          <p:spPr>
            <a:xfrm>
              <a:off x="7027152" y="1779483"/>
              <a:ext cx="521467" cy="261610"/>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おも</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sp>
          <p:nvSpPr>
            <p:cNvPr id="72" name="テキスト ボックス 71"/>
            <p:cNvSpPr txBox="1"/>
            <p:nvPr/>
          </p:nvSpPr>
          <p:spPr>
            <a:xfrm>
              <a:off x="8290012" y="1779483"/>
              <a:ext cx="709006" cy="261610"/>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りゆう</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sp>
          <p:nvSpPr>
            <p:cNvPr id="73" name="テキスト ボックス 72"/>
            <p:cNvSpPr txBox="1"/>
            <p:nvPr/>
          </p:nvSpPr>
          <p:spPr>
            <a:xfrm>
              <a:off x="9341640" y="1778714"/>
              <a:ext cx="470837" cy="261610"/>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か</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grpSp>
      <p:grpSp>
        <p:nvGrpSpPr>
          <p:cNvPr id="74" name="グループ化 73"/>
          <p:cNvGrpSpPr/>
          <p:nvPr/>
        </p:nvGrpSpPr>
        <p:grpSpPr>
          <a:xfrm>
            <a:off x="1243694" y="3804681"/>
            <a:ext cx="6936673" cy="632232"/>
            <a:chOff x="2823303" y="2517815"/>
            <a:chExt cx="6936673" cy="632232"/>
          </a:xfrm>
        </p:grpSpPr>
        <p:grpSp>
          <p:nvGrpSpPr>
            <p:cNvPr id="75" name="グループ化 74"/>
            <p:cNvGrpSpPr/>
            <p:nvPr/>
          </p:nvGrpSpPr>
          <p:grpSpPr>
            <a:xfrm>
              <a:off x="2823303" y="2517815"/>
              <a:ext cx="6936673" cy="632232"/>
              <a:chOff x="2895201" y="2421599"/>
              <a:chExt cx="6936673" cy="632232"/>
            </a:xfrm>
          </p:grpSpPr>
          <p:sp>
            <p:nvSpPr>
              <p:cNvPr id="77" name="テキスト ボックス 76"/>
              <p:cNvSpPr txBox="1"/>
              <p:nvPr/>
            </p:nvSpPr>
            <p:spPr>
              <a:xfrm>
                <a:off x="3297057" y="2474570"/>
                <a:ext cx="6534817" cy="579261"/>
              </a:xfrm>
              <a:prstGeom prst="rect">
                <a:avLst/>
              </a:prstGeom>
              <a:noFill/>
            </p:spPr>
            <p:txBody>
              <a:bodyPr wrap="square" rtlCol="0">
                <a:spAutoFit/>
              </a:bodyPr>
              <a:lstStyle/>
              <a:p>
                <a:pPr algn="dist">
                  <a:lnSpc>
                    <a:spcPct val="150000"/>
                  </a:lnSpc>
                </a:pPr>
                <a:r>
                  <a:rPr lang="ja-JP" altLang="en-US" sz="2500" dirty="0">
                    <a:latin typeface="HGS創英角ﾎﾟｯﾌﾟ体" panose="040B0A00000000000000" pitchFamily="50" charset="-128"/>
                    <a:ea typeface="HGS創英角ﾎﾟｯﾌﾟ体" panose="040B0A00000000000000" pitchFamily="50" charset="-128"/>
                  </a:rPr>
                  <a:t>調べてみて、どう思った？何がわかった？</a:t>
                </a:r>
                <a:endParaRPr lang="en-US" altLang="ja-JP" sz="2500" dirty="0">
                  <a:latin typeface="HGS創英角ﾎﾟｯﾌﾟ体" panose="040B0A00000000000000" pitchFamily="50" charset="-128"/>
                  <a:ea typeface="HGS創英角ﾎﾟｯﾌﾟ体" panose="040B0A00000000000000" pitchFamily="50" charset="-128"/>
                </a:endParaRPr>
              </a:p>
            </p:txBody>
          </p:sp>
          <p:pic>
            <p:nvPicPr>
              <p:cNvPr id="78" name="図 7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95201" y="2477386"/>
                <a:ext cx="410018" cy="496992"/>
              </a:xfrm>
              <a:prstGeom prst="rect">
                <a:avLst/>
              </a:prstGeom>
            </p:spPr>
          </p:pic>
          <p:sp>
            <p:nvSpPr>
              <p:cNvPr id="79" name="テキスト ボックス 78"/>
              <p:cNvSpPr txBox="1"/>
              <p:nvPr/>
            </p:nvSpPr>
            <p:spPr>
              <a:xfrm>
                <a:off x="3282677" y="2433985"/>
                <a:ext cx="521467" cy="261610"/>
              </a:xfrm>
              <a:prstGeom prst="rect">
                <a:avLst/>
              </a:prstGeom>
              <a:noFill/>
            </p:spPr>
            <p:txBody>
              <a:bodyPr wrap="square" rtlCol="0">
                <a:spAutoFit/>
              </a:bodyPr>
              <a:lstStyle/>
              <a:p>
                <a:pPr algn="dist"/>
                <a:r>
                  <a:rPr kumimoji="1" lang="ja-JP" altLang="en-US" sz="1100" dirty="0">
                    <a:latin typeface="HGS創英角ﾎﾟｯﾌﾟ体" panose="040B0A00000000000000" pitchFamily="50" charset="-128"/>
                    <a:ea typeface="HGS創英角ﾎﾟｯﾌﾟ体" panose="040B0A00000000000000" pitchFamily="50" charset="-128"/>
                  </a:rPr>
                  <a:t>しら</a:t>
                </a:r>
              </a:p>
            </p:txBody>
          </p:sp>
          <p:sp>
            <p:nvSpPr>
              <p:cNvPr id="80" name="テキスト ボックス 79"/>
              <p:cNvSpPr txBox="1"/>
              <p:nvPr/>
            </p:nvSpPr>
            <p:spPr>
              <a:xfrm>
                <a:off x="7300592" y="2421599"/>
                <a:ext cx="521467" cy="261610"/>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なに</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grpSp>
        <p:sp>
          <p:nvSpPr>
            <p:cNvPr id="76" name="テキスト ボックス 75"/>
            <p:cNvSpPr txBox="1"/>
            <p:nvPr/>
          </p:nvSpPr>
          <p:spPr>
            <a:xfrm>
              <a:off x="5891983" y="2518423"/>
              <a:ext cx="521467" cy="261610"/>
            </a:xfrm>
            <a:prstGeom prst="rect">
              <a:avLst/>
            </a:prstGeom>
            <a:noFill/>
          </p:spPr>
          <p:txBody>
            <a:bodyPr wrap="square" rtlCol="0">
              <a:spAutoFit/>
            </a:bodyPr>
            <a:lstStyle/>
            <a:p>
              <a:pPr algn="dist"/>
              <a:r>
                <a:rPr kumimoji="1" lang="ja-JP" altLang="en-US" sz="1100" dirty="0">
                  <a:latin typeface="HGS創英角ﾎﾟｯﾌﾟ体" panose="040B0A00000000000000" pitchFamily="50" charset="-128"/>
                  <a:ea typeface="HGS創英角ﾎﾟｯﾌﾟ体" panose="040B0A00000000000000" pitchFamily="50" charset="-128"/>
                </a:rPr>
                <a:t>おも</a:t>
              </a:r>
            </a:p>
          </p:txBody>
        </p:sp>
      </p:grpSp>
      <p:grpSp>
        <p:nvGrpSpPr>
          <p:cNvPr id="81" name="グループ化 80"/>
          <p:cNvGrpSpPr/>
          <p:nvPr/>
        </p:nvGrpSpPr>
        <p:grpSpPr>
          <a:xfrm>
            <a:off x="1645550" y="4358046"/>
            <a:ext cx="6729930" cy="623300"/>
            <a:chOff x="5904862" y="1765835"/>
            <a:chExt cx="6071498" cy="623300"/>
          </a:xfrm>
        </p:grpSpPr>
        <p:sp>
          <p:nvSpPr>
            <p:cNvPr id="82" name="テキスト ボックス 81"/>
            <p:cNvSpPr txBox="1"/>
            <p:nvPr/>
          </p:nvSpPr>
          <p:spPr>
            <a:xfrm>
              <a:off x="5904862" y="1809874"/>
              <a:ext cx="6071498" cy="579261"/>
            </a:xfrm>
            <a:prstGeom prst="rect">
              <a:avLst/>
            </a:prstGeom>
            <a:noFill/>
          </p:spPr>
          <p:txBody>
            <a:bodyPr wrap="square" rtlCol="0">
              <a:spAutoFit/>
            </a:bodyPr>
            <a:lstStyle/>
            <a:p>
              <a:pPr algn="dist">
                <a:lnSpc>
                  <a:spcPct val="150000"/>
                </a:lnSpc>
              </a:pPr>
              <a:r>
                <a:rPr kumimoji="1" lang="ja-JP" altLang="en-US" sz="2500" dirty="0">
                  <a:latin typeface="HGS創英角ﾎﾟｯﾌﾟ体" panose="040B0A00000000000000" pitchFamily="50" charset="-128"/>
                  <a:ea typeface="HGS創英角ﾎﾟｯﾌﾟ体" panose="040B0A00000000000000" pitchFamily="50" charset="-128"/>
                </a:rPr>
                <a:t>⇒</a:t>
              </a:r>
              <a:r>
                <a:rPr lang="ja-JP" altLang="en-US" sz="2500" u="sng" dirty="0">
                  <a:latin typeface="HGS創英角ﾎﾟｯﾌﾟ体" panose="040B0A00000000000000" pitchFamily="50" charset="-128"/>
                  <a:ea typeface="HGS創英角ﾎﾟｯﾌﾟ体" panose="040B0A00000000000000" pitchFamily="50" charset="-128"/>
                </a:rPr>
                <a:t>考えたことや伝えたいことを書いてね</a:t>
              </a:r>
              <a:r>
                <a:rPr lang="en-US" altLang="ja-JP" sz="2500" u="sng" dirty="0">
                  <a:latin typeface="HGS創英角ﾎﾟｯﾌﾟ体" panose="040B0A00000000000000" pitchFamily="50" charset="-128"/>
                  <a:ea typeface="HGS創英角ﾎﾟｯﾌﾟ体" panose="040B0A00000000000000" pitchFamily="50" charset="-128"/>
                </a:rPr>
                <a:t>!</a:t>
              </a:r>
            </a:p>
          </p:txBody>
        </p:sp>
        <p:sp>
          <p:nvSpPr>
            <p:cNvPr id="83" name="テキスト ボックス 82"/>
            <p:cNvSpPr txBox="1"/>
            <p:nvPr/>
          </p:nvSpPr>
          <p:spPr>
            <a:xfrm>
              <a:off x="6195642" y="1782675"/>
              <a:ext cx="602248" cy="261610"/>
            </a:xfrm>
            <a:prstGeom prst="rect">
              <a:avLst/>
            </a:prstGeom>
            <a:noFill/>
          </p:spPr>
          <p:txBody>
            <a:bodyPr wrap="square" rtlCol="0">
              <a:spAutoFit/>
            </a:bodyPr>
            <a:lstStyle/>
            <a:p>
              <a:pPr algn="dist"/>
              <a:r>
                <a:rPr kumimoji="1" lang="ja-JP" altLang="en-US" sz="1100" dirty="0">
                  <a:latin typeface="HGS創英角ﾎﾟｯﾌﾟ体" panose="040B0A00000000000000" pitchFamily="50" charset="-128"/>
                  <a:ea typeface="HGS創英角ﾎﾟｯﾌﾟ体" panose="040B0A00000000000000" pitchFamily="50" charset="-128"/>
                </a:rPr>
                <a:t>かんが</a:t>
              </a:r>
            </a:p>
          </p:txBody>
        </p:sp>
        <p:sp>
          <p:nvSpPr>
            <p:cNvPr id="84" name="テキスト ボックス 83"/>
            <p:cNvSpPr txBox="1"/>
            <p:nvPr/>
          </p:nvSpPr>
          <p:spPr>
            <a:xfrm>
              <a:off x="8155239" y="1792362"/>
              <a:ext cx="480922" cy="261610"/>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つた</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sp>
          <p:nvSpPr>
            <p:cNvPr id="85" name="テキスト ボックス 84"/>
            <p:cNvSpPr txBox="1"/>
            <p:nvPr/>
          </p:nvSpPr>
          <p:spPr>
            <a:xfrm>
              <a:off x="10401738" y="1765835"/>
              <a:ext cx="470837" cy="261610"/>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か</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grpSp>
      <p:pic>
        <p:nvPicPr>
          <p:cNvPr id="50" name="図 49">
            <a:hlinkClick r:id="rId9" action="ppaction://hlinksldjump"/>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210271" y="120615"/>
            <a:ext cx="1347333" cy="566977"/>
          </a:xfrm>
          <a:prstGeom prst="rect">
            <a:avLst/>
          </a:prstGeom>
        </p:spPr>
      </p:pic>
      <p:pic>
        <p:nvPicPr>
          <p:cNvPr id="52" name="図 51">
            <a:hlinkClick r:id="rId11" action="ppaction://hlinksldjump"/>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691647" y="138904"/>
            <a:ext cx="1347333" cy="548688"/>
          </a:xfrm>
          <a:prstGeom prst="rect">
            <a:avLst/>
          </a:prstGeom>
        </p:spPr>
      </p:pic>
      <p:pic>
        <p:nvPicPr>
          <p:cNvPr id="54" name="図 53">
            <a:hlinkClick r:id="rId13" action="ppaction://hlinksldjump"/>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926939" y="130108"/>
            <a:ext cx="1572904" cy="548688"/>
          </a:xfrm>
          <a:prstGeom prst="rect">
            <a:avLst/>
          </a:prstGeom>
        </p:spPr>
      </p:pic>
      <p:sp>
        <p:nvSpPr>
          <p:cNvPr id="45" name="正方形/長方形 44"/>
          <p:cNvSpPr/>
          <p:nvPr/>
        </p:nvSpPr>
        <p:spPr>
          <a:xfrm>
            <a:off x="0" y="0"/>
            <a:ext cx="990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98360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10"/>
                                        <p:tgtEl>
                                          <p:spTgt spid="45"/>
                                        </p:tgtEl>
                                      </p:cBhvr>
                                    </p:animEffect>
                                    <p:set>
                                      <p:cBhvr>
                                        <p:cTn id="7" dur="1" fill="hold">
                                          <p:stCondLst>
                                            <p:cond delay="9"/>
                                          </p:stCondLst>
                                        </p:cTn>
                                        <p:tgtEl>
                                          <p:spTgt spid="45"/>
                                        </p:tgtEl>
                                        <p:attrNameLst>
                                          <p:attrName>style.visibility</p:attrName>
                                        </p:attrNameLst>
                                      </p:cBhvr>
                                      <p:to>
                                        <p:strVal val="hidden"/>
                                      </p:to>
                                    </p:set>
                                  </p:childTnLst>
                                </p:cTn>
                              </p:par>
                              <p:par>
                                <p:cTn id="8" presetID="6" presetClass="emph" presetSubtype="0" fill="hold" nodeType="withEffect">
                                  <p:stCondLst>
                                    <p:cond delay="0"/>
                                  </p:stCondLst>
                                  <p:childTnLst>
                                    <p:animScale>
                                      <p:cBhvr>
                                        <p:cTn id="9" dur="2000" fill="hold"/>
                                        <p:tgtEl>
                                          <p:spTgt spid="14"/>
                                        </p:tgtEl>
                                      </p:cBhvr>
                                      <p:by x="150000" y="150000"/>
                                    </p:animScale>
                                  </p:childTnLst>
                                </p:cTn>
                              </p:par>
                            </p:childTnLst>
                          </p:cTn>
                        </p:par>
                        <p:par>
                          <p:cTn id="10" fill="hold">
                            <p:stCondLst>
                              <p:cond delay="2000"/>
                            </p:stCondLst>
                            <p:childTnLst>
                              <p:par>
                                <p:cTn id="11" presetID="53" presetClass="entr" presetSubtype="16"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p:cTn id="13" dur="1000" fill="hold"/>
                                        <p:tgtEl>
                                          <p:spTgt spid="17"/>
                                        </p:tgtEl>
                                        <p:attrNameLst>
                                          <p:attrName>ppt_w</p:attrName>
                                        </p:attrNameLst>
                                      </p:cBhvr>
                                      <p:tavLst>
                                        <p:tav tm="0">
                                          <p:val>
                                            <p:fltVal val="0"/>
                                          </p:val>
                                        </p:tav>
                                        <p:tav tm="100000">
                                          <p:val>
                                            <p:strVal val="#ppt_w"/>
                                          </p:val>
                                        </p:tav>
                                      </p:tavLst>
                                    </p:anim>
                                    <p:anim calcmode="lin" valueType="num">
                                      <p:cBhvr>
                                        <p:cTn id="14" dur="1000" fill="hold"/>
                                        <p:tgtEl>
                                          <p:spTgt spid="17"/>
                                        </p:tgtEl>
                                        <p:attrNameLst>
                                          <p:attrName>ppt_h</p:attrName>
                                        </p:attrNameLst>
                                      </p:cBhvr>
                                      <p:tavLst>
                                        <p:tav tm="0">
                                          <p:val>
                                            <p:fltVal val="0"/>
                                          </p:val>
                                        </p:tav>
                                        <p:tav tm="100000">
                                          <p:val>
                                            <p:strVal val="#ppt_h"/>
                                          </p:val>
                                        </p:tav>
                                      </p:tavLst>
                                    </p:anim>
                                    <p:animEffect transition="in" filter="fade">
                                      <p:cBhvr>
                                        <p:cTn id="15" dur="1000"/>
                                        <p:tgtEl>
                                          <p:spTgt spid="17"/>
                                        </p:tgtEl>
                                      </p:cBhvr>
                                    </p:animEffect>
                                  </p:childTnLst>
                                </p:cTn>
                              </p:par>
                            </p:childTnLst>
                          </p:cTn>
                        </p:par>
                        <p:par>
                          <p:cTn id="16" fill="hold">
                            <p:stCondLst>
                              <p:cond delay="3000"/>
                            </p:stCondLst>
                            <p:childTnLst>
                              <p:par>
                                <p:cTn id="17" presetID="22" presetClass="entr" presetSubtype="8" fill="hold" nodeType="afterEffect">
                                  <p:stCondLst>
                                    <p:cond delay="400"/>
                                  </p:stCondLst>
                                  <p:childTnLst>
                                    <p:set>
                                      <p:cBhvr>
                                        <p:cTn id="18" dur="1" fill="hold">
                                          <p:stCondLst>
                                            <p:cond delay="0"/>
                                          </p:stCondLst>
                                        </p:cTn>
                                        <p:tgtEl>
                                          <p:spTgt spid="63"/>
                                        </p:tgtEl>
                                        <p:attrNameLst>
                                          <p:attrName>style.visibility</p:attrName>
                                        </p:attrNameLst>
                                      </p:cBhvr>
                                      <p:to>
                                        <p:strVal val="visible"/>
                                      </p:to>
                                    </p:set>
                                    <p:animEffect transition="in" filter="wipe(left)">
                                      <p:cBhvr>
                                        <p:cTn id="19" dur="1000"/>
                                        <p:tgtEl>
                                          <p:spTgt spid="63"/>
                                        </p:tgtEl>
                                      </p:cBhvr>
                                    </p:animEffect>
                                  </p:childTnLst>
                                </p:cTn>
                              </p:par>
                            </p:childTnLst>
                          </p:cTn>
                        </p:par>
                        <p:par>
                          <p:cTn id="20" fill="hold">
                            <p:stCondLst>
                              <p:cond delay="4400"/>
                            </p:stCondLst>
                            <p:childTnLst>
                              <p:par>
                                <p:cTn id="21" presetID="53" presetClass="entr" presetSubtype="16" fill="hold" nodeType="afterEffect">
                                  <p:stCondLst>
                                    <p:cond delay="250"/>
                                  </p:stCondLst>
                                  <p:childTnLst>
                                    <p:set>
                                      <p:cBhvr>
                                        <p:cTn id="22" dur="1" fill="hold">
                                          <p:stCondLst>
                                            <p:cond delay="0"/>
                                          </p:stCondLst>
                                        </p:cTn>
                                        <p:tgtEl>
                                          <p:spTgt spid="68"/>
                                        </p:tgtEl>
                                        <p:attrNameLst>
                                          <p:attrName>style.visibility</p:attrName>
                                        </p:attrNameLst>
                                      </p:cBhvr>
                                      <p:to>
                                        <p:strVal val="visible"/>
                                      </p:to>
                                    </p:set>
                                    <p:anim calcmode="lin" valueType="num">
                                      <p:cBhvr>
                                        <p:cTn id="23" dur="750" fill="hold"/>
                                        <p:tgtEl>
                                          <p:spTgt spid="68"/>
                                        </p:tgtEl>
                                        <p:attrNameLst>
                                          <p:attrName>ppt_w</p:attrName>
                                        </p:attrNameLst>
                                      </p:cBhvr>
                                      <p:tavLst>
                                        <p:tav tm="0">
                                          <p:val>
                                            <p:fltVal val="0"/>
                                          </p:val>
                                        </p:tav>
                                        <p:tav tm="100000">
                                          <p:val>
                                            <p:strVal val="#ppt_w"/>
                                          </p:val>
                                        </p:tav>
                                      </p:tavLst>
                                    </p:anim>
                                    <p:anim calcmode="lin" valueType="num">
                                      <p:cBhvr>
                                        <p:cTn id="24" dur="750" fill="hold"/>
                                        <p:tgtEl>
                                          <p:spTgt spid="68"/>
                                        </p:tgtEl>
                                        <p:attrNameLst>
                                          <p:attrName>ppt_h</p:attrName>
                                        </p:attrNameLst>
                                      </p:cBhvr>
                                      <p:tavLst>
                                        <p:tav tm="0">
                                          <p:val>
                                            <p:fltVal val="0"/>
                                          </p:val>
                                        </p:tav>
                                        <p:tav tm="100000">
                                          <p:val>
                                            <p:strVal val="#ppt_h"/>
                                          </p:val>
                                        </p:tav>
                                      </p:tavLst>
                                    </p:anim>
                                    <p:animEffect transition="in" filter="fade">
                                      <p:cBhvr>
                                        <p:cTn id="25" dur="750"/>
                                        <p:tgtEl>
                                          <p:spTgt spid="68"/>
                                        </p:tgtEl>
                                      </p:cBhvr>
                                    </p:animEffect>
                                  </p:childTnLst>
                                </p:cTn>
                              </p:par>
                            </p:childTnLst>
                          </p:cTn>
                        </p:par>
                        <p:par>
                          <p:cTn id="26" fill="hold">
                            <p:stCondLst>
                              <p:cond delay="5400"/>
                            </p:stCondLst>
                            <p:childTnLst>
                              <p:par>
                                <p:cTn id="27" presetID="22" presetClass="entr" presetSubtype="8" fill="hold" nodeType="afterEffect">
                                  <p:stCondLst>
                                    <p:cond delay="250"/>
                                  </p:stCondLst>
                                  <p:childTnLst>
                                    <p:set>
                                      <p:cBhvr>
                                        <p:cTn id="28" dur="1" fill="hold">
                                          <p:stCondLst>
                                            <p:cond delay="0"/>
                                          </p:stCondLst>
                                        </p:cTn>
                                        <p:tgtEl>
                                          <p:spTgt spid="74"/>
                                        </p:tgtEl>
                                        <p:attrNameLst>
                                          <p:attrName>style.visibility</p:attrName>
                                        </p:attrNameLst>
                                      </p:cBhvr>
                                      <p:to>
                                        <p:strVal val="visible"/>
                                      </p:to>
                                    </p:set>
                                    <p:animEffect transition="in" filter="wipe(left)">
                                      <p:cBhvr>
                                        <p:cTn id="29" dur="1000"/>
                                        <p:tgtEl>
                                          <p:spTgt spid="74"/>
                                        </p:tgtEl>
                                      </p:cBhvr>
                                    </p:animEffect>
                                  </p:childTnLst>
                                </p:cTn>
                              </p:par>
                            </p:childTnLst>
                          </p:cTn>
                        </p:par>
                        <p:par>
                          <p:cTn id="30" fill="hold">
                            <p:stCondLst>
                              <p:cond delay="6650"/>
                            </p:stCondLst>
                            <p:childTnLst>
                              <p:par>
                                <p:cTn id="31" presetID="53" presetClass="entr" presetSubtype="16" fill="hold" nodeType="afterEffect">
                                  <p:stCondLst>
                                    <p:cond delay="250"/>
                                  </p:stCondLst>
                                  <p:childTnLst>
                                    <p:set>
                                      <p:cBhvr>
                                        <p:cTn id="32" dur="1" fill="hold">
                                          <p:stCondLst>
                                            <p:cond delay="0"/>
                                          </p:stCondLst>
                                        </p:cTn>
                                        <p:tgtEl>
                                          <p:spTgt spid="81"/>
                                        </p:tgtEl>
                                        <p:attrNameLst>
                                          <p:attrName>style.visibility</p:attrName>
                                        </p:attrNameLst>
                                      </p:cBhvr>
                                      <p:to>
                                        <p:strVal val="visible"/>
                                      </p:to>
                                    </p:set>
                                    <p:anim calcmode="lin" valueType="num">
                                      <p:cBhvr>
                                        <p:cTn id="33" dur="750" fill="hold"/>
                                        <p:tgtEl>
                                          <p:spTgt spid="81"/>
                                        </p:tgtEl>
                                        <p:attrNameLst>
                                          <p:attrName>ppt_w</p:attrName>
                                        </p:attrNameLst>
                                      </p:cBhvr>
                                      <p:tavLst>
                                        <p:tav tm="0">
                                          <p:val>
                                            <p:fltVal val="0"/>
                                          </p:val>
                                        </p:tav>
                                        <p:tav tm="100000">
                                          <p:val>
                                            <p:strVal val="#ppt_w"/>
                                          </p:val>
                                        </p:tav>
                                      </p:tavLst>
                                    </p:anim>
                                    <p:anim calcmode="lin" valueType="num">
                                      <p:cBhvr>
                                        <p:cTn id="34" dur="750" fill="hold"/>
                                        <p:tgtEl>
                                          <p:spTgt spid="81"/>
                                        </p:tgtEl>
                                        <p:attrNameLst>
                                          <p:attrName>ppt_h</p:attrName>
                                        </p:attrNameLst>
                                      </p:cBhvr>
                                      <p:tavLst>
                                        <p:tav tm="0">
                                          <p:val>
                                            <p:fltVal val="0"/>
                                          </p:val>
                                        </p:tav>
                                        <p:tav tm="100000">
                                          <p:val>
                                            <p:strVal val="#ppt_h"/>
                                          </p:val>
                                        </p:tav>
                                      </p:tavLst>
                                    </p:anim>
                                    <p:animEffect transition="in" filter="fade">
                                      <p:cBhvr>
                                        <p:cTn id="35" dur="75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グループ化 9"/>
          <p:cNvGrpSpPr/>
          <p:nvPr/>
        </p:nvGrpSpPr>
        <p:grpSpPr>
          <a:xfrm>
            <a:off x="233362" y="502276"/>
            <a:ext cx="9387155" cy="5666703"/>
            <a:chOff x="979617" y="502277"/>
            <a:chExt cx="8177262" cy="4172754"/>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9617" y="502277"/>
              <a:ext cx="8177262" cy="4172754"/>
            </a:xfrm>
            <a:prstGeom prst="rect">
              <a:avLst/>
            </a:prstGeom>
          </p:spPr>
        </p:pic>
        <p:pic>
          <p:nvPicPr>
            <p:cNvPr id="9" name="図 8"/>
            <p:cNvPicPr>
              <a:picLocks noChangeAspect="1"/>
            </p:cNvPicPr>
            <p:nvPr/>
          </p:nvPicPr>
          <p:blipFill>
            <a:blip r:embed="rId3">
              <a:extLst>
                <a:ext uri="{BEBA8EAE-BF5A-486C-A8C5-ECC9F3942E4B}">
                  <a14:imgProps xmlns:a14="http://schemas.microsoft.com/office/drawing/2010/main">
                    <a14:imgLayer r:embed="rId4">
                      <a14:imgEffect>
                        <a14:backgroundRemoval t="3139" b="98206" l="9184" r="88776">
                          <a14:foregroundMark x1="53061" y1="24215" x2="53061" y2="24215"/>
                          <a14:foregroundMark x1="52041" y1="40359" x2="52041" y2="40359"/>
                          <a14:foregroundMark x1="51020" y1="61883" x2="51020" y2="61883"/>
                        </a14:backgroundRemoval>
                      </a14:imgEffect>
                    </a14:imgLayer>
                  </a14:imgProps>
                </a:ext>
              </a:extLst>
            </a:blip>
            <a:stretch>
              <a:fillRect/>
            </a:stretch>
          </p:blipFill>
          <p:spPr>
            <a:xfrm>
              <a:off x="8438775" y="2721528"/>
              <a:ext cx="459276" cy="1045087"/>
            </a:xfrm>
            <a:prstGeom prst="rect">
              <a:avLst/>
            </a:prstGeom>
          </p:spPr>
        </p:pic>
        <p:pic>
          <p:nvPicPr>
            <p:cNvPr id="11" name="図 10"/>
            <p:cNvPicPr>
              <a:picLocks noChangeAspect="1"/>
            </p:cNvPicPr>
            <p:nvPr/>
          </p:nvPicPr>
          <p:blipFill>
            <a:blip r:embed="rId5">
              <a:extLst>
                <a:ext uri="{BEBA8EAE-BF5A-486C-A8C5-ECC9F3942E4B}">
                  <a14:imgProps xmlns:a14="http://schemas.microsoft.com/office/drawing/2010/main">
                    <a14:imgLayer r:embed="rId6">
                      <a14:imgEffect>
                        <a14:backgroundRemoval t="6383" b="98936" l="2976" r="97024">
                          <a14:foregroundMark x1="54167" y1="50000" x2="54167" y2="50000"/>
                          <a14:foregroundMark x1="35714" y1="51064" x2="35714" y2="51064"/>
                        </a14:backgroundRemoval>
                      </a14:imgEffect>
                    </a14:imgLayer>
                  </a14:imgProps>
                </a:ext>
              </a:extLst>
            </a:blip>
            <a:stretch>
              <a:fillRect/>
            </a:stretch>
          </p:blipFill>
          <p:spPr>
            <a:xfrm>
              <a:off x="8068770" y="2838866"/>
              <a:ext cx="450382" cy="252000"/>
            </a:xfrm>
            <a:prstGeom prst="rect">
              <a:avLst/>
            </a:prstGeom>
          </p:spPr>
        </p:pic>
      </p:grpSp>
      <p:sp>
        <p:nvSpPr>
          <p:cNvPr id="3" name="AutoShape 2" descr="https://jpc-powerpoint.officeapps.live.com/pods/GetClipboardImage.ashx?Id=34949795-b90f-4739-a8bd-6077d825f0f5&amp;DC=GJP1&amp;pkey=2d48b672-6227-4d38-a6ef-548413ef9639&amp;wdwaccluster=GJP1"/>
          <p:cNvSpPr>
            <a:spLocks noChangeAspect="1" noChangeArrowheads="1"/>
          </p:cNvSpPr>
          <p:nvPr/>
        </p:nvSpPr>
        <p:spPr bwMode="auto">
          <a:xfrm>
            <a:off x="233363"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grpSp>
        <p:nvGrpSpPr>
          <p:cNvPr id="14" name="グループ化 13"/>
          <p:cNvGrpSpPr/>
          <p:nvPr/>
        </p:nvGrpSpPr>
        <p:grpSpPr>
          <a:xfrm>
            <a:off x="2966933" y="770687"/>
            <a:ext cx="3456000" cy="643606"/>
            <a:chOff x="1169287" y="1143169"/>
            <a:chExt cx="3743907" cy="746559"/>
          </a:xfrm>
        </p:grpSpPr>
        <p:sp>
          <p:nvSpPr>
            <p:cNvPr id="39" name="テキスト ボックス 38"/>
            <p:cNvSpPr txBox="1"/>
            <p:nvPr/>
          </p:nvSpPr>
          <p:spPr>
            <a:xfrm>
              <a:off x="1169287" y="1351325"/>
              <a:ext cx="3743907" cy="535514"/>
            </a:xfrm>
            <a:prstGeom prst="rect">
              <a:avLst/>
            </a:prstGeom>
            <a:noFill/>
          </p:spPr>
          <p:txBody>
            <a:bodyPr wrap="square" rtlCol="0">
              <a:spAutoFit/>
            </a:bodyPr>
            <a:lstStyle/>
            <a:p>
              <a:pPr algn="dist"/>
              <a:r>
                <a:rPr kumimoji="1" lang="ja-JP" altLang="en-US" sz="2400" dirty="0">
                  <a:ln w="76200">
                    <a:solidFill>
                      <a:schemeClr val="bg1"/>
                    </a:solidFill>
                  </a:ln>
                  <a:solidFill>
                    <a:schemeClr val="bg1"/>
                  </a:solidFill>
                  <a:latin typeface="HGS創英角ﾎﾟｯﾌﾟ体" panose="040B0A00000000000000" pitchFamily="50" charset="-128"/>
                  <a:ea typeface="HGS創英角ﾎﾟｯﾌﾟ体" panose="040B0A00000000000000" pitchFamily="50" charset="-128"/>
                </a:rPr>
                <a:t> 作品を作る前に</a:t>
              </a:r>
              <a:r>
                <a:rPr kumimoji="1" lang="en-US" altLang="ja-JP" sz="2400" dirty="0">
                  <a:ln w="76200">
                    <a:solidFill>
                      <a:schemeClr val="bg1"/>
                    </a:solidFill>
                  </a:ln>
                  <a:solidFill>
                    <a:schemeClr val="bg1"/>
                  </a:solidFill>
                  <a:latin typeface="HGS創英角ﾎﾟｯﾌﾟ体" panose="040B0A00000000000000" pitchFamily="50" charset="-128"/>
                  <a:ea typeface="HGS創英角ﾎﾟｯﾌﾟ体" panose="040B0A00000000000000" pitchFamily="50" charset="-128"/>
                </a:rPr>
                <a:t>!</a:t>
              </a:r>
              <a:endParaRPr kumimoji="1" lang="ja-JP" altLang="en-US" sz="2400" dirty="0">
                <a:ln w="76200">
                  <a:solidFill>
                    <a:schemeClr val="bg1"/>
                  </a:solidFill>
                </a:ln>
                <a:solidFill>
                  <a:schemeClr val="bg1"/>
                </a:solidFill>
                <a:latin typeface="HGS創英角ﾎﾟｯﾌﾟ体" panose="040B0A00000000000000" pitchFamily="50" charset="-128"/>
                <a:ea typeface="HGS創英角ﾎﾟｯﾌﾟ体" panose="040B0A00000000000000" pitchFamily="50" charset="-128"/>
              </a:endParaRPr>
            </a:p>
          </p:txBody>
        </p:sp>
        <p:sp>
          <p:nvSpPr>
            <p:cNvPr id="40" name="テキスト ボックス 39"/>
            <p:cNvSpPr txBox="1"/>
            <p:nvPr/>
          </p:nvSpPr>
          <p:spPr>
            <a:xfrm>
              <a:off x="1169287" y="1354214"/>
              <a:ext cx="3743907" cy="535514"/>
            </a:xfrm>
            <a:prstGeom prst="rect">
              <a:avLst/>
            </a:prstGeom>
            <a:noFill/>
          </p:spPr>
          <p:txBody>
            <a:bodyPr wrap="square" rtlCol="0">
              <a:spAutoFit/>
            </a:bodyPr>
            <a:lstStyle/>
            <a:p>
              <a:pPr algn="dist"/>
              <a:r>
                <a:rPr kumimoji="1" lang="ja-JP" altLang="en-US" sz="2400" dirty="0">
                  <a:latin typeface="HGS創英角ﾎﾟｯﾌﾟ体" panose="040B0A00000000000000" pitchFamily="50" charset="-128"/>
                  <a:ea typeface="HGS創英角ﾎﾟｯﾌﾟ体" panose="040B0A00000000000000" pitchFamily="50" charset="-128"/>
                </a:rPr>
                <a:t> 作品を作る前に</a:t>
              </a:r>
              <a:r>
                <a:rPr kumimoji="1" lang="en-US" altLang="ja-JP" sz="2400" dirty="0">
                  <a:latin typeface="HGS創英角ﾎﾟｯﾌﾟ体" panose="040B0A00000000000000" pitchFamily="50" charset="-128"/>
                  <a:ea typeface="HGS創英角ﾎﾟｯﾌﾟ体" panose="040B0A00000000000000" pitchFamily="50" charset="-128"/>
                </a:rPr>
                <a:t>!</a:t>
              </a:r>
              <a:endParaRPr kumimoji="1" lang="ja-JP" altLang="en-US" sz="2400" dirty="0">
                <a:latin typeface="HGS創英角ﾎﾟｯﾌﾟ体" panose="040B0A00000000000000" pitchFamily="50" charset="-128"/>
                <a:ea typeface="HGS創英角ﾎﾟｯﾌﾟ体" panose="040B0A00000000000000" pitchFamily="50" charset="-128"/>
              </a:endParaRPr>
            </a:p>
          </p:txBody>
        </p:sp>
        <p:sp>
          <p:nvSpPr>
            <p:cNvPr id="44" name="テキスト ボックス 43"/>
            <p:cNvSpPr txBox="1"/>
            <p:nvPr/>
          </p:nvSpPr>
          <p:spPr>
            <a:xfrm>
              <a:off x="1317359" y="1154778"/>
              <a:ext cx="996031" cy="303457"/>
            </a:xfrm>
            <a:prstGeom prst="rect">
              <a:avLst/>
            </a:prstGeom>
            <a:noFill/>
          </p:spPr>
          <p:txBody>
            <a:bodyPr wrap="square" rtlCol="0">
              <a:spAutoFit/>
            </a:bodyPr>
            <a:lstStyle/>
            <a:p>
              <a:pPr algn="dist"/>
              <a:r>
                <a:rPr kumimoji="1" lang="ja-JP" altLang="en-US" sz="1050" dirty="0">
                  <a:latin typeface="HGS創英角ﾎﾟｯﾌﾟ体" panose="040B0A00000000000000" pitchFamily="50" charset="-128"/>
                  <a:ea typeface="HGS創英角ﾎﾟｯﾌﾟ体" panose="040B0A00000000000000" pitchFamily="50" charset="-128"/>
                </a:rPr>
                <a:t>さくひん</a:t>
              </a:r>
            </a:p>
          </p:txBody>
        </p:sp>
        <p:sp>
          <p:nvSpPr>
            <p:cNvPr id="46" name="テキスト ボックス 45"/>
            <p:cNvSpPr txBox="1"/>
            <p:nvPr/>
          </p:nvSpPr>
          <p:spPr>
            <a:xfrm>
              <a:off x="2680403" y="1161712"/>
              <a:ext cx="543949" cy="303457"/>
            </a:xfrm>
            <a:prstGeom prst="rect">
              <a:avLst/>
            </a:prstGeom>
            <a:noFill/>
          </p:spPr>
          <p:txBody>
            <a:bodyPr wrap="square" rtlCol="0">
              <a:spAutoFit/>
            </a:bodyPr>
            <a:lstStyle/>
            <a:p>
              <a:pPr algn="dist"/>
              <a:r>
                <a:rPr kumimoji="1" lang="ja-JP" altLang="en-US" sz="1050" dirty="0">
                  <a:latin typeface="HGS創英角ﾎﾟｯﾌﾟ体" panose="040B0A00000000000000" pitchFamily="50" charset="-128"/>
                  <a:ea typeface="HGS創英角ﾎﾟｯﾌﾟ体" panose="040B0A00000000000000" pitchFamily="50" charset="-128"/>
                </a:rPr>
                <a:t>つく</a:t>
              </a:r>
            </a:p>
          </p:txBody>
        </p:sp>
        <p:sp>
          <p:nvSpPr>
            <p:cNvPr id="47" name="テキスト ボックス 46"/>
            <p:cNvSpPr txBox="1"/>
            <p:nvPr/>
          </p:nvSpPr>
          <p:spPr>
            <a:xfrm>
              <a:off x="3633221" y="1143169"/>
              <a:ext cx="527339" cy="303457"/>
            </a:xfrm>
            <a:prstGeom prst="rect">
              <a:avLst/>
            </a:prstGeom>
            <a:noFill/>
          </p:spPr>
          <p:txBody>
            <a:bodyPr wrap="square" rtlCol="0">
              <a:spAutoFit/>
            </a:bodyPr>
            <a:lstStyle/>
            <a:p>
              <a:pPr algn="dist"/>
              <a:r>
                <a:rPr kumimoji="1" lang="ja-JP" altLang="en-US" sz="1050" dirty="0">
                  <a:latin typeface="HGS創英角ﾎﾟｯﾌﾟ体" panose="040B0A00000000000000" pitchFamily="50" charset="-128"/>
                  <a:ea typeface="HGS創英角ﾎﾟｯﾌﾟ体" panose="040B0A00000000000000" pitchFamily="50" charset="-128"/>
                </a:rPr>
                <a:t>まえ</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grpSp>
      <p:grpSp>
        <p:nvGrpSpPr>
          <p:cNvPr id="17" name="グループ化 16"/>
          <p:cNvGrpSpPr/>
          <p:nvPr/>
        </p:nvGrpSpPr>
        <p:grpSpPr>
          <a:xfrm>
            <a:off x="934354" y="1384138"/>
            <a:ext cx="7850593" cy="1203940"/>
            <a:chOff x="934354" y="1310398"/>
            <a:chExt cx="7850593" cy="1203940"/>
          </a:xfrm>
        </p:grpSpPr>
        <p:grpSp>
          <p:nvGrpSpPr>
            <p:cNvPr id="48" name="グループ化 47"/>
            <p:cNvGrpSpPr/>
            <p:nvPr/>
          </p:nvGrpSpPr>
          <p:grpSpPr>
            <a:xfrm>
              <a:off x="952714" y="1310398"/>
              <a:ext cx="7832233" cy="1166149"/>
              <a:chOff x="938972" y="2784410"/>
              <a:chExt cx="6528506" cy="1116782"/>
            </a:xfrm>
          </p:grpSpPr>
          <p:grpSp>
            <p:nvGrpSpPr>
              <p:cNvPr id="53" name="グループ化 52"/>
              <p:cNvGrpSpPr/>
              <p:nvPr/>
            </p:nvGrpSpPr>
            <p:grpSpPr>
              <a:xfrm>
                <a:off x="938972" y="2784410"/>
                <a:ext cx="6528506" cy="1116782"/>
                <a:chOff x="2081157" y="1440113"/>
                <a:chExt cx="5805174" cy="1116782"/>
              </a:xfrm>
            </p:grpSpPr>
            <p:sp>
              <p:nvSpPr>
                <p:cNvPr id="61" name="テキスト ボックス 60"/>
                <p:cNvSpPr txBox="1"/>
                <p:nvPr/>
              </p:nvSpPr>
              <p:spPr>
                <a:xfrm>
                  <a:off x="2081157" y="1541232"/>
                  <a:ext cx="5805174" cy="1015663"/>
                </a:xfrm>
                <a:prstGeom prst="rect">
                  <a:avLst/>
                </a:prstGeom>
                <a:noFill/>
              </p:spPr>
              <p:txBody>
                <a:bodyPr wrap="square" rtlCol="0">
                  <a:spAutoFit/>
                </a:bodyPr>
                <a:lstStyle/>
                <a:p>
                  <a:pPr algn="dist"/>
                  <a:r>
                    <a:rPr kumimoji="1" lang="ja-JP" altLang="en-US" sz="6000" dirty="0">
                      <a:latin typeface="HGS創英角ﾎﾟｯﾌﾟ体" panose="040B0A00000000000000" pitchFamily="50" charset="-128"/>
                      <a:ea typeface="HGS創英角ﾎﾟｯﾌﾟ体" panose="040B0A00000000000000" pitchFamily="50" charset="-128"/>
                    </a:rPr>
                    <a:t>大切なポイント</a:t>
                  </a:r>
                  <a:r>
                    <a:rPr kumimoji="1" lang="en-US" altLang="ja-JP" sz="6000" dirty="0">
                      <a:latin typeface="HGS創英角ﾎﾟｯﾌﾟ体" panose="040B0A00000000000000" pitchFamily="50" charset="-128"/>
                      <a:ea typeface="HGS創英角ﾎﾟｯﾌﾟ体" panose="040B0A00000000000000" pitchFamily="50" charset="-128"/>
                    </a:rPr>
                    <a:t>!</a:t>
                  </a:r>
                  <a:endParaRPr kumimoji="1" lang="ja-JP" altLang="en-US" sz="6000" dirty="0">
                    <a:latin typeface="HGS創英角ﾎﾟｯﾌﾟ体" panose="040B0A00000000000000" pitchFamily="50" charset="-128"/>
                    <a:ea typeface="HGS創英角ﾎﾟｯﾌﾟ体" panose="040B0A00000000000000" pitchFamily="50" charset="-128"/>
                  </a:endParaRPr>
                </a:p>
              </p:txBody>
            </p:sp>
            <p:sp>
              <p:nvSpPr>
                <p:cNvPr id="62" name="テキスト ボックス 61"/>
                <p:cNvSpPr txBox="1"/>
                <p:nvPr/>
              </p:nvSpPr>
              <p:spPr>
                <a:xfrm>
                  <a:off x="2938277" y="1440113"/>
                  <a:ext cx="561223" cy="276999"/>
                </a:xfrm>
                <a:prstGeom prst="rect">
                  <a:avLst/>
                </a:prstGeom>
                <a:noFill/>
              </p:spPr>
              <p:txBody>
                <a:bodyPr wrap="square" rtlCol="0">
                  <a:spAutoFit/>
                </a:bodyPr>
                <a:lstStyle/>
                <a:p>
                  <a:pPr algn="dist"/>
                  <a:r>
                    <a:rPr kumimoji="1" lang="ja-JP" altLang="en-US" sz="1200" dirty="0">
                      <a:latin typeface="HGS創英角ﾎﾟｯﾌﾟ体" panose="040B0A00000000000000" pitchFamily="50" charset="-128"/>
                      <a:ea typeface="HGS創英角ﾎﾟｯﾌﾟ体" panose="040B0A00000000000000" pitchFamily="50" charset="-128"/>
                    </a:rPr>
                    <a:t>せつ</a:t>
                  </a:r>
                </a:p>
              </p:txBody>
            </p:sp>
          </p:grpSp>
          <p:sp>
            <p:nvSpPr>
              <p:cNvPr id="60" name="テキスト ボックス 59"/>
              <p:cNvSpPr txBox="1"/>
              <p:nvPr/>
            </p:nvSpPr>
            <p:spPr>
              <a:xfrm>
                <a:off x="1044885" y="2798766"/>
                <a:ext cx="631152" cy="276999"/>
              </a:xfrm>
              <a:prstGeom prst="rect">
                <a:avLst/>
              </a:prstGeom>
              <a:noFill/>
            </p:spPr>
            <p:txBody>
              <a:bodyPr wrap="square" rtlCol="0">
                <a:spAutoFit/>
              </a:bodyPr>
              <a:lstStyle/>
              <a:p>
                <a:pPr algn="dist"/>
                <a:r>
                  <a:rPr kumimoji="1" lang="ja-JP" altLang="en-US" sz="1200" dirty="0">
                    <a:latin typeface="HGS創英角ﾎﾟｯﾌﾟ体" panose="040B0A00000000000000" pitchFamily="50" charset="-128"/>
                    <a:ea typeface="HGS創英角ﾎﾟｯﾌﾟ体" panose="040B0A00000000000000" pitchFamily="50" charset="-128"/>
                  </a:rPr>
                  <a:t>たい</a:t>
                </a:r>
              </a:p>
            </p:txBody>
          </p:sp>
        </p:grpSp>
        <p:pic>
          <p:nvPicPr>
            <p:cNvPr id="16" name="図 15"/>
            <p:cNvPicPr>
              <a:picLocks noChangeAspect="1"/>
            </p:cNvPicPr>
            <p:nvPr/>
          </p:nvPicPr>
          <p:blipFill>
            <a:blip r:embed="rId7"/>
            <a:stretch>
              <a:fillRect/>
            </a:stretch>
          </p:blipFill>
          <p:spPr>
            <a:xfrm>
              <a:off x="934354" y="2371573"/>
              <a:ext cx="7812000" cy="142765"/>
            </a:xfrm>
            <a:prstGeom prst="rect">
              <a:avLst/>
            </a:prstGeom>
          </p:spPr>
        </p:pic>
      </p:grpSp>
      <p:grpSp>
        <p:nvGrpSpPr>
          <p:cNvPr id="63" name="グループ化 62"/>
          <p:cNvGrpSpPr/>
          <p:nvPr/>
        </p:nvGrpSpPr>
        <p:grpSpPr>
          <a:xfrm>
            <a:off x="1243694" y="2656538"/>
            <a:ext cx="7250272" cy="708171"/>
            <a:chOff x="2895201" y="2434893"/>
            <a:chExt cx="7250272" cy="708171"/>
          </a:xfrm>
        </p:grpSpPr>
        <p:sp>
          <p:nvSpPr>
            <p:cNvPr id="64" name="テキスト ボックス 63"/>
            <p:cNvSpPr txBox="1"/>
            <p:nvPr/>
          </p:nvSpPr>
          <p:spPr>
            <a:xfrm>
              <a:off x="3305219" y="2473650"/>
              <a:ext cx="6840254" cy="669414"/>
            </a:xfrm>
            <a:prstGeom prst="rect">
              <a:avLst/>
            </a:prstGeom>
            <a:noFill/>
          </p:spPr>
          <p:txBody>
            <a:bodyPr wrap="square" rtlCol="0">
              <a:spAutoFit/>
            </a:bodyPr>
            <a:lstStyle/>
            <a:p>
              <a:pPr algn="dist">
                <a:lnSpc>
                  <a:spcPct val="150000"/>
                </a:lnSpc>
              </a:pPr>
              <a:r>
                <a:rPr kumimoji="1" lang="ja-JP" altLang="en-US" sz="2500" dirty="0">
                  <a:latin typeface="HGS創英角ﾎﾟｯﾌﾟ体" panose="040B0A00000000000000" pitchFamily="50" charset="-128"/>
                  <a:ea typeface="HGS創英角ﾎﾟｯﾌﾟ体" panose="040B0A00000000000000" pitchFamily="50" charset="-128"/>
                </a:rPr>
                <a:t>どうして調べてみようと思ったのかな？</a:t>
              </a:r>
              <a:endParaRPr kumimoji="1" lang="en-US" altLang="ja-JP" sz="2500" dirty="0">
                <a:latin typeface="HGS創英角ﾎﾟｯﾌﾟ体" panose="040B0A00000000000000" pitchFamily="50" charset="-128"/>
                <a:ea typeface="HGS創英角ﾎﾟｯﾌﾟ体" panose="040B0A00000000000000" pitchFamily="50" charset="-128"/>
              </a:endParaRPr>
            </a:p>
          </p:txBody>
        </p:sp>
        <p:pic>
          <p:nvPicPr>
            <p:cNvPr id="65" name="図 6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95201" y="2477386"/>
              <a:ext cx="410018" cy="496992"/>
            </a:xfrm>
            <a:prstGeom prst="rect">
              <a:avLst/>
            </a:prstGeom>
          </p:spPr>
        </p:pic>
        <p:sp>
          <p:nvSpPr>
            <p:cNvPr id="66" name="テキスト ボックス 65"/>
            <p:cNvSpPr txBox="1"/>
            <p:nvPr/>
          </p:nvSpPr>
          <p:spPr>
            <a:xfrm>
              <a:off x="4780883" y="2434893"/>
              <a:ext cx="521467" cy="261610"/>
            </a:xfrm>
            <a:prstGeom prst="rect">
              <a:avLst/>
            </a:prstGeom>
            <a:noFill/>
          </p:spPr>
          <p:txBody>
            <a:bodyPr wrap="square" rtlCol="0">
              <a:spAutoFit/>
            </a:bodyPr>
            <a:lstStyle/>
            <a:p>
              <a:pPr algn="dist"/>
              <a:r>
                <a:rPr kumimoji="1" lang="ja-JP" altLang="en-US" sz="1100" dirty="0">
                  <a:latin typeface="HGS創英角ﾎﾟｯﾌﾟ体" panose="040B0A00000000000000" pitchFamily="50" charset="-128"/>
                  <a:ea typeface="HGS創英角ﾎﾟｯﾌﾟ体" panose="040B0A00000000000000" pitchFamily="50" charset="-128"/>
                </a:rPr>
                <a:t>しら</a:t>
              </a:r>
            </a:p>
          </p:txBody>
        </p:sp>
        <p:sp>
          <p:nvSpPr>
            <p:cNvPr id="67" name="テキスト ボックス 66"/>
            <p:cNvSpPr txBox="1"/>
            <p:nvPr/>
          </p:nvSpPr>
          <p:spPr>
            <a:xfrm>
              <a:off x="7406482" y="2434893"/>
              <a:ext cx="521467" cy="261610"/>
            </a:xfrm>
            <a:prstGeom prst="rect">
              <a:avLst/>
            </a:prstGeom>
            <a:noFill/>
          </p:spPr>
          <p:txBody>
            <a:bodyPr wrap="square" rtlCol="0">
              <a:spAutoFit/>
            </a:bodyPr>
            <a:lstStyle/>
            <a:p>
              <a:pPr algn="dist"/>
              <a:r>
                <a:rPr kumimoji="1" lang="ja-JP" altLang="en-US" sz="1100" dirty="0">
                  <a:latin typeface="HGS創英角ﾎﾟｯﾌﾟ体" panose="040B0A00000000000000" pitchFamily="50" charset="-128"/>
                  <a:ea typeface="HGS創英角ﾎﾟｯﾌﾟ体" panose="040B0A00000000000000" pitchFamily="50" charset="-128"/>
                </a:rPr>
                <a:t>おも</a:t>
              </a:r>
            </a:p>
          </p:txBody>
        </p:sp>
      </p:grpSp>
      <p:grpSp>
        <p:nvGrpSpPr>
          <p:cNvPr id="68" name="グループ化 67"/>
          <p:cNvGrpSpPr/>
          <p:nvPr/>
        </p:nvGrpSpPr>
        <p:grpSpPr>
          <a:xfrm>
            <a:off x="1666840" y="3201540"/>
            <a:ext cx="5271096" cy="610421"/>
            <a:chOff x="5904862" y="1778714"/>
            <a:chExt cx="5271096" cy="610421"/>
          </a:xfrm>
        </p:grpSpPr>
        <p:sp>
          <p:nvSpPr>
            <p:cNvPr id="70" name="テキスト ボックス 69"/>
            <p:cNvSpPr txBox="1"/>
            <p:nvPr/>
          </p:nvSpPr>
          <p:spPr>
            <a:xfrm>
              <a:off x="5904862" y="1809874"/>
              <a:ext cx="5271096" cy="579261"/>
            </a:xfrm>
            <a:prstGeom prst="rect">
              <a:avLst/>
            </a:prstGeom>
            <a:noFill/>
          </p:spPr>
          <p:txBody>
            <a:bodyPr wrap="square" rtlCol="0">
              <a:spAutoFit/>
            </a:bodyPr>
            <a:lstStyle/>
            <a:p>
              <a:pPr algn="dist">
                <a:lnSpc>
                  <a:spcPct val="150000"/>
                </a:lnSpc>
              </a:pPr>
              <a:r>
                <a:rPr kumimoji="1" lang="ja-JP" altLang="en-US" sz="2500" dirty="0">
                  <a:latin typeface="HGS創英角ﾎﾟｯﾌﾟ体" panose="040B0A00000000000000" pitchFamily="50" charset="-128"/>
                  <a:ea typeface="HGS創英角ﾎﾟｯﾌﾟ体" panose="040B0A00000000000000" pitchFamily="50" charset="-128"/>
                </a:rPr>
                <a:t>⇒</a:t>
              </a:r>
              <a:r>
                <a:rPr kumimoji="1" lang="ja-JP" altLang="en-US" sz="2500" u="sng" dirty="0">
                  <a:latin typeface="HGS創英角ﾎﾟｯﾌﾟ体" panose="040B0A00000000000000" pitchFamily="50" charset="-128"/>
                  <a:ea typeface="HGS創英角ﾎﾟｯﾌﾟ体" panose="040B0A00000000000000" pitchFamily="50" charset="-128"/>
                </a:rPr>
                <a:t>そう思った理由を書いてね</a:t>
              </a:r>
              <a:r>
                <a:rPr kumimoji="1" lang="en-US" altLang="ja-JP" sz="2500" u="sng" dirty="0">
                  <a:latin typeface="HGS創英角ﾎﾟｯﾌﾟ体" panose="040B0A00000000000000" pitchFamily="50" charset="-128"/>
                  <a:ea typeface="HGS創英角ﾎﾟｯﾌﾟ体" panose="040B0A00000000000000" pitchFamily="50" charset="-128"/>
                </a:rPr>
                <a:t>!</a:t>
              </a:r>
            </a:p>
          </p:txBody>
        </p:sp>
        <p:sp>
          <p:nvSpPr>
            <p:cNvPr id="71" name="テキスト ボックス 70"/>
            <p:cNvSpPr txBox="1"/>
            <p:nvPr/>
          </p:nvSpPr>
          <p:spPr>
            <a:xfrm>
              <a:off x="7027152" y="1779483"/>
              <a:ext cx="521467" cy="261610"/>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おも</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sp>
          <p:nvSpPr>
            <p:cNvPr id="72" name="テキスト ボックス 71"/>
            <p:cNvSpPr txBox="1"/>
            <p:nvPr/>
          </p:nvSpPr>
          <p:spPr>
            <a:xfrm>
              <a:off x="8290012" y="1779483"/>
              <a:ext cx="709006" cy="261610"/>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りゆう</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sp>
          <p:nvSpPr>
            <p:cNvPr id="73" name="テキスト ボックス 72"/>
            <p:cNvSpPr txBox="1"/>
            <p:nvPr/>
          </p:nvSpPr>
          <p:spPr>
            <a:xfrm>
              <a:off x="9341640" y="1778714"/>
              <a:ext cx="470837" cy="261610"/>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か</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grpSp>
      <p:grpSp>
        <p:nvGrpSpPr>
          <p:cNvPr id="74" name="グループ化 73"/>
          <p:cNvGrpSpPr/>
          <p:nvPr/>
        </p:nvGrpSpPr>
        <p:grpSpPr>
          <a:xfrm>
            <a:off x="1243694" y="3789933"/>
            <a:ext cx="6936673" cy="632232"/>
            <a:chOff x="2823303" y="2517815"/>
            <a:chExt cx="6936673" cy="632232"/>
          </a:xfrm>
        </p:grpSpPr>
        <p:grpSp>
          <p:nvGrpSpPr>
            <p:cNvPr id="75" name="グループ化 74"/>
            <p:cNvGrpSpPr/>
            <p:nvPr/>
          </p:nvGrpSpPr>
          <p:grpSpPr>
            <a:xfrm>
              <a:off x="2823303" y="2517815"/>
              <a:ext cx="6936673" cy="632232"/>
              <a:chOff x="2895201" y="2421599"/>
              <a:chExt cx="6936673" cy="632232"/>
            </a:xfrm>
          </p:grpSpPr>
          <p:sp>
            <p:nvSpPr>
              <p:cNvPr id="77" name="テキスト ボックス 76"/>
              <p:cNvSpPr txBox="1"/>
              <p:nvPr/>
            </p:nvSpPr>
            <p:spPr>
              <a:xfrm>
                <a:off x="3297057" y="2474570"/>
                <a:ext cx="6534817" cy="579261"/>
              </a:xfrm>
              <a:prstGeom prst="rect">
                <a:avLst/>
              </a:prstGeom>
              <a:noFill/>
            </p:spPr>
            <p:txBody>
              <a:bodyPr wrap="square" rtlCol="0">
                <a:spAutoFit/>
              </a:bodyPr>
              <a:lstStyle/>
              <a:p>
                <a:pPr algn="dist">
                  <a:lnSpc>
                    <a:spcPct val="150000"/>
                  </a:lnSpc>
                </a:pPr>
                <a:r>
                  <a:rPr lang="ja-JP" altLang="en-US" sz="2500" dirty="0">
                    <a:latin typeface="HGS創英角ﾎﾟｯﾌﾟ体" panose="040B0A00000000000000" pitchFamily="50" charset="-128"/>
                    <a:ea typeface="HGS創英角ﾎﾟｯﾌﾟ体" panose="040B0A00000000000000" pitchFamily="50" charset="-128"/>
                  </a:rPr>
                  <a:t>調べてみて、どう思った？何がわかった？</a:t>
                </a:r>
                <a:endParaRPr lang="en-US" altLang="ja-JP" sz="2500" dirty="0">
                  <a:latin typeface="HGS創英角ﾎﾟｯﾌﾟ体" panose="040B0A00000000000000" pitchFamily="50" charset="-128"/>
                  <a:ea typeface="HGS創英角ﾎﾟｯﾌﾟ体" panose="040B0A00000000000000" pitchFamily="50" charset="-128"/>
                </a:endParaRPr>
              </a:p>
            </p:txBody>
          </p:sp>
          <p:pic>
            <p:nvPicPr>
              <p:cNvPr id="78" name="図 7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95201" y="2477386"/>
                <a:ext cx="410018" cy="496992"/>
              </a:xfrm>
              <a:prstGeom prst="rect">
                <a:avLst/>
              </a:prstGeom>
            </p:spPr>
          </p:pic>
          <p:sp>
            <p:nvSpPr>
              <p:cNvPr id="79" name="テキスト ボックス 78"/>
              <p:cNvSpPr txBox="1"/>
              <p:nvPr/>
            </p:nvSpPr>
            <p:spPr>
              <a:xfrm>
                <a:off x="3282677" y="2433985"/>
                <a:ext cx="521467" cy="261610"/>
              </a:xfrm>
              <a:prstGeom prst="rect">
                <a:avLst/>
              </a:prstGeom>
              <a:noFill/>
            </p:spPr>
            <p:txBody>
              <a:bodyPr wrap="square" rtlCol="0">
                <a:spAutoFit/>
              </a:bodyPr>
              <a:lstStyle/>
              <a:p>
                <a:pPr algn="dist"/>
                <a:r>
                  <a:rPr kumimoji="1" lang="ja-JP" altLang="en-US" sz="1100" dirty="0">
                    <a:latin typeface="HGS創英角ﾎﾟｯﾌﾟ体" panose="040B0A00000000000000" pitchFamily="50" charset="-128"/>
                    <a:ea typeface="HGS創英角ﾎﾟｯﾌﾟ体" panose="040B0A00000000000000" pitchFamily="50" charset="-128"/>
                  </a:rPr>
                  <a:t>しら</a:t>
                </a:r>
              </a:p>
            </p:txBody>
          </p:sp>
          <p:sp>
            <p:nvSpPr>
              <p:cNvPr id="80" name="テキスト ボックス 79"/>
              <p:cNvSpPr txBox="1"/>
              <p:nvPr/>
            </p:nvSpPr>
            <p:spPr>
              <a:xfrm>
                <a:off x="7300592" y="2421599"/>
                <a:ext cx="521467" cy="261610"/>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なに</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grpSp>
        <p:sp>
          <p:nvSpPr>
            <p:cNvPr id="76" name="テキスト ボックス 75"/>
            <p:cNvSpPr txBox="1"/>
            <p:nvPr/>
          </p:nvSpPr>
          <p:spPr>
            <a:xfrm>
              <a:off x="5891983" y="2518423"/>
              <a:ext cx="521467" cy="261610"/>
            </a:xfrm>
            <a:prstGeom prst="rect">
              <a:avLst/>
            </a:prstGeom>
            <a:noFill/>
          </p:spPr>
          <p:txBody>
            <a:bodyPr wrap="square" rtlCol="0">
              <a:spAutoFit/>
            </a:bodyPr>
            <a:lstStyle/>
            <a:p>
              <a:pPr algn="dist"/>
              <a:r>
                <a:rPr kumimoji="1" lang="ja-JP" altLang="en-US" sz="1100" dirty="0">
                  <a:latin typeface="HGS創英角ﾎﾟｯﾌﾟ体" panose="040B0A00000000000000" pitchFamily="50" charset="-128"/>
                  <a:ea typeface="HGS創英角ﾎﾟｯﾌﾟ体" panose="040B0A00000000000000" pitchFamily="50" charset="-128"/>
                </a:rPr>
                <a:t>おも</a:t>
              </a:r>
            </a:p>
          </p:txBody>
        </p:sp>
      </p:grpSp>
      <p:grpSp>
        <p:nvGrpSpPr>
          <p:cNvPr id="81" name="グループ化 80"/>
          <p:cNvGrpSpPr/>
          <p:nvPr/>
        </p:nvGrpSpPr>
        <p:grpSpPr>
          <a:xfrm>
            <a:off x="1645550" y="4343298"/>
            <a:ext cx="6729930" cy="623300"/>
            <a:chOff x="5904862" y="1765835"/>
            <a:chExt cx="6071498" cy="623300"/>
          </a:xfrm>
        </p:grpSpPr>
        <p:sp>
          <p:nvSpPr>
            <p:cNvPr id="82" name="テキスト ボックス 81"/>
            <p:cNvSpPr txBox="1"/>
            <p:nvPr/>
          </p:nvSpPr>
          <p:spPr>
            <a:xfrm>
              <a:off x="5904862" y="1809874"/>
              <a:ext cx="6071498" cy="579261"/>
            </a:xfrm>
            <a:prstGeom prst="rect">
              <a:avLst/>
            </a:prstGeom>
            <a:noFill/>
          </p:spPr>
          <p:txBody>
            <a:bodyPr wrap="square" rtlCol="0">
              <a:spAutoFit/>
            </a:bodyPr>
            <a:lstStyle/>
            <a:p>
              <a:pPr algn="dist">
                <a:lnSpc>
                  <a:spcPct val="150000"/>
                </a:lnSpc>
              </a:pPr>
              <a:r>
                <a:rPr kumimoji="1" lang="ja-JP" altLang="en-US" sz="2500" dirty="0">
                  <a:latin typeface="HGS創英角ﾎﾟｯﾌﾟ体" panose="040B0A00000000000000" pitchFamily="50" charset="-128"/>
                  <a:ea typeface="HGS創英角ﾎﾟｯﾌﾟ体" panose="040B0A00000000000000" pitchFamily="50" charset="-128"/>
                </a:rPr>
                <a:t>⇒</a:t>
              </a:r>
              <a:r>
                <a:rPr lang="ja-JP" altLang="en-US" sz="2500" u="sng" dirty="0">
                  <a:latin typeface="HGS創英角ﾎﾟｯﾌﾟ体" panose="040B0A00000000000000" pitchFamily="50" charset="-128"/>
                  <a:ea typeface="HGS創英角ﾎﾟｯﾌﾟ体" panose="040B0A00000000000000" pitchFamily="50" charset="-128"/>
                </a:rPr>
                <a:t>考えたことや伝えたいことを書いてね</a:t>
              </a:r>
              <a:r>
                <a:rPr lang="en-US" altLang="ja-JP" sz="2500" u="sng" dirty="0">
                  <a:latin typeface="HGS創英角ﾎﾟｯﾌﾟ体" panose="040B0A00000000000000" pitchFamily="50" charset="-128"/>
                  <a:ea typeface="HGS創英角ﾎﾟｯﾌﾟ体" panose="040B0A00000000000000" pitchFamily="50" charset="-128"/>
                </a:rPr>
                <a:t>!</a:t>
              </a:r>
            </a:p>
          </p:txBody>
        </p:sp>
        <p:sp>
          <p:nvSpPr>
            <p:cNvPr id="83" name="テキスト ボックス 82"/>
            <p:cNvSpPr txBox="1"/>
            <p:nvPr/>
          </p:nvSpPr>
          <p:spPr>
            <a:xfrm>
              <a:off x="6195642" y="1782675"/>
              <a:ext cx="602248" cy="261610"/>
            </a:xfrm>
            <a:prstGeom prst="rect">
              <a:avLst/>
            </a:prstGeom>
            <a:noFill/>
          </p:spPr>
          <p:txBody>
            <a:bodyPr wrap="square" rtlCol="0">
              <a:spAutoFit/>
            </a:bodyPr>
            <a:lstStyle/>
            <a:p>
              <a:pPr algn="dist"/>
              <a:r>
                <a:rPr kumimoji="1" lang="ja-JP" altLang="en-US" sz="1100" dirty="0">
                  <a:latin typeface="HGS創英角ﾎﾟｯﾌﾟ体" panose="040B0A00000000000000" pitchFamily="50" charset="-128"/>
                  <a:ea typeface="HGS創英角ﾎﾟｯﾌﾟ体" panose="040B0A00000000000000" pitchFamily="50" charset="-128"/>
                </a:rPr>
                <a:t>かんが</a:t>
              </a:r>
            </a:p>
          </p:txBody>
        </p:sp>
        <p:sp>
          <p:nvSpPr>
            <p:cNvPr id="84" name="テキスト ボックス 83"/>
            <p:cNvSpPr txBox="1"/>
            <p:nvPr/>
          </p:nvSpPr>
          <p:spPr>
            <a:xfrm>
              <a:off x="8155239" y="1792362"/>
              <a:ext cx="480922" cy="261610"/>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つた</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sp>
          <p:nvSpPr>
            <p:cNvPr id="85" name="テキスト ボックス 84"/>
            <p:cNvSpPr txBox="1"/>
            <p:nvPr/>
          </p:nvSpPr>
          <p:spPr>
            <a:xfrm>
              <a:off x="10401738" y="1765835"/>
              <a:ext cx="470837" cy="261610"/>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か</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grpSp>
      <p:pic>
        <p:nvPicPr>
          <p:cNvPr id="50" name="図 49">
            <a:hlinkClick r:id="rId9" action="ppaction://hlinksldjump"/>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210271" y="120615"/>
            <a:ext cx="1347333" cy="566977"/>
          </a:xfrm>
          <a:prstGeom prst="rect">
            <a:avLst/>
          </a:prstGeom>
        </p:spPr>
      </p:pic>
      <p:pic>
        <p:nvPicPr>
          <p:cNvPr id="52" name="図 51">
            <a:hlinkClick r:id="rId11" action="ppaction://hlinksldjump"/>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691647" y="138904"/>
            <a:ext cx="1347333" cy="548688"/>
          </a:xfrm>
          <a:prstGeom prst="rect">
            <a:avLst/>
          </a:prstGeom>
        </p:spPr>
      </p:pic>
      <p:pic>
        <p:nvPicPr>
          <p:cNvPr id="54" name="図 53">
            <a:hlinkClick r:id="rId13" action="ppaction://hlinksldjump"/>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926939" y="130108"/>
            <a:ext cx="1572904" cy="548688"/>
          </a:xfrm>
          <a:prstGeom prst="rect">
            <a:avLst/>
          </a:prstGeom>
        </p:spPr>
      </p:pic>
      <p:sp>
        <p:nvSpPr>
          <p:cNvPr id="45" name="正方形/長方形 44"/>
          <p:cNvSpPr/>
          <p:nvPr/>
        </p:nvSpPr>
        <p:spPr>
          <a:xfrm>
            <a:off x="0" y="0"/>
            <a:ext cx="990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0079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10"/>
                                        <p:tgtEl>
                                          <p:spTgt spid="45"/>
                                        </p:tgtEl>
                                      </p:cBhvr>
                                    </p:animEffect>
                                    <p:set>
                                      <p:cBhvr>
                                        <p:cTn id="7" dur="1" fill="hold">
                                          <p:stCondLst>
                                            <p:cond delay="9"/>
                                          </p:stCondLst>
                                        </p:cTn>
                                        <p:tgtEl>
                                          <p:spTgt spid="45"/>
                                        </p:tgtEl>
                                        <p:attrNameLst>
                                          <p:attrName>style.visibility</p:attrName>
                                        </p:attrNameLst>
                                      </p:cBhvr>
                                      <p:to>
                                        <p:strVal val="hidden"/>
                                      </p:to>
                                    </p:set>
                                  </p:childTnLst>
                                </p:cTn>
                              </p:par>
                              <p:par>
                                <p:cTn id="8" presetID="6" presetClass="emph" presetSubtype="0" fill="hold" nodeType="withEffect">
                                  <p:stCondLst>
                                    <p:cond delay="0"/>
                                  </p:stCondLst>
                                  <p:childTnLst>
                                    <p:animScale>
                                      <p:cBhvr>
                                        <p:cTn id="9" dur="2000" fill="hold"/>
                                        <p:tgtEl>
                                          <p:spTgt spid="14"/>
                                        </p:tgtEl>
                                      </p:cBhvr>
                                      <p:by x="150000" y="150000"/>
                                    </p:animScale>
                                  </p:childTnLst>
                                </p:cTn>
                              </p:par>
                            </p:childTnLst>
                          </p:cTn>
                        </p:par>
                        <p:par>
                          <p:cTn id="10" fill="hold">
                            <p:stCondLst>
                              <p:cond delay="2000"/>
                            </p:stCondLst>
                            <p:childTnLst>
                              <p:par>
                                <p:cTn id="11" presetID="53" presetClass="entr" presetSubtype="16"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p:cTn id="13" dur="1000" fill="hold"/>
                                        <p:tgtEl>
                                          <p:spTgt spid="17"/>
                                        </p:tgtEl>
                                        <p:attrNameLst>
                                          <p:attrName>ppt_w</p:attrName>
                                        </p:attrNameLst>
                                      </p:cBhvr>
                                      <p:tavLst>
                                        <p:tav tm="0">
                                          <p:val>
                                            <p:fltVal val="0"/>
                                          </p:val>
                                        </p:tav>
                                        <p:tav tm="100000">
                                          <p:val>
                                            <p:strVal val="#ppt_w"/>
                                          </p:val>
                                        </p:tav>
                                      </p:tavLst>
                                    </p:anim>
                                    <p:anim calcmode="lin" valueType="num">
                                      <p:cBhvr>
                                        <p:cTn id="14" dur="1000" fill="hold"/>
                                        <p:tgtEl>
                                          <p:spTgt spid="17"/>
                                        </p:tgtEl>
                                        <p:attrNameLst>
                                          <p:attrName>ppt_h</p:attrName>
                                        </p:attrNameLst>
                                      </p:cBhvr>
                                      <p:tavLst>
                                        <p:tav tm="0">
                                          <p:val>
                                            <p:fltVal val="0"/>
                                          </p:val>
                                        </p:tav>
                                        <p:tav tm="100000">
                                          <p:val>
                                            <p:strVal val="#ppt_h"/>
                                          </p:val>
                                        </p:tav>
                                      </p:tavLst>
                                    </p:anim>
                                    <p:animEffect transition="in" filter="fade">
                                      <p:cBhvr>
                                        <p:cTn id="15" dur="1000"/>
                                        <p:tgtEl>
                                          <p:spTgt spid="17"/>
                                        </p:tgtEl>
                                      </p:cBhvr>
                                    </p:animEffect>
                                  </p:childTnLst>
                                </p:cTn>
                              </p:par>
                            </p:childTnLst>
                          </p:cTn>
                        </p:par>
                        <p:par>
                          <p:cTn id="16" fill="hold">
                            <p:stCondLst>
                              <p:cond delay="3000"/>
                            </p:stCondLst>
                            <p:childTnLst>
                              <p:par>
                                <p:cTn id="17" presetID="22" presetClass="entr" presetSubtype="8" fill="hold" nodeType="afterEffect">
                                  <p:stCondLst>
                                    <p:cond delay="400"/>
                                  </p:stCondLst>
                                  <p:childTnLst>
                                    <p:set>
                                      <p:cBhvr>
                                        <p:cTn id="18" dur="1" fill="hold">
                                          <p:stCondLst>
                                            <p:cond delay="0"/>
                                          </p:stCondLst>
                                        </p:cTn>
                                        <p:tgtEl>
                                          <p:spTgt spid="63"/>
                                        </p:tgtEl>
                                        <p:attrNameLst>
                                          <p:attrName>style.visibility</p:attrName>
                                        </p:attrNameLst>
                                      </p:cBhvr>
                                      <p:to>
                                        <p:strVal val="visible"/>
                                      </p:to>
                                    </p:set>
                                    <p:animEffect transition="in" filter="wipe(left)">
                                      <p:cBhvr>
                                        <p:cTn id="19" dur="1000"/>
                                        <p:tgtEl>
                                          <p:spTgt spid="63"/>
                                        </p:tgtEl>
                                      </p:cBhvr>
                                    </p:animEffect>
                                  </p:childTnLst>
                                </p:cTn>
                              </p:par>
                            </p:childTnLst>
                          </p:cTn>
                        </p:par>
                        <p:par>
                          <p:cTn id="20" fill="hold">
                            <p:stCondLst>
                              <p:cond delay="4400"/>
                            </p:stCondLst>
                            <p:childTnLst>
                              <p:par>
                                <p:cTn id="21" presetID="53" presetClass="entr" presetSubtype="16" fill="hold" nodeType="afterEffect">
                                  <p:stCondLst>
                                    <p:cond delay="250"/>
                                  </p:stCondLst>
                                  <p:childTnLst>
                                    <p:set>
                                      <p:cBhvr>
                                        <p:cTn id="22" dur="1" fill="hold">
                                          <p:stCondLst>
                                            <p:cond delay="0"/>
                                          </p:stCondLst>
                                        </p:cTn>
                                        <p:tgtEl>
                                          <p:spTgt spid="68"/>
                                        </p:tgtEl>
                                        <p:attrNameLst>
                                          <p:attrName>style.visibility</p:attrName>
                                        </p:attrNameLst>
                                      </p:cBhvr>
                                      <p:to>
                                        <p:strVal val="visible"/>
                                      </p:to>
                                    </p:set>
                                    <p:anim calcmode="lin" valueType="num">
                                      <p:cBhvr>
                                        <p:cTn id="23" dur="750" fill="hold"/>
                                        <p:tgtEl>
                                          <p:spTgt spid="68"/>
                                        </p:tgtEl>
                                        <p:attrNameLst>
                                          <p:attrName>ppt_w</p:attrName>
                                        </p:attrNameLst>
                                      </p:cBhvr>
                                      <p:tavLst>
                                        <p:tav tm="0">
                                          <p:val>
                                            <p:fltVal val="0"/>
                                          </p:val>
                                        </p:tav>
                                        <p:tav tm="100000">
                                          <p:val>
                                            <p:strVal val="#ppt_w"/>
                                          </p:val>
                                        </p:tav>
                                      </p:tavLst>
                                    </p:anim>
                                    <p:anim calcmode="lin" valueType="num">
                                      <p:cBhvr>
                                        <p:cTn id="24" dur="750" fill="hold"/>
                                        <p:tgtEl>
                                          <p:spTgt spid="68"/>
                                        </p:tgtEl>
                                        <p:attrNameLst>
                                          <p:attrName>ppt_h</p:attrName>
                                        </p:attrNameLst>
                                      </p:cBhvr>
                                      <p:tavLst>
                                        <p:tav tm="0">
                                          <p:val>
                                            <p:fltVal val="0"/>
                                          </p:val>
                                        </p:tav>
                                        <p:tav tm="100000">
                                          <p:val>
                                            <p:strVal val="#ppt_h"/>
                                          </p:val>
                                        </p:tav>
                                      </p:tavLst>
                                    </p:anim>
                                    <p:animEffect transition="in" filter="fade">
                                      <p:cBhvr>
                                        <p:cTn id="25" dur="750"/>
                                        <p:tgtEl>
                                          <p:spTgt spid="68"/>
                                        </p:tgtEl>
                                      </p:cBhvr>
                                    </p:animEffect>
                                  </p:childTnLst>
                                </p:cTn>
                              </p:par>
                            </p:childTnLst>
                          </p:cTn>
                        </p:par>
                        <p:par>
                          <p:cTn id="26" fill="hold">
                            <p:stCondLst>
                              <p:cond delay="5400"/>
                            </p:stCondLst>
                            <p:childTnLst>
                              <p:par>
                                <p:cTn id="27" presetID="22" presetClass="entr" presetSubtype="8" fill="hold" nodeType="afterEffect">
                                  <p:stCondLst>
                                    <p:cond delay="250"/>
                                  </p:stCondLst>
                                  <p:childTnLst>
                                    <p:set>
                                      <p:cBhvr>
                                        <p:cTn id="28" dur="1" fill="hold">
                                          <p:stCondLst>
                                            <p:cond delay="0"/>
                                          </p:stCondLst>
                                        </p:cTn>
                                        <p:tgtEl>
                                          <p:spTgt spid="74"/>
                                        </p:tgtEl>
                                        <p:attrNameLst>
                                          <p:attrName>style.visibility</p:attrName>
                                        </p:attrNameLst>
                                      </p:cBhvr>
                                      <p:to>
                                        <p:strVal val="visible"/>
                                      </p:to>
                                    </p:set>
                                    <p:animEffect transition="in" filter="wipe(left)">
                                      <p:cBhvr>
                                        <p:cTn id="29" dur="1000"/>
                                        <p:tgtEl>
                                          <p:spTgt spid="74"/>
                                        </p:tgtEl>
                                      </p:cBhvr>
                                    </p:animEffect>
                                  </p:childTnLst>
                                </p:cTn>
                              </p:par>
                            </p:childTnLst>
                          </p:cTn>
                        </p:par>
                        <p:par>
                          <p:cTn id="30" fill="hold">
                            <p:stCondLst>
                              <p:cond delay="6650"/>
                            </p:stCondLst>
                            <p:childTnLst>
                              <p:par>
                                <p:cTn id="31" presetID="53" presetClass="entr" presetSubtype="16" fill="hold" nodeType="afterEffect">
                                  <p:stCondLst>
                                    <p:cond delay="250"/>
                                  </p:stCondLst>
                                  <p:childTnLst>
                                    <p:set>
                                      <p:cBhvr>
                                        <p:cTn id="32" dur="1" fill="hold">
                                          <p:stCondLst>
                                            <p:cond delay="0"/>
                                          </p:stCondLst>
                                        </p:cTn>
                                        <p:tgtEl>
                                          <p:spTgt spid="81"/>
                                        </p:tgtEl>
                                        <p:attrNameLst>
                                          <p:attrName>style.visibility</p:attrName>
                                        </p:attrNameLst>
                                      </p:cBhvr>
                                      <p:to>
                                        <p:strVal val="visible"/>
                                      </p:to>
                                    </p:set>
                                    <p:anim calcmode="lin" valueType="num">
                                      <p:cBhvr>
                                        <p:cTn id="33" dur="750" fill="hold"/>
                                        <p:tgtEl>
                                          <p:spTgt spid="81"/>
                                        </p:tgtEl>
                                        <p:attrNameLst>
                                          <p:attrName>ppt_w</p:attrName>
                                        </p:attrNameLst>
                                      </p:cBhvr>
                                      <p:tavLst>
                                        <p:tav tm="0">
                                          <p:val>
                                            <p:fltVal val="0"/>
                                          </p:val>
                                        </p:tav>
                                        <p:tav tm="100000">
                                          <p:val>
                                            <p:strVal val="#ppt_w"/>
                                          </p:val>
                                        </p:tav>
                                      </p:tavLst>
                                    </p:anim>
                                    <p:anim calcmode="lin" valueType="num">
                                      <p:cBhvr>
                                        <p:cTn id="34" dur="750" fill="hold"/>
                                        <p:tgtEl>
                                          <p:spTgt spid="81"/>
                                        </p:tgtEl>
                                        <p:attrNameLst>
                                          <p:attrName>ppt_h</p:attrName>
                                        </p:attrNameLst>
                                      </p:cBhvr>
                                      <p:tavLst>
                                        <p:tav tm="0">
                                          <p:val>
                                            <p:fltVal val="0"/>
                                          </p:val>
                                        </p:tav>
                                        <p:tav tm="100000">
                                          <p:val>
                                            <p:strVal val="#ppt_h"/>
                                          </p:val>
                                        </p:tav>
                                      </p:tavLst>
                                    </p:anim>
                                    <p:animEffect transition="in" filter="fade">
                                      <p:cBhvr>
                                        <p:cTn id="35" dur="75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グループ化 9"/>
          <p:cNvGrpSpPr/>
          <p:nvPr/>
        </p:nvGrpSpPr>
        <p:grpSpPr>
          <a:xfrm>
            <a:off x="233362" y="502276"/>
            <a:ext cx="9387155" cy="5666703"/>
            <a:chOff x="979617" y="502277"/>
            <a:chExt cx="8177262" cy="4172754"/>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9617" y="502277"/>
              <a:ext cx="8177262" cy="4172754"/>
            </a:xfrm>
            <a:prstGeom prst="rect">
              <a:avLst/>
            </a:prstGeom>
          </p:spPr>
        </p:pic>
        <p:pic>
          <p:nvPicPr>
            <p:cNvPr id="9" name="図 8"/>
            <p:cNvPicPr>
              <a:picLocks noChangeAspect="1"/>
            </p:cNvPicPr>
            <p:nvPr/>
          </p:nvPicPr>
          <p:blipFill>
            <a:blip r:embed="rId3">
              <a:extLst>
                <a:ext uri="{BEBA8EAE-BF5A-486C-A8C5-ECC9F3942E4B}">
                  <a14:imgProps xmlns:a14="http://schemas.microsoft.com/office/drawing/2010/main">
                    <a14:imgLayer r:embed="rId4">
                      <a14:imgEffect>
                        <a14:backgroundRemoval t="3139" b="98206" l="9184" r="88776">
                          <a14:foregroundMark x1="53061" y1="24215" x2="53061" y2="24215"/>
                          <a14:foregroundMark x1="52041" y1="40359" x2="52041" y2="40359"/>
                          <a14:foregroundMark x1="51020" y1="61883" x2="51020" y2="61883"/>
                        </a14:backgroundRemoval>
                      </a14:imgEffect>
                    </a14:imgLayer>
                  </a14:imgProps>
                </a:ext>
              </a:extLst>
            </a:blip>
            <a:stretch>
              <a:fillRect/>
            </a:stretch>
          </p:blipFill>
          <p:spPr>
            <a:xfrm>
              <a:off x="8438775" y="2721528"/>
              <a:ext cx="459276" cy="1045087"/>
            </a:xfrm>
            <a:prstGeom prst="rect">
              <a:avLst/>
            </a:prstGeom>
          </p:spPr>
        </p:pic>
        <p:pic>
          <p:nvPicPr>
            <p:cNvPr id="11" name="図 10"/>
            <p:cNvPicPr>
              <a:picLocks noChangeAspect="1"/>
            </p:cNvPicPr>
            <p:nvPr/>
          </p:nvPicPr>
          <p:blipFill>
            <a:blip r:embed="rId5">
              <a:extLst>
                <a:ext uri="{BEBA8EAE-BF5A-486C-A8C5-ECC9F3942E4B}">
                  <a14:imgProps xmlns:a14="http://schemas.microsoft.com/office/drawing/2010/main">
                    <a14:imgLayer r:embed="rId6">
                      <a14:imgEffect>
                        <a14:backgroundRemoval t="6383" b="98936" l="2976" r="97024">
                          <a14:foregroundMark x1="54167" y1="50000" x2="54167" y2="50000"/>
                          <a14:foregroundMark x1="35714" y1="51064" x2="35714" y2="51064"/>
                        </a14:backgroundRemoval>
                      </a14:imgEffect>
                    </a14:imgLayer>
                  </a14:imgProps>
                </a:ext>
              </a:extLst>
            </a:blip>
            <a:stretch>
              <a:fillRect/>
            </a:stretch>
          </p:blipFill>
          <p:spPr>
            <a:xfrm>
              <a:off x="8068770" y="2838866"/>
              <a:ext cx="450382" cy="252000"/>
            </a:xfrm>
            <a:prstGeom prst="rect">
              <a:avLst/>
            </a:prstGeom>
          </p:spPr>
        </p:pic>
      </p:grpSp>
      <p:sp>
        <p:nvSpPr>
          <p:cNvPr id="3" name="AutoShape 2" descr="https://jpc-powerpoint.officeapps.live.com/pods/GetClipboardImage.ashx?Id=34949795-b90f-4739-a8bd-6077d825f0f5&amp;DC=GJP1&amp;pkey=2d48b672-6227-4d38-a6ef-548413ef9639&amp;wdwaccluster=GJP1"/>
          <p:cNvSpPr>
            <a:spLocks noChangeAspect="1" noChangeArrowheads="1"/>
          </p:cNvSpPr>
          <p:nvPr/>
        </p:nvSpPr>
        <p:spPr bwMode="auto">
          <a:xfrm>
            <a:off x="233363"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grpSp>
        <p:nvGrpSpPr>
          <p:cNvPr id="40" name="グループ化 39"/>
          <p:cNvGrpSpPr/>
          <p:nvPr/>
        </p:nvGrpSpPr>
        <p:grpSpPr>
          <a:xfrm>
            <a:off x="1177461" y="604376"/>
            <a:ext cx="5069828" cy="763955"/>
            <a:chOff x="1262809" y="618622"/>
            <a:chExt cx="5069828" cy="763955"/>
          </a:xfrm>
        </p:grpSpPr>
        <p:grpSp>
          <p:nvGrpSpPr>
            <p:cNvPr id="42" name="グループ化 41"/>
            <p:cNvGrpSpPr/>
            <p:nvPr/>
          </p:nvGrpSpPr>
          <p:grpSpPr>
            <a:xfrm>
              <a:off x="1262809" y="788793"/>
              <a:ext cx="5069828" cy="593784"/>
              <a:chOff x="1262809" y="788793"/>
              <a:chExt cx="5069828" cy="593784"/>
            </a:xfrm>
          </p:grpSpPr>
          <p:sp>
            <p:nvSpPr>
              <p:cNvPr id="44" name="テキスト ボックス 43"/>
              <p:cNvSpPr txBox="1"/>
              <p:nvPr/>
            </p:nvSpPr>
            <p:spPr>
              <a:xfrm>
                <a:off x="1262809" y="788793"/>
                <a:ext cx="4459338" cy="584775"/>
              </a:xfrm>
              <a:prstGeom prst="rect">
                <a:avLst/>
              </a:prstGeom>
              <a:noFill/>
            </p:spPr>
            <p:txBody>
              <a:bodyPr wrap="square" rtlCol="0">
                <a:spAutoFit/>
              </a:bodyPr>
              <a:lstStyle/>
              <a:p>
                <a:pPr algn="dist"/>
                <a:r>
                  <a:rPr kumimoji="1" lang="ja-JP" altLang="en-US" sz="3200" u="sng" dirty="0">
                    <a:ln w="76200">
                      <a:solidFill>
                        <a:schemeClr val="bg1"/>
                      </a:solidFill>
                    </a:ln>
                    <a:solidFill>
                      <a:schemeClr val="bg1"/>
                    </a:solidFill>
                    <a:latin typeface="HGS創英角ﾎﾟｯﾌﾟ体" panose="040B0A00000000000000" pitchFamily="50" charset="-128"/>
                    <a:ea typeface="HGS創英角ﾎﾟｯﾌﾟ体" panose="040B0A00000000000000" pitchFamily="50" charset="-128"/>
                  </a:rPr>
                  <a:t>タイトルを考えよう</a:t>
                </a:r>
              </a:p>
            </p:txBody>
          </p:sp>
          <p:grpSp>
            <p:nvGrpSpPr>
              <p:cNvPr id="45" name="グループ化 44"/>
              <p:cNvGrpSpPr/>
              <p:nvPr/>
            </p:nvGrpSpPr>
            <p:grpSpPr>
              <a:xfrm>
                <a:off x="1266415" y="797802"/>
                <a:ext cx="5066222" cy="584775"/>
                <a:chOff x="1405841" y="797802"/>
                <a:chExt cx="5005095" cy="584775"/>
              </a:xfrm>
            </p:grpSpPr>
            <p:grpSp>
              <p:nvGrpSpPr>
                <p:cNvPr id="49" name="グループ化 48"/>
                <p:cNvGrpSpPr/>
                <p:nvPr/>
              </p:nvGrpSpPr>
              <p:grpSpPr>
                <a:xfrm>
                  <a:off x="5834939" y="810125"/>
                  <a:ext cx="575997" cy="551398"/>
                  <a:chOff x="2394478" y="4997765"/>
                  <a:chExt cx="917040" cy="867825"/>
                </a:xfrm>
              </p:grpSpPr>
              <p:pic>
                <p:nvPicPr>
                  <p:cNvPr id="51" name="図 5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94478" y="4997765"/>
                    <a:ext cx="501792" cy="867825"/>
                  </a:xfrm>
                  <a:prstGeom prst="rect">
                    <a:avLst/>
                  </a:prstGeom>
                </p:spPr>
              </p:pic>
              <p:pic>
                <p:nvPicPr>
                  <p:cNvPr id="52" name="図 5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34901" y="5214242"/>
                    <a:ext cx="376617" cy="651348"/>
                  </a:xfrm>
                  <a:prstGeom prst="rect">
                    <a:avLst/>
                  </a:prstGeom>
                </p:spPr>
              </p:pic>
            </p:grpSp>
            <p:sp>
              <p:nvSpPr>
                <p:cNvPr id="50" name="テキスト ボックス 49"/>
                <p:cNvSpPr txBox="1"/>
                <p:nvPr/>
              </p:nvSpPr>
              <p:spPr>
                <a:xfrm>
                  <a:off x="1405841" y="797802"/>
                  <a:ext cx="4401966" cy="584775"/>
                </a:xfrm>
                <a:prstGeom prst="rect">
                  <a:avLst/>
                </a:prstGeom>
                <a:noFill/>
              </p:spPr>
              <p:txBody>
                <a:bodyPr wrap="square" rtlCol="0">
                  <a:spAutoFit/>
                </a:bodyPr>
                <a:lstStyle/>
                <a:p>
                  <a:pPr algn="dist"/>
                  <a:r>
                    <a:rPr kumimoji="1" lang="ja-JP" altLang="en-US" sz="3200" u="sng" dirty="0">
                      <a:latin typeface="HGS創英角ﾎﾟｯﾌﾟ体" panose="040B0A00000000000000" pitchFamily="50" charset="-128"/>
                      <a:ea typeface="HGS創英角ﾎﾟｯﾌﾟ体" panose="040B0A00000000000000" pitchFamily="50" charset="-128"/>
                    </a:rPr>
                    <a:t>タイトルを考えよう</a:t>
                  </a:r>
                </a:p>
              </p:txBody>
            </p:sp>
          </p:grpSp>
        </p:grpSp>
        <p:sp>
          <p:nvSpPr>
            <p:cNvPr id="43" name="テキスト ボックス 42"/>
            <p:cNvSpPr txBox="1"/>
            <p:nvPr/>
          </p:nvSpPr>
          <p:spPr>
            <a:xfrm>
              <a:off x="3694432" y="618622"/>
              <a:ext cx="618705" cy="261610"/>
            </a:xfrm>
            <a:prstGeom prst="rect">
              <a:avLst/>
            </a:prstGeom>
            <a:noFill/>
          </p:spPr>
          <p:txBody>
            <a:bodyPr wrap="square" rtlCol="0">
              <a:spAutoFit/>
            </a:bodyPr>
            <a:lstStyle/>
            <a:p>
              <a:pPr algn="dist"/>
              <a:r>
                <a:rPr kumimoji="1" lang="ja-JP" altLang="en-US" sz="1100" dirty="0">
                  <a:latin typeface="HGS創英角ﾎﾟｯﾌﾟ体" panose="040B0A00000000000000" pitchFamily="50" charset="-128"/>
                  <a:ea typeface="HGS創英角ﾎﾟｯﾌﾟ体" panose="040B0A00000000000000" pitchFamily="50" charset="-128"/>
                </a:rPr>
                <a:t>かんが</a:t>
              </a:r>
            </a:p>
          </p:txBody>
        </p:sp>
      </p:grpSp>
      <p:grpSp>
        <p:nvGrpSpPr>
          <p:cNvPr id="53" name="グループ化 52"/>
          <p:cNvGrpSpPr/>
          <p:nvPr/>
        </p:nvGrpSpPr>
        <p:grpSpPr>
          <a:xfrm>
            <a:off x="587238" y="753445"/>
            <a:ext cx="592362" cy="646331"/>
            <a:chOff x="2390956" y="1607048"/>
            <a:chExt cx="592362" cy="646331"/>
          </a:xfrm>
        </p:grpSpPr>
        <p:sp>
          <p:nvSpPr>
            <p:cNvPr id="54" name="テキスト ボックス 53"/>
            <p:cNvSpPr txBox="1"/>
            <p:nvPr/>
          </p:nvSpPr>
          <p:spPr>
            <a:xfrm>
              <a:off x="2395130" y="1607048"/>
              <a:ext cx="588188" cy="646331"/>
            </a:xfrm>
            <a:prstGeom prst="rect">
              <a:avLst/>
            </a:prstGeom>
            <a:noFill/>
          </p:spPr>
          <p:txBody>
            <a:bodyPr wrap="square" rtlCol="0">
              <a:spAutoFit/>
            </a:bodyPr>
            <a:lstStyle/>
            <a:p>
              <a:pPr algn="dist"/>
              <a:r>
                <a:rPr lang="ja-JP" altLang="en-US" sz="3600" dirty="0">
                  <a:ln w="76200">
                    <a:solidFill>
                      <a:schemeClr val="bg1"/>
                    </a:solidFill>
                  </a:ln>
                  <a:solidFill>
                    <a:schemeClr val="bg1"/>
                  </a:solidFill>
                  <a:latin typeface="HGS創英角ﾎﾟｯﾌﾟ体" panose="040B0A00000000000000" pitchFamily="50" charset="-128"/>
                  <a:ea typeface="HGS創英角ﾎﾟｯﾌﾟ体" panose="040B0A00000000000000" pitchFamily="50" charset="-128"/>
                </a:rPr>
                <a:t>③</a:t>
              </a:r>
              <a:endParaRPr kumimoji="1" lang="ja-JP" altLang="en-US" sz="3600" dirty="0">
                <a:ln w="76200">
                  <a:solidFill>
                    <a:schemeClr val="bg1"/>
                  </a:solidFill>
                </a:ln>
                <a:solidFill>
                  <a:schemeClr val="bg1"/>
                </a:solidFill>
                <a:latin typeface="HGS創英角ﾎﾟｯﾌﾟ体" panose="040B0A00000000000000" pitchFamily="50" charset="-128"/>
                <a:ea typeface="HGS創英角ﾎﾟｯﾌﾟ体" panose="040B0A00000000000000" pitchFamily="50" charset="-128"/>
              </a:endParaRPr>
            </a:p>
          </p:txBody>
        </p:sp>
        <p:sp>
          <p:nvSpPr>
            <p:cNvPr id="55" name="テキスト ボックス 54"/>
            <p:cNvSpPr txBox="1"/>
            <p:nvPr/>
          </p:nvSpPr>
          <p:spPr>
            <a:xfrm>
              <a:off x="2390956" y="1607048"/>
              <a:ext cx="588188" cy="646331"/>
            </a:xfrm>
            <a:prstGeom prst="rect">
              <a:avLst/>
            </a:prstGeom>
            <a:noFill/>
          </p:spPr>
          <p:txBody>
            <a:bodyPr wrap="square" rtlCol="0">
              <a:spAutoFit/>
            </a:bodyPr>
            <a:lstStyle/>
            <a:p>
              <a:pPr algn="dist"/>
              <a:r>
                <a:rPr lang="ja-JP" altLang="en-US" sz="3600" dirty="0">
                  <a:latin typeface="HGS創英角ﾎﾟｯﾌﾟ体" panose="040B0A00000000000000" pitchFamily="50" charset="-128"/>
                  <a:ea typeface="HGS創英角ﾎﾟｯﾌﾟ体" panose="040B0A00000000000000" pitchFamily="50" charset="-128"/>
                </a:rPr>
                <a:t>③</a:t>
              </a:r>
              <a:endParaRPr kumimoji="1" lang="ja-JP" altLang="en-US" sz="3600" dirty="0">
                <a:latin typeface="HGS創英角ﾎﾟｯﾌﾟ体" panose="040B0A00000000000000" pitchFamily="50" charset="-128"/>
                <a:ea typeface="HGS創英角ﾎﾟｯﾌﾟ体" panose="040B0A00000000000000" pitchFamily="50" charset="-128"/>
              </a:endParaRPr>
            </a:p>
          </p:txBody>
        </p:sp>
      </p:grpSp>
      <p:grpSp>
        <p:nvGrpSpPr>
          <p:cNvPr id="56" name="グループ化 55"/>
          <p:cNvGrpSpPr/>
          <p:nvPr/>
        </p:nvGrpSpPr>
        <p:grpSpPr>
          <a:xfrm>
            <a:off x="794800" y="1410496"/>
            <a:ext cx="6112775" cy="721321"/>
            <a:chOff x="5378639" y="4214793"/>
            <a:chExt cx="6112775" cy="721321"/>
          </a:xfrm>
        </p:grpSpPr>
        <p:sp>
          <p:nvSpPr>
            <p:cNvPr id="57" name="Rectangle 1"/>
            <p:cNvSpPr>
              <a:spLocks noChangeArrowheads="1"/>
            </p:cNvSpPr>
            <p:nvPr/>
          </p:nvSpPr>
          <p:spPr bwMode="auto">
            <a:xfrm>
              <a:off x="5378639" y="4266700"/>
              <a:ext cx="6112775" cy="669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dist" defTabSz="914400" rtl="0" eaLnBrk="0" fontAlgn="base" latinLnBrk="0" hangingPunct="0">
                <a:lnSpc>
                  <a:spcPct val="150000"/>
                </a:lnSpc>
                <a:spcBef>
                  <a:spcPct val="0"/>
                </a:spcBef>
                <a:spcAft>
                  <a:spcPct val="0"/>
                </a:spcAft>
                <a:buClrTx/>
                <a:buSzTx/>
                <a:buFontTx/>
                <a:buNone/>
                <a:tabLst/>
              </a:pPr>
              <a:r>
                <a:rPr lang="ja-JP" altLang="en-US" sz="2500" dirty="0">
                  <a:latin typeface="HGS創英角ﾎﾟｯﾌﾟ体" panose="040B0A00000000000000" pitchFamily="50" charset="-128"/>
                  <a:ea typeface="HGS創英角ﾎﾟｯﾌﾟ体" panose="040B0A00000000000000" pitchFamily="50" charset="-128"/>
                  <a:cs typeface="Times New Roman" panose="02020603050405020304" pitchFamily="18" charset="0"/>
                </a:rPr>
                <a:t>タイトルは作品の１番目立つところ</a:t>
              </a:r>
              <a:r>
                <a:rPr lang="en-US" altLang="ja-JP" sz="2500" dirty="0">
                  <a:latin typeface="HGS創英角ﾎﾟｯﾌﾟ体" panose="040B0A00000000000000" pitchFamily="50" charset="-128"/>
                  <a:ea typeface="HGS創英角ﾎﾟｯﾌﾟ体" panose="040B0A00000000000000" pitchFamily="50" charset="-128"/>
                  <a:cs typeface="Times New Roman" panose="02020603050405020304" pitchFamily="18" charset="0"/>
                </a:rPr>
                <a:t>!</a:t>
              </a:r>
            </a:p>
          </p:txBody>
        </p:sp>
        <p:sp>
          <p:nvSpPr>
            <p:cNvPr id="58" name="テキスト ボックス 57"/>
            <p:cNvSpPr txBox="1"/>
            <p:nvPr/>
          </p:nvSpPr>
          <p:spPr>
            <a:xfrm>
              <a:off x="7171606" y="4229541"/>
              <a:ext cx="864000" cy="261610"/>
            </a:xfrm>
            <a:prstGeom prst="rect">
              <a:avLst/>
            </a:prstGeom>
            <a:noFill/>
          </p:spPr>
          <p:txBody>
            <a:bodyPr wrap="square" rtlCol="0">
              <a:spAutoFit/>
            </a:bodyPr>
            <a:lstStyle/>
            <a:p>
              <a:pPr algn="dist"/>
              <a:r>
                <a:rPr kumimoji="1" lang="ja-JP" altLang="en-US" sz="1100" dirty="0">
                  <a:latin typeface="HGS創英角ﾎﾟｯﾌﾟ体" panose="040B0A00000000000000" pitchFamily="50" charset="-128"/>
                  <a:ea typeface="HGS創英角ﾎﾟｯﾌﾟ体" panose="040B0A00000000000000" pitchFamily="50" charset="-128"/>
                </a:rPr>
                <a:t>さくひん</a:t>
              </a:r>
            </a:p>
          </p:txBody>
        </p:sp>
        <p:sp>
          <p:nvSpPr>
            <p:cNvPr id="59" name="テキスト ボックス 58"/>
            <p:cNvSpPr txBox="1"/>
            <p:nvPr/>
          </p:nvSpPr>
          <p:spPr>
            <a:xfrm>
              <a:off x="8632103" y="4214793"/>
              <a:ext cx="518444" cy="261610"/>
            </a:xfrm>
            <a:prstGeom prst="rect">
              <a:avLst/>
            </a:prstGeom>
            <a:noFill/>
          </p:spPr>
          <p:txBody>
            <a:bodyPr wrap="square" rtlCol="0">
              <a:spAutoFit/>
            </a:bodyPr>
            <a:lstStyle/>
            <a:p>
              <a:pPr algn="dist"/>
              <a:r>
                <a:rPr kumimoji="1" lang="ja-JP" altLang="en-US" sz="1100" dirty="0">
                  <a:latin typeface="HGS創英角ﾎﾟｯﾌﾟ体" panose="040B0A00000000000000" pitchFamily="50" charset="-128"/>
                  <a:ea typeface="HGS創英角ﾎﾟｯﾌﾟ体" panose="040B0A00000000000000" pitchFamily="50" charset="-128"/>
                </a:rPr>
                <a:t>ばん</a:t>
              </a:r>
            </a:p>
          </p:txBody>
        </p:sp>
        <p:sp>
          <p:nvSpPr>
            <p:cNvPr id="60" name="テキスト ボックス 59"/>
            <p:cNvSpPr txBox="1"/>
            <p:nvPr/>
          </p:nvSpPr>
          <p:spPr>
            <a:xfrm>
              <a:off x="9084466" y="4221903"/>
              <a:ext cx="675510" cy="261610"/>
            </a:xfrm>
            <a:prstGeom prst="rect">
              <a:avLst/>
            </a:prstGeom>
            <a:noFill/>
          </p:spPr>
          <p:txBody>
            <a:bodyPr wrap="square" rtlCol="0">
              <a:spAutoFit/>
            </a:bodyPr>
            <a:lstStyle/>
            <a:p>
              <a:pPr algn="dist"/>
              <a:r>
                <a:rPr kumimoji="1" lang="ja-JP" altLang="en-US" sz="1100" dirty="0">
                  <a:latin typeface="HGS創英角ﾎﾟｯﾌﾟ体" panose="040B0A00000000000000" pitchFamily="50" charset="-128"/>
                  <a:ea typeface="HGS創英角ﾎﾟｯﾌﾟ体" panose="040B0A00000000000000" pitchFamily="50" charset="-128"/>
                </a:rPr>
                <a:t>めだ</a:t>
              </a:r>
            </a:p>
          </p:txBody>
        </p:sp>
      </p:grpSp>
      <p:grpSp>
        <p:nvGrpSpPr>
          <p:cNvPr id="61" name="グループ化 60"/>
          <p:cNvGrpSpPr/>
          <p:nvPr/>
        </p:nvGrpSpPr>
        <p:grpSpPr>
          <a:xfrm>
            <a:off x="789273" y="2012555"/>
            <a:ext cx="5553218" cy="706574"/>
            <a:chOff x="5378639" y="4229541"/>
            <a:chExt cx="5553218" cy="706574"/>
          </a:xfrm>
        </p:grpSpPr>
        <p:sp>
          <p:nvSpPr>
            <p:cNvPr id="62" name="Rectangle 1"/>
            <p:cNvSpPr>
              <a:spLocks noChangeArrowheads="1"/>
            </p:cNvSpPr>
            <p:nvPr/>
          </p:nvSpPr>
          <p:spPr bwMode="auto">
            <a:xfrm>
              <a:off x="5378639" y="4266701"/>
              <a:ext cx="5553218" cy="669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dist" eaLnBrk="0" fontAlgn="base" hangingPunct="0">
                <a:lnSpc>
                  <a:spcPct val="150000"/>
                </a:lnSpc>
                <a:spcBef>
                  <a:spcPct val="0"/>
                </a:spcBef>
                <a:spcAft>
                  <a:spcPct val="0"/>
                </a:spcAft>
              </a:pPr>
              <a:r>
                <a:rPr kumimoji="0" lang="ja-JP" altLang="en-US" sz="2500" b="0" i="0" u="none" strike="noStrike" cap="none" normalizeH="0" baseline="0" dirty="0">
                  <a:ln>
                    <a:noFill/>
                  </a:ln>
                  <a:solidFill>
                    <a:schemeClr val="tx1"/>
                  </a:solidFill>
                  <a:effectLst/>
                  <a:latin typeface="HGS創英角ﾎﾟｯﾌﾟ体" panose="040B0A00000000000000" pitchFamily="50" charset="-128"/>
                  <a:ea typeface="HGS創英角ﾎﾟｯﾌﾟ体" panose="040B0A00000000000000" pitchFamily="50" charset="-128"/>
                </a:rPr>
                <a:t>グラフの内容や伝えたいことが</a:t>
              </a:r>
              <a:endParaRPr kumimoji="0" lang="en-US" altLang="ja-JP" sz="2500" b="0" i="0" u="none" strike="noStrike" cap="none" normalizeH="0" baseline="0" dirty="0">
                <a:ln>
                  <a:noFill/>
                </a:ln>
                <a:solidFill>
                  <a:schemeClr val="tx1"/>
                </a:solidFill>
                <a:effectLst/>
                <a:latin typeface="HGS創英角ﾎﾟｯﾌﾟ体" panose="040B0A00000000000000" pitchFamily="50" charset="-128"/>
                <a:ea typeface="HGS創英角ﾎﾟｯﾌﾟ体" panose="040B0A00000000000000" pitchFamily="50" charset="-128"/>
              </a:endParaRPr>
            </a:p>
          </p:txBody>
        </p:sp>
        <p:sp>
          <p:nvSpPr>
            <p:cNvPr id="63" name="テキスト ボックス 62"/>
            <p:cNvSpPr txBox="1"/>
            <p:nvPr/>
          </p:nvSpPr>
          <p:spPr>
            <a:xfrm>
              <a:off x="6926548" y="4229541"/>
              <a:ext cx="864000" cy="261610"/>
            </a:xfrm>
            <a:prstGeom prst="rect">
              <a:avLst/>
            </a:prstGeom>
            <a:noFill/>
          </p:spPr>
          <p:txBody>
            <a:bodyPr wrap="square" rtlCol="0">
              <a:spAutoFit/>
            </a:bodyPr>
            <a:lstStyle/>
            <a:p>
              <a:pPr algn="dist"/>
              <a:r>
                <a:rPr kumimoji="1" lang="ja-JP" altLang="en-US" sz="1100" dirty="0">
                  <a:latin typeface="HGS創英角ﾎﾟｯﾌﾟ体" panose="040B0A00000000000000" pitchFamily="50" charset="-128"/>
                  <a:ea typeface="HGS創英角ﾎﾟｯﾌﾟ体" panose="040B0A00000000000000" pitchFamily="50" charset="-128"/>
                </a:rPr>
                <a:t>ないよう</a:t>
              </a:r>
            </a:p>
          </p:txBody>
        </p:sp>
        <p:sp>
          <p:nvSpPr>
            <p:cNvPr id="64" name="テキスト ボックス 63"/>
            <p:cNvSpPr txBox="1"/>
            <p:nvPr/>
          </p:nvSpPr>
          <p:spPr>
            <a:xfrm>
              <a:off x="8088000" y="4243189"/>
              <a:ext cx="518444" cy="261610"/>
            </a:xfrm>
            <a:prstGeom prst="rect">
              <a:avLst/>
            </a:prstGeom>
            <a:noFill/>
          </p:spPr>
          <p:txBody>
            <a:bodyPr wrap="square" rtlCol="0">
              <a:spAutoFit/>
            </a:bodyPr>
            <a:lstStyle/>
            <a:p>
              <a:pPr algn="dist"/>
              <a:r>
                <a:rPr kumimoji="1" lang="ja-JP" altLang="en-US" sz="1100" dirty="0">
                  <a:latin typeface="HGS創英角ﾎﾟｯﾌﾟ体" panose="040B0A00000000000000" pitchFamily="50" charset="-128"/>
                  <a:ea typeface="HGS創英角ﾎﾟｯﾌﾟ体" panose="040B0A00000000000000" pitchFamily="50" charset="-128"/>
                </a:rPr>
                <a:t>つた</a:t>
              </a:r>
            </a:p>
          </p:txBody>
        </p:sp>
      </p:grpSp>
      <p:grpSp>
        <p:nvGrpSpPr>
          <p:cNvPr id="70" name="グループ化 69"/>
          <p:cNvGrpSpPr/>
          <p:nvPr/>
        </p:nvGrpSpPr>
        <p:grpSpPr>
          <a:xfrm>
            <a:off x="794800" y="2569503"/>
            <a:ext cx="4706840" cy="701758"/>
            <a:chOff x="5378639" y="4234357"/>
            <a:chExt cx="4706840" cy="701758"/>
          </a:xfrm>
        </p:grpSpPr>
        <p:sp>
          <p:nvSpPr>
            <p:cNvPr id="80" name="Rectangle 1"/>
            <p:cNvSpPr>
              <a:spLocks noChangeArrowheads="1"/>
            </p:cNvSpPr>
            <p:nvPr/>
          </p:nvSpPr>
          <p:spPr bwMode="auto">
            <a:xfrm>
              <a:off x="5378639" y="4266701"/>
              <a:ext cx="4706840" cy="669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dist" eaLnBrk="0" fontAlgn="base" hangingPunct="0">
                <a:lnSpc>
                  <a:spcPct val="150000"/>
                </a:lnSpc>
                <a:spcBef>
                  <a:spcPct val="0"/>
                </a:spcBef>
                <a:spcAft>
                  <a:spcPct val="0"/>
                </a:spcAft>
              </a:pPr>
              <a:r>
                <a:rPr lang="ja-JP" altLang="en-US" sz="2500" dirty="0">
                  <a:latin typeface="HGS創英角ﾎﾟｯﾌﾟ体" panose="040B0A00000000000000" pitchFamily="50" charset="-128"/>
                  <a:ea typeface="HGS創英角ﾎﾟｯﾌﾟ体" panose="040B0A00000000000000" pitchFamily="50" charset="-128"/>
                </a:rPr>
                <a:t>よくわかるものを考えよう</a:t>
              </a:r>
              <a:r>
                <a:rPr lang="en-US" altLang="ja-JP" sz="2500" dirty="0">
                  <a:latin typeface="HGS創英角ﾎﾟｯﾌﾟ体" panose="040B0A00000000000000" pitchFamily="50" charset="-128"/>
                  <a:ea typeface="HGS創英角ﾎﾟｯﾌﾟ体" panose="040B0A00000000000000" pitchFamily="50" charset="-128"/>
                </a:rPr>
                <a:t>!</a:t>
              </a:r>
              <a:endParaRPr lang="ja-JP" altLang="en-US" sz="2500" dirty="0">
                <a:latin typeface="HGS創英角ﾎﾟｯﾌﾟ体" panose="040B0A00000000000000" pitchFamily="50" charset="-128"/>
                <a:ea typeface="HGS創英角ﾎﾟｯﾌﾟ体" panose="040B0A00000000000000" pitchFamily="50" charset="-128"/>
              </a:endParaRPr>
            </a:p>
          </p:txBody>
        </p:sp>
        <p:sp>
          <p:nvSpPr>
            <p:cNvPr id="81" name="テキスト ボックス 80"/>
            <p:cNvSpPr txBox="1"/>
            <p:nvPr/>
          </p:nvSpPr>
          <p:spPr>
            <a:xfrm>
              <a:off x="8216128" y="4234357"/>
              <a:ext cx="671651" cy="261610"/>
            </a:xfrm>
            <a:prstGeom prst="rect">
              <a:avLst/>
            </a:prstGeom>
            <a:noFill/>
          </p:spPr>
          <p:txBody>
            <a:bodyPr wrap="square" rtlCol="0">
              <a:spAutoFit/>
            </a:bodyPr>
            <a:lstStyle/>
            <a:p>
              <a:pPr algn="dist"/>
              <a:r>
                <a:rPr kumimoji="1" lang="ja-JP" altLang="en-US" sz="1100" dirty="0">
                  <a:latin typeface="HGS創英角ﾎﾟｯﾌﾟ体" panose="040B0A00000000000000" pitchFamily="50" charset="-128"/>
                  <a:ea typeface="HGS創英角ﾎﾟｯﾌﾟ体" panose="040B0A00000000000000" pitchFamily="50" charset="-128"/>
                </a:rPr>
                <a:t>かんが</a:t>
              </a:r>
            </a:p>
          </p:txBody>
        </p:sp>
      </p:grpSp>
      <p:grpSp>
        <p:nvGrpSpPr>
          <p:cNvPr id="82" name="グループ化 81"/>
          <p:cNvGrpSpPr/>
          <p:nvPr/>
        </p:nvGrpSpPr>
        <p:grpSpPr>
          <a:xfrm>
            <a:off x="825813" y="3236013"/>
            <a:ext cx="7444949" cy="1723004"/>
            <a:chOff x="1370420" y="3236013"/>
            <a:chExt cx="6900342" cy="1723004"/>
          </a:xfrm>
        </p:grpSpPr>
        <p:sp>
          <p:nvSpPr>
            <p:cNvPr id="83" name="正方形/長方形 82"/>
            <p:cNvSpPr/>
            <p:nvPr/>
          </p:nvSpPr>
          <p:spPr>
            <a:xfrm>
              <a:off x="1404213" y="3608993"/>
              <a:ext cx="6840000" cy="13178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4" name="グループ化 83"/>
            <p:cNvGrpSpPr/>
            <p:nvPr/>
          </p:nvGrpSpPr>
          <p:grpSpPr>
            <a:xfrm>
              <a:off x="4090534" y="3236013"/>
              <a:ext cx="1680474" cy="646331"/>
              <a:chOff x="4090534" y="3236013"/>
              <a:chExt cx="1680474" cy="646331"/>
            </a:xfrm>
          </p:grpSpPr>
          <p:sp>
            <p:nvSpPr>
              <p:cNvPr id="90" name="正方形/長方形 89"/>
              <p:cNvSpPr/>
              <p:nvPr/>
            </p:nvSpPr>
            <p:spPr>
              <a:xfrm>
                <a:off x="4090534" y="3385684"/>
                <a:ext cx="1672807" cy="396000"/>
              </a:xfrm>
              <a:prstGeom prst="rect">
                <a:avLst/>
              </a:prstGeom>
              <a:solidFill>
                <a:srgbClr val="FFFFC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1" name="Rectangle 2"/>
              <p:cNvSpPr>
                <a:spLocks noChangeArrowheads="1"/>
              </p:cNvSpPr>
              <p:nvPr/>
            </p:nvSpPr>
            <p:spPr bwMode="auto">
              <a:xfrm>
                <a:off x="4116526" y="3236013"/>
                <a:ext cx="165448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139700" algn="l" defTabSz="914400" rtl="0" eaLnBrk="0" fontAlgn="base" latinLnBrk="0" hangingPunct="0">
                  <a:lnSpc>
                    <a:spcPct val="150000"/>
                  </a:lnSpc>
                  <a:spcBef>
                    <a:spcPct val="0"/>
                  </a:spcBef>
                  <a:spcAft>
                    <a:spcPct val="0"/>
                  </a:spcAft>
                  <a:buClrTx/>
                  <a:buSzTx/>
                  <a:buFontTx/>
                  <a:buNone/>
                  <a:tabLst/>
                </a:pPr>
                <a:r>
                  <a:rPr lang="ja-JP" altLang="en-US" sz="2400" dirty="0">
                    <a:latin typeface="HGS創英角ﾎﾟｯﾌﾟ体" panose="040B0A00000000000000" pitchFamily="50" charset="-128"/>
                    <a:ea typeface="HGS創英角ﾎﾟｯﾌﾟ体" panose="040B0A00000000000000" pitchFamily="50" charset="-128"/>
                  </a:rPr>
                  <a:t>たとえば</a:t>
                </a:r>
                <a:endParaRPr kumimoji="0" lang="ja-JP" altLang="en-US" sz="2400" b="0" i="0" u="none" strike="noStrike" cap="none" normalizeH="0" baseline="0" dirty="0">
                  <a:ln>
                    <a:noFill/>
                  </a:ln>
                  <a:solidFill>
                    <a:schemeClr val="tx1"/>
                  </a:solidFill>
                  <a:effectLst/>
                  <a:latin typeface="HGS創英角ﾎﾟｯﾌﾟ体" panose="040B0A00000000000000" pitchFamily="50" charset="-128"/>
                  <a:ea typeface="HGS創英角ﾎﾟｯﾌﾟ体" panose="040B0A00000000000000" pitchFamily="50" charset="-128"/>
                </a:endParaRPr>
              </a:p>
            </p:txBody>
          </p:sp>
        </p:grpSp>
        <p:cxnSp>
          <p:nvCxnSpPr>
            <p:cNvPr id="85" name="直線コネクタ 84"/>
            <p:cNvCxnSpPr/>
            <p:nvPr/>
          </p:nvCxnSpPr>
          <p:spPr>
            <a:xfrm>
              <a:off x="1370420" y="4949640"/>
              <a:ext cx="689937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直線コネクタ 85"/>
            <p:cNvCxnSpPr/>
            <p:nvPr/>
          </p:nvCxnSpPr>
          <p:spPr>
            <a:xfrm flipV="1">
              <a:off x="1383481" y="3584490"/>
              <a:ext cx="0" cy="135208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直線コネクタ 86"/>
            <p:cNvCxnSpPr/>
            <p:nvPr/>
          </p:nvCxnSpPr>
          <p:spPr>
            <a:xfrm>
              <a:off x="1400649" y="3598305"/>
              <a:ext cx="2700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直線コネクタ 87"/>
            <p:cNvCxnSpPr/>
            <p:nvPr/>
          </p:nvCxnSpPr>
          <p:spPr>
            <a:xfrm>
              <a:off x="5750762" y="3602126"/>
              <a:ext cx="2520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直線コネクタ 88"/>
            <p:cNvCxnSpPr/>
            <p:nvPr/>
          </p:nvCxnSpPr>
          <p:spPr>
            <a:xfrm>
              <a:off x="8269797" y="3591017"/>
              <a:ext cx="0" cy="1368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2" name="グループ化 91"/>
          <p:cNvGrpSpPr/>
          <p:nvPr/>
        </p:nvGrpSpPr>
        <p:grpSpPr>
          <a:xfrm>
            <a:off x="1945567" y="3749455"/>
            <a:ext cx="5110119" cy="591362"/>
            <a:chOff x="1116254" y="1503976"/>
            <a:chExt cx="5110119" cy="591362"/>
          </a:xfrm>
        </p:grpSpPr>
        <p:sp>
          <p:nvSpPr>
            <p:cNvPr id="93" name="テキスト ボックス 92"/>
            <p:cNvSpPr txBox="1"/>
            <p:nvPr/>
          </p:nvSpPr>
          <p:spPr>
            <a:xfrm>
              <a:off x="1116254" y="1618284"/>
              <a:ext cx="5110119" cy="477054"/>
            </a:xfrm>
            <a:prstGeom prst="rect">
              <a:avLst/>
            </a:prstGeom>
            <a:noFill/>
          </p:spPr>
          <p:txBody>
            <a:bodyPr wrap="square" rtlCol="0">
              <a:spAutoFit/>
            </a:bodyPr>
            <a:lstStyle/>
            <a:p>
              <a:pPr algn="dist"/>
              <a:r>
                <a:rPr lang="ja-JP" altLang="en-US" sz="2400" dirty="0">
                  <a:latin typeface="HGS創英角ﾎﾟｯﾌﾟ体" panose="040B0A00000000000000" pitchFamily="50" charset="-128"/>
                  <a:ea typeface="HGS創英角ﾎﾟｯﾌﾟ体" panose="040B0A00000000000000" pitchFamily="50" charset="-128"/>
                </a:rPr>
                <a:t>☆パンとごはん　どっちが好き？</a:t>
              </a:r>
            </a:p>
          </p:txBody>
        </p:sp>
        <p:sp>
          <p:nvSpPr>
            <p:cNvPr id="94" name="テキスト ボックス 93"/>
            <p:cNvSpPr txBox="1"/>
            <p:nvPr/>
          </p:nvSpPr>
          <p:spPr>
            <a:xfrm>
              <a:off x="5076888" y="1503976"/>
              <a:ext cx="468000" cy="230832"/>
            </a:xfrm>
            <a:prstGeom prst="rect">
              <a:avLst/>
            </a:prstGeom>
            <a:noFill/>
          </p:spPr>
          <p:txBody>
            <a:bodyPr wrap="square" rtlCol="0">
              <a:spAutoFit/>
            </a:bodyPr>
            <a:lstStyle/>
            <a:p>
              <a:pPr algn="dist"/>
              <a:r>
                <a:rPr lang="ja-JP" altLang="en-US" sz="900" dirty="0">
                  <a:latin typeface="HGS創英角ﾎﾟｯﾌﾟ体" panose="040B0A00000000000000" pitchFamily="50" charset="-128"/>
                  <a:ea typeface="HGS創英角ﾎﾟｯﾌﾟ体" panose="040B0A00000000000000" pitchFamily="50" charset="-128"/>
                </a:rPr>
                <a:t>す</a:t>
              </a:r>
            </a:p>
          </p:txBody>
        </p:sp>
      </p:grpSp>
      <p:grpSp>
        <p:nvGrpSpPr>
          <p:cNvPr id="17" name="グループ化 16"/>
          <p:cNvGrpSpPr/>
          <p:nvPr/>
        </p:nvGrpSpPr>
        <p:grpSpPr>
          <a:xfrm>
            <a:off x="961565" y="3765927"/>
            <a:ext cx="7148226" cy="1109894"/>
            <a:chOff x="961565" y="3765927"/>
            <a:chExt cx="7148226" cy="1109894"/>
          </a:xfrm>
        </p:grpSpPr>
        <p:pic>
          <p:nvPicPr>
            <p:cNvPr id="7" name="図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016777" y="3765927"/>
              <a:ext cx="648578" cy="574049"/>
            </a:xfrm>
            <a:prstGeom prst="rect">
              <a:avLst/>
            </a:prstGeom>
          </p:spPr>
        </p:pic>
        <p:pic>
          <p:nvPicPr>
            <p:cNvPr id="8" name="図 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512066" y="4250749"/>
              <a:ext cx="597725" cy="625072"/>
            </a:xfrm>
            <a:prstGeom prst="rect">
              <a:avLst/>
            </a:prstGeom>
          </p:spPr>
        </p:pic>
        <p:pic>
          <p:nvPicPr>
            <p:cNvPr id="16" name="図 1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20792839">
              <a:off x="961565" y="4057362"/>
              <a:ext cx="1005074" cy="579174"/>
            </a:xfrm>
            <a:prstGeom prst="rect">
              <a:avLst/>
            </a:prstGeom>
          </p:spPr>
        </p:pic>
      </p:grpSp>
      <p:pic>
        <p:nvPicPr>
          <p:cNvPr id="98" name="図 97"/>
          <p:cNvPicPr/>
          <p:nvPr/>
        </p:nvPicPr>
        <p:blipFill>
          <a:blip r:embed="rId12" cstate="print">
            <a:extLst>
              <a:ext uri="{28A0092B-C50C-407E-A947-70E740481C1C}">
                <a14:useLocalDpi xmlns:a14="http://schemas.microsoft.com/office/drawing/2010/main" val="0"/>
              </a:ext>
            </a:extLst>
          </a:blip>
          <a:stretch>
            <a:fillRect/>
          </a:stretch>
        </p:blipFill>
        <p:spPr>
          <a:xfrm>
            <a:off x="6831452" y="1575132"/>
            <a:ext cx="2257647" cy="1731998"/>
          </a:xfrm>
          <a:prstGeom prst="rect">
            <a:avLst/>
          </a:prstGeom>
        </p:spPr>
      </p:pic>
      <p:pic>
        <p:nvPicPr>
          <p:cNvPr id="69" name="図 68">
            <a:hlinkClick r:id="rId13" action="ppaction://hlinksldjump"/>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210271" y="120615"/>
            <a:ext cx="1347333" cy="566977"/>
          </a:xfrm>
          <a:prstGeom prst="rect">
            <a:avLst/>
          </a:prstGeom>
        </p:spPr>
      </p:pic>
      <p:pic>
        <p:nvPicPr>
          <p:cNvPr id="72" name="図 71">
            <a:hlinkClick r:id="rId15" action="ppaction://hlinksldjump"/>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691647" y="138904"/>
            <a:ext cx="1347333" cy="548688"/>
          </a:xfrm>
          <a:prstGeom prst="rect">
            <a:avLst/>
          </a:prstGeom>
        </p:spPr>
      </p:pic>
      <p:pic>
        <p:nvPicPr>
          <p:cNvPr id="73" name="図 72">
            <a:hlinkClick r:id="rId17" action="ppaction://hlinksldjump"/>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4926939" y="130108"/>
            <a:ext cx="1572904" cy="548688"/>
          </a:xfrm>
          <a:prstGeom prst="rect">
            <a:avLst/>
          </a:prstGeom>
        </p:spPr>
      </p:pic>
      <p:grpSp>
        <p:nvGrpSpPr>
          <p:cNvPr id="4" name="グループ化 3"/>
          <p:cNvGrpSpPr/>
          <p:nvPr/>
        </p:nvGrpSpPr>
        <p:grpSpPr>
          <a:xfrm>
            <a:off x="1916378" y="4213177"/>
            <a:ext cx="5110119" cy="603853"/>
            <a:chOff x="1916378" y="4213177"/>
            <a:chExt cx="5110119" cy="603853"/>
          </a:xfrm>
        </p:grpSpPr>
        <p:grpSp>
          <p:nvGrpSpPr>
            <p:cNvPr id="95" name="グループ化 94"/>
            <p:cNvGrpSpPr/>
            <p:nvPr/>
          </p:nvGrpSpPr>
          <p:grpSpPr>
            <a:xfrm>
              <a:off x="1916378" y="4213177"/>
              <a:ext cx="5110119" cy="603853"/>
              <a:chOff x="1116254" y="1491485"/>
              <a:chExt cx="5110119" cy="603853"/>
            </a:xfrm>
          </p:grpSpPr>
          <p:sp>
            <p:nvSpPr>
              <p:cNvPr id="96" name="テキスト ボックス 95"/>
              <p:cNvSpPr txBox="1"/>
              <p:nvPr/>
            </p:nvSpPr>
            <p:spPr>
              <a:xfrm>
                <a:off x="1116254" y="1618284"/>
                <a:ext cx="5110119" cy="477054"/>
              </a:xfrm>
              <a:prstGeom prst="rect">
                <a:avLst/>
              </a:prstGeom>
              <a:noFill/>
            </p:spPr>
            <p:txBody>
              <a:bodyPr wrap="square" rtlCol="0">
                <a:spAutoFit/>
              </a:bodyPr>
              <a:lstStyle/>
              <a:p>
                <a:pPr algn="dist"/>
                <a:r>
                  <a:rPr lang="ja-JP" altLang="en-US" sz="2400" dirty="0">
                    <a:latin typeface="HGS創英角ﾎﾟｯﾌﾟ体" panose="040B0A00000000000000" pitchFamily="50" charset="-128"/>
                    <a:ea typeface="HGS創英角ﾎﾟｯﾌﾟ体" panose="040B0A00000000000000" pitchFamily="50" charset="-128"/>
                  </a:rPr>
                  <a:t>☆みんなの好きな給食のおかず</a:t>
                </a:r>
              </a:p>
            </p:txBody>
          </p:sp>
          <p:sp>
            <p:nvSpPr>
              <p:cNvPr id="97" name="テキスト ボックス 96"/>
              <p:cNvSpPr txBox="1"/>
              <p:nvPr/>
            </p:nvSpPr>
            <p:spPr>
              <a:xfrm>
                <a:off x="2879096" y="1491485"/>
                <a:ext cx="468000" cy="230832"/>
              </a:xfrm>
              <a:prstGeom prst="rect">
                <a:avLst/>
              </a:prstGeom>
              <a:noFill/>
            </p:spPr>
            <p:txBody>
              <a:bodyPr wrap="square" rtlCol="0">
                <a:spAutoFit/>
              </a:bodyPr>
              <a:lstStyle/>
              <a:p>
                <a:pPr algn="dist"/>
                <a:r>
                  <a:rPr lang="ja-JP" altLang="en-US" sz="900" dirty="0">
                    <a:latin typeface="HGS創英角ﾎﾟｯﾌﾟ体" panose="040B0A00000000000000" pitchFamily="50" charset="-128"/>
                    <a:ea typeface="HGS創英角ﾎﾟｯﾌﾟ体" panose="040B0A00000000000000" pitchFamily="50" charset="-128"/>
                  </a:rPr>
                  <a:t>す</a:t>
                </a:r>
              </a:p>
            </p:txBody>
          </p:sp>
        </p:grpSp>
        <p:sp>
          <p:nvSpPr>
            <p:cNvPr id="65" name="テキスト ボックス 64"/>
            <p:cNvSpPr txBox="1"/>
            <p:nvPr/>
          </p:nvSpPr>
          <p:spPr>
            <a:xfrm>
              <a:off x="4714918" y="4213177"/>
              <a:ext cx="1001148" cy="230832"/>
            </a:xfrm>
            <a:prstGeom prst="rect">
              <a:avLst/>
            </a:prstGeom>
            <a:noFill/>
          </p:spPr>
          <p:txBody>
            <a:bodyPr wrap="square" rtlCol="0">
              <a:spAutoFit/>
            </a:bodyPr>
            <a:lstStyle/>
            <a:p>
              <a:pPr algn="dist"/>
              <a:r>
                <a:rPr lang="ja-JP" altLang="en-US" sz="900" dirty="0">
                  <a:latin typeface="HGS創英角ﾎﾟｯﾌﾟ体" panose="040B0A00000000000000" pitchFamily="50" charset="-128"/>
                  <a:ea typeface="HGS創英角ﾎﾟｯﾌﾟ体" panose="040B0A00000000000000" pitchFamily="50" charset="-128"/>
                </a:rPr>
                <a:t>きゅうしょく</a:t>
              </a:r>
            </a:p>
          </p:txBody>
        </p:sp>
      </p:grpSp>
      <p:sp>
        <p:nvSpPr>
          <p:cNvPr id="66" name="正方形/長方形 65"/>
          <p:cNvSpPr/>
          <p:nvPr/>
        </p:nvSpPr>
        <p:spPr>
          <a:xfrm>
            <a:off x="0" y="0"/>
            <a:ext cx="990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571715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10"/>
                                        <p:tgtEl>
                                          <p:spTgt spid="66"/>
                                        </p:tgtEl>
                                      </p:cBhvr>
                                    </p:animEffect>
                                    <p:set>
                                      <p:cBhvr>
                                        <p:cTn id="7" dur="1" fill="hold">
                                          <p:stCondLst>
                                            <p:cond delay="9"/>
                                          </p:stCondLst>
                                        </p:cTn>
                                        <p:tgtEl>
                                          <p:spTgt spid="66"/>
                                        </p:tgtEl>
                                        <p:attrNameLst>
                                          <p:attrName>style.visibility</p:attrName>
                                        </p:attrNameLst>
                                      </p:cBhvr>
                                      <p:to>
                                        <p:strVal val="hidden"/>
                                      </p:to>
                                    </p:set>
                                  </p:childTnLst>
                                </p:cTn>
                              </p:par>
                              <p:par>
                                <p:cTn id="8" presetID="53" presetClass="entr" presetSubtype="16" fill="hold" nodeType="withEffect">
                                  <p:stCondLst>
                                    <p:cond delay="0"/>
                                  </p:stCondLst>
                                  <p:childTnLst>
                                    <p:set>
                                      <p:cBhvr>
                                        <p:cTn id="9" dur="1" fill="hold">
                                          <p:stCondLst>
                                            <p:cond delay="0"/>
                                          </p:stCondLst>
                                        </p:cTn>
                                        <p:tgtEl>
                                          <p:spTgt spid="53"/>
                                        </p:tgtEl>
                                        <p:attrNameLst>
                                          <p:attrName>style.visibility</p:attrName>
                                        </p:attrNameLst>
                                      </p:cBhvr>
                                      <p:to>
                                        <p:strVal val="visible"/>
                                      </p:to>
                                    </p:set>
                                    <p:anim calcmode="lin" valueType="num">
                                      <p:cBhvr>
                                        <p:cTn id="10" dur="500" fill="hold"/>
                                        <p:tgtEl>
                                          <p:spTgt spid="53"/>
                                        </p:tgtEl>
                                        <p:attrNameLst>
                                          <p:attrName>ppt_w</p:attrName>
                                        </p:attrNameLst>
                                      </p:cBhvr>
                                      <p:tavLst>
                                        <p:tav tm="0">
                                          <p:val>
                                            <p:fltVal val="0"/>
                                          </p:val>
                                        </p:tav>
                                        <p:tav tm="100000">
                                          <p:val>
                                            <p:strVal val="#ppt_w"/>
                                          </p:val>
                                        </p:tav>
                                      </p:tavLst>
                                    </p:anim>
                                    <p:anim calcmode="lin" valueType="num">
                                      <p:cBhvr>
                                        <p:cTn id="11" dur="500" fill="hold"/>
                                        <p:tgtEl>
                                          <p:spTgt spid="53"/>
                                        </p:tgtEl>
                                        <p:attrNameLst>
                                          <p:attrName>ppt_h</p:attrName>
                                        </p:attrNameLst>
                                      </p:cBhvr>
                                      <p:tavLst>
                                        <p:tav tm="0">
                                          <p:val>
                                            <p:fltVal val="0"/>
                                          </p:val>
                                        </p:tav>
                                        <p:tav tm="100000">
                                          <p:val>
                                            <p:strVal val="#ppt_h"/>
                                          </p:val>
                                        </p:tav>
                                      </p:tavLst>
                                    </p:anim>
                                    <p:animEffect transition="in" filter="fade">
                                      <p:cBhvr>
                                        <p:cTn id="12" dur="500"/>
                                        <p:tgtEl>
                                          <p:spTgt spid="53"/>
                                        </p:tgtEl>
                                      </p:cBhvr>
                                    </p:animEffect>
                                  </p:childTnLst>
                                </p:cTn>
                              </p:par>
                            </p:childTnLst>
                          </p:cTn>
                        </p:par>
                        <p:par>
                          <p:cTn id="13" fill="hold">
                            <p:stCondLst>
                              <p:cond delay="500"/>
                            </p:stCondLst>
                            <p:childTnLst>
                              <p:par>
                                <p:cTn id="14" presetID="26" presetClass="emph" presetSubtype="0" fill="hold" nodeType="afterEffect">
                                  <p:stCondLst>
                                    <p:cond delay="0"/>
                                  </p:stCondLst>
                                  <p:childTnLst>
                                    <p:animEffect transition="out" filter="fade">
                                      <p:cBhvr>
                                        <p:cTn id="15" dur="500" tmFilter="0, 0; .2, .5; .8, .5; 1, 0"/>
                                        <p:tgtEl>
                                          <p:spTgt spid="53"/>
                                        </p:tgtEl>
                                      </p:cBhvr>
                                    </p:animEffect>
                                    <p:animScale>
                                      <p:cBhvr>
                                        <p:cTn id="16" dur="250" autoRev="1" fill="hold"/>
                                        <p:tgtEl>
                                          <p:spTgt spid="53"/>
                                        </p:tgtEl>
                                      </p:cBhvr>
                                      <p:by x="105000" y="105000"/>
                                    </p:animScale>
                                  </p:childTnLst>
                                </p:cTn>
                              </p:par>
                            </p:childTnLst>
                          </p:cTn>
                        </p:par>
                        <p:par>
                          <p:cTn id="17" fill="hold">
                            <p:stCondLst>
                              <p:cond delay="1000"/>
                            </p:stCondLst>
                            <p:childTnLst>
                              <p:par>
                                <p:cTn id="18" presetID="25" presetClass="entr" presetSubtype="0"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 calcmode="lin" valueType="num">
                                      <p:cBhvr>
                                        <p:cTn id="20" dur="625" decel="50000" fill="hold">
                                          <p:stCondLst>
                                            <p:cond delay="0"/>
                                          </p:stCondLst>
                                        </p:cTn>
                                        <p:tgtEl>
                                          <p:spTgt spid="40"/>
                                        </p:tgtEl>
                                        <p:attrNameLst>
                                          <p:attrName>style.rotation</p:attrName>
                                        </p:attrNameLst>
                                      </p:cBhvr>
                                      <p:tavLst>
                                        <p:tav tm="0">
                                          <p:val>
                                            <p:fltVal val="-90"/>
                                          </p:val>
                                        </p:tav>
                                        <p:tav tm="100000">
                                          <p:val>
                                            <p:fltVal val="0"/>
                                          </p:val>
                                        </p:tav>
                                      </p:tavLst>
                                    </p:anim>
                                    <p:anim calcmode="lin" valueType="num">
                                      <p:cBhvr>
                                        <p:cTn id="21" dur="625" decel="50000" fill="hold">
                                          <p:stCondLst>
                                            <p:cond delay="0"/>
                                          </p:stCondLst>
                                        </p:cTn>
                                        <p:tgtEl>
                                          <p:spTgt spid="40"/>
                                        </p:tgtEl>
                                        <p:attrNameLst>
                                          <p:attrName>ppt_w</p:attrName>
                                        </p:attrNameLst>
                                      </p:cBhvr>
                                      <p:tavLst>
                                        <p:tav tm="0">
                                          <p:val>
                                            <p:strVal val="#ppt_w"/>
                                          </p:val>
                                        </p:tav>
                                        <p:tav tm="100000">
                                          <p:val>
                                            <p:strVal val="#ppt_w*.05"/>
                                          </p:val>
                                        </p:tav>
                                      </p:tavLst>
                                    </p:anim>
                                    <p:anim calcmode="lin" valueType="num">
                                      <p:cBhvr>
                                        <p:cTn id="22" dur="625" accel="50000" fill="hold">
                                          <p:stCondLst>
                                            <p:cond delay="625"/>
                                          </p:stCondLst>
                                        </p:cTn>
                                        <p:tgtEl>
                                          <p:spTgt spid="40"/>
                                        </p:tgtEl>
                                        <p:attrNameLst>
                                          <p:attrName>ppt_w</p:attrName>
                                        </p:attrNameLst>
                                      </p:cBhvr>
                                      <p:tavLst>
                                        <p:tav tm="0">
                                          <p:val>
                                            <p:strVal val="#ppt_w*.05"/>
                                          </p:val>
                                        </p:tav>
                                        <p:tav tm="100000">
                                          <p:val>
                                            <p:strVal val="#ppt_w"/>
                                          </p:val>
                                        </p:tav>
                                      </p:tavLst>
                                    </p:anim>
                                    <p:anim calcmode="lin" valueType="num">
                                      <p:cBhvr>
                                        <p:cTn id="23" dur="1250" fill="hold"/>
                                        <p:tgtEl>
                                          <p:spTgt spid="40"/>
                                        </p:tgtEl>
                                        <p:attrNameLst>
                                          <p:attrName>ppt_h</p:attrName>
                                        </p:attrNameLst>
                                      </p:cBhvr>
                                      <p:tavLst>
                                        <p:tav tm="0">
                                          <p:val>
                                            <p:strVal val="#ppt_h"/>
                                          </p:val>
                                        </p:tav>
                                        <p:tav tm="100000">
                                          <p:val>
                                            <p:strVal val="#ppt_h"/>
                                          </p:val>
                                        </p:tav>
                                      </p:tavLst>
                                    </p:anim>
                                    <p:anim calcmode="lin" valueType="num">
                                      <p:cBhvr>
                                        <p:cTn id="24" dur="625" decel="50000" fill="hold">
                                          <p:stCondLst>
                                            <p:cond delay="0"/>
                                          </p:stCondLst>
                                        </p:cTn>
                                        <p:tgtEl>
                                          <p:spTgt spid="40"/>
                                        </p:tgtEl>
                                        <p:attrNameLst>
                                          <p:attrName>ppt_x</p:attrName>
                                        </p:attrNameLst>
                                      </p:cBhvr>
                                      <p:tavLst>
                                        <p:tav tm="0">
                                          <p:val>
                                            <p:strVal val="#ppt_x+.4"/>
                                          </p:val>
                                        </p:tav>
                                        <p:tav tm="100000">
                                          <p:val>
                                            <p:strVal val="#ppt_x"/>
                                          </p:val>
                                        </p:tav>
                                      </p:tavLst>
                                    </p:anim>
                                    <p:anim calcmode="lin" valueType="num">
                                      <p:cBhvr>
                                        <p:cTn id="25" dur="625" decel="50000" fill="hold">
                                          <p:stCondLst>
                                            <p:cond delay="0"/>
                                          </p:stCondLst>
                                        </p:cTn>
                                        <p:tgtEl>
                                          <p:spTgt spid="40"/>
                                        </p:tgtEl>
                                        <p:attrNameLst>
                                          <p:attrName>ppt_y</p:attrName>
                                        </p:attrNameLst>
                                      </p:cBhvr>
                                      <p:tavLst>
                                        <p:tav tm="0">
                                          <p:val>
                                            <p:strVal val="#ppt_y-.2"/>
                                          </p:val>
                                        </p:tav>
                                        <p:tav tm="100000">
                                          <p:val>
                                            <p:strVal val="#ppt_y+.1"/>
                                          </p:val>
                                        </p:tav>
                                      </p:tavLst>
                                    </p:anim>
                                    <p:anim calcmode="lin" valueType="num">
                                      <p:cBhvr>
                                        <p:cTn id="26" dur="625" accel="50000" fill="hold">
                                          <p:stCondLst>
                                            <p:cond delay="625"/>
                                          </p:stCondLst>
                                        </p:cTn>
                                        <p:tgtEl>
                                          <p:spTgt spid="40"/>
                                        </p:tgtEl>
                                        <p:attrNameLst>
                                          <p:attrName>ppt_y</p:attrName>
                                        </p:attrNameLst>
                                      </p:cBhvr>
                                      <p:tavLst>
                                        <p:tav tm="0">
                                          <p:val>
                                            <p:strVal val="#ppt_y+.1"/>
                                          </p:val>
                                        </p:tav>
                                        <p:tav tm="100000">
                                          <p:val>
                                            <p:strVal val="#ppt_y"/>
                                          </p:val>
                                        </p:tav>
                                      </p:tavLst>
                                    </p:anim>
                                    <p:animEffect transition="in" filter="fade">
                                      <p:cBhvr>
                                        <p:cTn id="27" dur="1250" decel="50000">
                                          <p:stCondLst>
                                            <p:cond delay="0"/>
                                          </p:stCondLst>
                                        </p:cTn>
                                        <p:tgtEl>
                                          <p:spTgt spid="40"/>
                                        </p:tgtEl>
                                      </p:cBhvr>
                                    </p:animEffect>
                                  </p:childTnLst>
                                </p:cTn>
                              </p:par>
                            </p:childTnLst>
                          </p:cTn>
                        </p:par>
                        <p:par>
                          <p:cTn id="28" fill="hold">
                            <p:stCondLst>
                              <p:cond delay="2250"/>
                            </p:stCondLst>
                            <p:childTnLst>
                              <p:par>
                                <p:cTn id="29" presetID="22" presetClass="entr" presetSubtype="8" fill="hold" nodeType="afterEffect">
                                  <p:stCondLst>
                                    <p:cond delay="400"/>
                                  </p:stCondLst>
                                  <p:childTnLst>
                                    <p:set>
                                      <p:cBhvr>
                                        <p:cTn id="30" dur="1" fill="hold">
                                          <p:stCondLst>
                                            <p:cond delay="0"/>
                                          </p:stCondLst>
                                        </p:cTn>
                                        <p:tgtEl>
                                          <p:spTgt spid="56"/>
                                        </p:tgtEl>
                                        <p:attrNameLst>
                                          <p:attrName>style.visibility</p:attrName>
                                        </p:attrNameLst>
                                      </p:cBhvr>
                                      <p:to>
                                        <p:strVal val="visible"/>
                                      </p:to>
                                    </p:set>
                                    <p:animEffect transition="in" filter="wipe(left)">
                                      <p:cBhvr>
                                        <p:cTn id="31" dur="1000"/>
                                        <p:tgtEl>
                                          <p:spTgt spid="56"/>
                                        </p:tgtEl>
                                      </p:cBhvr>
                                    </p:animEffect>
                                  </p:childTnLst>
                                </p:cTn>
                              </p:par>
                            </p:childTnLst>
                          </p:cTn>
                        </p:par>
                        <p:par>
                          <p:cTn id="32" fill="hold">
                            <p:stCondLst>
                              <p:cond delay="3650"/>
                            </p:stCondLst>
                            <p:childTnLst>
                              <p:par>
                                <p:cTn id="33" presetID="22" presetClass="entr" presetSubtype="8" fill="hold" nodeType="afterEffect">
                                  <p:stCondLst>
                                    <p:cond delay="0"/>
                                  </p:stCondLst>
                                  <p:childTnLst>
                                    <p:set>
                                      <p:cBhvr>
                                        <p:cTn id="34" dur="1" fill="hold">
                                          <p:stCondLst>
                                            <p:cond delay="0"/>
                                          </p:stCondLst>
                                        </p:cTn>
                                        <p:tgtEl>
                                          <p:spTgt spid="61"/>
                                        </p:tgtEl>
                                        <p:attrNameLst>
                                          <p:attrName>style.visibility</p:attrName>
                                        </p:attrNameLst>
                                      </p:cBhvr>
                                      <p:to>
                                        <p:strVal val="visible"/>
                                      </p:to>
                                    </p:set>
                                    <p:animEffect transition="in" filter="wipe(left)">
                                      <p:cBhvr>
                                        <p:cTn id="35" dur="1000"/>
                                        <p:tgtEl>
                                          <p:spTgt spid="61"/>
                                        </p:tgtEl>
                                      </p:cBhvr>
                                    </p:animEffect>
                                  </p:childTnLst>
                                </p:cTn>
                              </p:par>
                            </p:childTnLst>
                          </p:cTn>
                        </p:par>
                        <p:par>
                          <p:cTn id="36" fill="hold">
                            <p:stCondLst>
                              <p:cond delay="4650"/>
                            </p:stCondLst>
                            <p:childTnLst>
                              <p:par>
                                <p:cTn id="37" presetID="22" presetClass="entr" presetSubtype="8" fill="hold" nodeType="afterEffect">
                                  <p:stCondLst>
                                    <p:cond delay="0"/>
                                  </p:stCondLst>
                                  <p:childTnLst>
                                    <p:set>
                                      <p:cBhvr>
                                        <p:cTn id="38" dur="1" fill="hold">
                                          <p:stCondLst>
                                            <p:cond delay="0"/>
                                          </p:stCondLst>
                                        </p:cTn>
                                        <p:tgtEl>
                                          <p:spTgt spid="70"/>
                                        </p:tgtEl>
                                        <p:attrNameLst>
                                          <p:attrName>style.visibility</p:attrName>
                                        </p:attrNameLst>
                                      </p:cBhvr>
                                      <p:to>
                                        <p:strVal val="visible"/>
                                      </p:to>
                                    </p:set>
                                    <p:animEffect transition="in" filter="wipe(left)">
                                      <p:cBhvr>
                                        <p:cTn id="39" dur="1000"/>
                                        <p:tgtEl>
                                          <p:spTgt spid="70"/>
                                        </p:tgtEl>
                                      </p:cBhvr>
                                    </p:animEffect>
                                  </p:childTnLst>
                                </p:cTn>
                              </p:par>
                            </p:childTnLst>
                          </p:cTn>
                        </p:par>
                        <p:par>
                          <p:cTn id="40" fill="hold">
                            <p:stCondLst>
                              <p:cond delay="5650"/>
                            </p:stCondLst>
                            <p:childTnLst>
                              <p:par>
                                <p:cTn id="41" presetID="10" presetClass="entr" presetSubtype="0" fill="hold" nodeType="afterEffect">
                                  <p:stCondLst>
                                    <p:cond delay="0"/>
                                  </p:stCondLst>
                                  <p:childTnLst>
                                    <p:set>
                                      <p:cBhvr>
                                        <p:cTn id="42" dur="1" fill="hold">
                                          <p:stCondLst>
                                            <p:cond delay="0"/>
                                          </p:stCondLst>
                                        </p:cTn>
                                        <p:tgtEl>
                                          <p:spTgt spid="98"/>
                                        </p:tgtEl>
                                        <p:attrNameLst>
                                          <p:attrName>style.visibility</p:attrName>
                                        </p:attrNameLst>
                                      </p:cBhvr>
                                      <p:to>
                                        <p:strVal val="visible"/>
                                      </p:to>
                                    </p:set>
                                    <p:animEffect transition="in" filter="fade">
                                      <p:cBhvr>
                                        <p:cTn id="43" dur="500"/>
                                        <p:tgtEl>
                                          <p:spTgt spid="98"/>
                                        </p:tgtEl>
                                      </p:cBhvr>
                                    </p:animEffect>
                                  </p:childTnLst>
                                </p:cTn>
                              </p:par>
                            </p:childTnLst>
                          </p:cTn>
                        </p:par>
                        <p:par>
                          <p:cTn id="44" fill="hold">
                            <p:stCondLst>
                              <p:cond delay="6150"/>
                            </p:stCondLst>
                            <p:childTnLst>
                              <p:par>
                                <p:cTn id="45" presetID="53" presetClass="entr" presetSubtype="16" fill="hold" nodeType="afterEffect">
                                  <p:stCondLst>
                                    <p:cond delay="25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childTnLst>
                                </p:cTn>
                              </p:par>
                            </p:childTnLst>
                          </p:cTn>
                        </p:par>
                        <p:par>
                          <p:cTn id="50" fill="hold">
                            <p:stCondLst>
                              <p:cond delay="6900"/>
                            </p:stCondLst>
                            <p:childTnLst>
                              <p:par>
                                <p:cTn id="51" presetID="22" presetClass="entr" presetSubtype="8" fill="hold" nodeType="afterEffect">
                                  <p:stCondLst>
                                    <p:cond delay="0"/>
                                  </p:stCondLst>
                                  <p:childTnLst>
                                    <p:set>
                                      <p:cBhvr>
                                        <p:cTn id="52" dur="1" fill="hold">
                                          <p:stCondLst>
                                            <p:cond delay="0"/>
                                          </p:stCondLst>
                                        </p:cTn>
                                        <p:tgtEl>
                                          <p:spTgt spid="92"/>
                                        </p:tgtEl>
                                        <p:attrNameLst>
                                          <p:attrName>style.visibility</p:attrName>
                                        </p:attrNameLst>
                                      </p:cBhvr>
                                      <p:to>
                                        <p:strVal val="visible"/>
                                      </p:to>
                                    </p:set>
                                    <p:animEffect transition="in" filter="wipe(left)">
                                      <p:cBhvr>
                                        <p:cTn id="53" dur="1000"/>
                                        <p:tgtEl>
                                          <p:spTgt spid="92"/>
                                        </p:tgtEl>
                                      </p:cBhvr>
                                    </p:animEffect>
                                  </p:childTnLst>
                                </p:cTn>
                              </p:par>
                            </p:childTnLst>
                          </p:cTn>
                        </p:par>
                        <p:par>
                          <p:cTn id="54" fill="hold">
                            <p:stCondLst>
                              <p:cond delay="7900"/>
                            </p:stCondLst>
                            <p:childTnLst>
                              <p:par>
                                <p:cTn id="55" presetID="22" presetClass="entr" presetSubtype="8" fill="hold" nodeType="afterEffect">
                                  <p:stCondLst>
                                    <p:cond delay="0"/>
                                  </p:stCondLst>
                                  <p:childTnLst>
                                    <p:set>
                                      <p:cBhvr>
                                        <p:cTn id="56" dur="1" fill="hold">
                                          <p:stCondLst>
                                            <p:cond delay="0"/>
                                          </p:stCondLst>
                                        </p:cTn>
                                        <p:tgtEl>
                                          <p:spTgt spid="4"/>
                                        </p:tgtEl>
                                        <p:attrNameLst>
                                          <p:attrName>style.visibility</p:attrName>
                                        </p:attrNameLst>
                                      </p:cBhvr>
                                      <p:to>
                                        <p:strVal val="visible"/>
                                      </p:to>
                                    </p:set>
                                    <p:animEffect transition="in" filter="wipe(left)">
                                      <p:cBhvr>
                                        <p:cTn id="57" dur="1000"/>
                                        <p:tgtEl>
                                          <p:spTgt spid="4"/>
                                        </p:tgtEl>
                                      </p:cBhvr>
                                    </p:animEffect>
                                  </p:childTnLst>
                                </p:cTn>
                              </p:par>
                            </p:childTnLst>
                          </p:cTn>
                        </p:par>
                        <p:par>
                          <p:cTn id="58" fill="hold">
                            <p:stCondLst>
                              <p:cond delay="8900"/>
                            </p:stCondLst>
                            <p:childTnLst>
                              <p:par>
                                <p:cTn id="59" presetID="10" presetClass="entr" presetSubtype="0" fill="hold" nodeType="afterEffect">
                                  <p:stCondLst>
                                    <p:cond delay="250"/>
                                  </p:stCondLst>
                                  <p:childTnLst>
                                    <p:set>
                                      <p:cBhvr>
                                        <p:cTn id="60" dur="1" fill="hold">
                                          <p:stCondLst>
                                            <p:cond delay="0"/>
                                          </p:stCondLst>
                                        </p:cTn>
                                        <p:tgtEl>
                                          <p:spTgt spid="17"/>
                                        </p:tgtEl>
                                        <p:attrNameLst>
                                          <p:attrName>style.visibility</p:attrName>
                                        </p:attrNameLst>
                                      </p:cBhvr>
                                      <p:to>
                                        <p:strVal val="visible"/>
                                      </p:to>
                                    </p:set>
                                    <p:animEffect transition="in" filter="fade">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グループ化 9"/>
          <p:cNvGrpSpPr/>
          <p:nvPr/>
        </p:nvGrpSpPr>
        <p:grpSpPr>
          <a:xfrm>
            <a:off x="233362" y="502276"/>
            <a:ext cx="9387155" cy="5666703"/>
            <a:chOff x="979617" y="502277"/>
            <a:chExt cx="8177262" cy="4172754"/>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9617" y="502277"/>
              <a:ext cx="8177262" cy="4172754"/>
            </a:xfrm>
            <a:prstGeom prst="rect">
              <a:avLst/>
            </a:prstGeom>
          </p:spPr>
        </p:pic>
        <p:pic>
          <p:nvPicPr>
            <p:cNvPr id="9" name="図 8"/>
            <p:cNvPicPr>
              <a:picLocks noChangeAspect="1"/>
            </p:cNvPicPr>
            <p:nvPr/>
          </p:nvPicPr>
          <p:blipFill>
            <a:blip r:embed="rId3">
              <a:extLst>
                <a:ext uri="{BEBA8EAE-BF5A-486C-A8C5-ECC9F3942E4B}">
                  <a14:imgProps xmlns:a14="http://schemas.microsoft.com/office/drawing/2010/main">
                    <a14:imgLayer r:embed="rId4">
                      <a14:imgEffect>
                        <a14:backgroundRemoval t="3139" b="98206" l="9184" r="88776">
                          <a14:foregroundMark x1="53061" y1="24215" x2="53061" y2="24215"/>
                          <a14:foregroundMark x1="52041" y1="40359" x2="52041" y2="40359"/>
                          <a14:foregroundMark x1="51020" y1="61883" x2="51020" y2="61883"/>
                        </a14:backgroundRemoval>
                      </a14:imgEffect>
                    </a14:imgLayer>
                  </a14:imgProps>
                </a:ext>
              </a:extLst>
            </a:blip>
            <a:stretch>
              <a:fillRect/>
            </a:stretch>
          </p:blipFill>
          <p:spPr>
            <a:xfrm>
              <a:off x="8438775" y="2721528"/>
              <a:ext cx="459276" cy="1045087"/>
            </a:xfrm>
            <a:prstGeom prst="rect">
              <a:avLst/>
            </a:prstGeom>
          </p:spPr>
        </p:pic>
        <p:pic>
          <p:nvPicPr>
            <p:cNvPr id="11" name="図 10"/>
            <p:cNvPicPr>
              <a:picLocks noChangeAspect="1"/>
            </p:cNvPicPr>
            <p:nvPr/>
          </p:nvPicPr>
          <p:blipFill>
            <a:blip r:embed="rId5">
              <a:extLst>
                <a:ext uri="{BEBA8EAE-BF5A-486C-A8C5-ECC9F3942E4B}">
                  <a14:imgProps xmlns:a14="http://schemas.microsoft.com/office/drawing/2010/main">
                    <a14:imgLayer r:embed="rId6">
                      <a14:imgEffect>
                        <a14:backgroundRemoval t="6383" b="98936" l="2976" r="97024">
                          <a14:foregroundMark x1="54167" y1="50000" x2="54167" y2="50000"/>
                          <a14:foregroundMark x1="35714" y1="51064" x2="35714" y2="51064"/>
                        </a14:backgroundRemoval>
                      </a14:imgEffect>
                    </a14:imgLayer>
                  </a14:imgProps>
                </a:ext>
              </a:extLst>
            </a:blip>
            <a:stretch>
              <a:fillRect/>
            </a:stretch>
          </p:blipFill>
          <p:spPr>
            <a:xfrm>
              <a:off x="8068770" y="2838866"/>
              <a:ext cx="450382" cy="252000"/>
            </a:xfrm>
            <a:prstGeom prst="rect">
              <a:avLst/>
            </a:prstGeom>
          </p:spPr>
        </p:pic>
      </p:grpSp>
      <p:grpSp>
        <p:nvGrpSpPr>
          <p:cNvPr id="13" name="グループ化 12"/>
          <p:cNvGrpSpPr/>
          <p:nvPr/>
        </p:nvGrpSpPr>
        <p:grpSpPr>
          <a:xfrm>
            <a:off x="825813" y="3236013"/>
            <a:ext cx="7444949" cy="1723004"/>
            <a:chOff x="1370420" y="3236013"/>
            <a:chExt cx="6900342" cy="1723004"/>
          </a:xfrm>
        </p:grpSpPr>
        <p:sp>
          <p:nvSpPr>
            <p:cNvPr id="12" name="正方形/長方形 11"/>
            <p:cNvSpPr/>
            <p:nvPr/>
          </p:nvSpPr>
          <p:spPr>
            <a:xfrm>
              <a:off x="1404213" y="3608993"/>
              <a:ext cx="6840000" cy="13178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 name="グループ化 6"/>
            <p:cNvGrpSpPr/>
            <p:nvPr/>
          </p:nvGrpSpPr>
          <p:grpSpPr>
            <a:xfrm>
              <a:off x="4090534" y="3236013"/>
              <a:ext cx="1680474" cy="646331"/>
              <a:chOff x="4090534" y="3236013"/>
              <a:chExt cx="1680474" cy="646331"/>
            </a:xfrm>
          </p:grpSpPr>
          <p:sp>
            <p:nvSpPr>
              <p:cNvPr id="18" name="正方形/長方形 17"/>
              <p:cNvSpPr/>
              <p:nvPr/>
            </p:nvSpPr>
            <p:spPr>
              <a:xfrm>
                <a:off x="4090534" y="3385684"/>
                <a:ext cx="1672807" cy="396000"/>
              </a:xfrm>
              <a:prstGeom prst="rect">
                <a:avLst/>
              </a:prstGeom>
              <a:solidFill>
                <a:srgbClr val="FFFFC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Rectangle 2"/>
              <p:cNvSpPr>
                <a:spLocks noChangeArrowheads="1"/>
              </p:cNvSpPr>
              <p:nvPr/>
            </p:nvSpPr>
            <p:spPr bwMode="auto">
              <a:xfrm>
                <a:off x="4116526" y="3236013"/>
                <a:ext cx="165448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139700" algn="l" defTabSz="914400" rtl="0" eaLnBrk="0" fontAlgn="base" latinLnBrk="0" hangingPunct="0">
                  <a:lnSpc>
                    <a:spcPct val="150000"/>
                  </a:lnSpc>
                  <a:spcBef>
                    <a:spcPct val="0"/>
                  </a:spcBef>
                  <a:spcAft>
                    <a:spcPct val="0"/>
                  </a:spcAft>
                  <a:buClrTx/>
                  <a:buSzTx/>
                  <a:buFontTx/>
                  <a:buNone/>
                  <a:tabLst/>
                </a:pPr>
                <a:r>
                  <a:rPr lang="ja-JP" altLang="en-US" sz="2400" dirty="0">
                    <a:latin typeface="HGS創英角ﾎﾟｯﾌﾟ体" panose="040B0A00000000000000" pitchFamily="50" charset="-128"/>
                    <a:ea typeface="HGS創英角ﾎﾟｯﾌﾟ体" panose="040B0A00000000000000" pitchFamily="50" charset="-128"/>
                  </a:rPr>
                  <a:t>たとえば</a:t>
                </a:r>
                <a:endParaRPr kumimoji="0" lang="ja-JP" altLang="en-US" sz="2400" b="0" i="0" u="none" strike="noStrike" cap="none" normalizeH="0" baseline="0" dirty="0">
                  <a:ln>
                    <a:noFill/>
                  </a:ln>
                  <a:solidFill>
                    <a:schemeClr val="tx1"/>
                  </a:solidFill>
                  <a:effectLst/>
                  <a:latin typeface="HGS創英角ﾎﾟｯﾌﾟ体" panose="040B0A00000000000000" pitchFamily="50" charset="-128"/>
                  <a:ea typeface="HGS創英角ﾎﾟｯﾌﾟ体" panose="040B0A00000000000000" pitchFamily="50" charset="-128"/>
                </a:endParaRPr>
              </a:p>
            </p:txBody>
          </p:sp>
        </p:grpSp>
        <p:cxnSp>
          <p:nvCxnSpPr>
            <p:cNvPr id="50" name="直線コネクタ 49"/>
            <p:cNvCxnSpPr/>
            <p:nvPr/>
          </p:nvCxnSpPr>
          <p:spPr>
            <a:xfrm>
              <a:off x="1370420" y="4949640"/>
              <a:ext cx="689937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p:nvCxnSpPr>
          <p:spPr>
            <a:xfrm flipV="1">
              <a:off x="1383481" y="3584490"/>
              <a:ext cx="0" cy="135208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直線コネクタ 51"/>
            <p:cNvCxnSpPr/>
            <p:nvPr/>
          </p:nvCxnSpPr>
          <p:spPr>
            <a:xfrm>
              <a:off x="1400649" y="3598305"/>
              <a:ext cx="2700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p:nvPr/>
          </p:nvCxnSpPr>
          <p:spPr>
            <a:xfrm>
              <a:off x="5750762" y="3602126"/>
              <a:ext cx="2520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直線コネクタ 53"/>
            <p:cNvCxnSpPr/>
            <p:nvPr/>
          </p:nvCxnSpPr>
          <p:spPr>
            <a:xfrm>
              <a:off x="8269797" y="3591017"/>
              <a:ext cx="0" cy="1368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 name="グループ化 4"/>
          <p:cNvGrpSpPr/>
          <p:nvPr/>
        </p:nvGrpSpPr>
        <p:grpSpPr>
          <a:xfrm>
            <a:off x="1262806" y="619632"/>
            <a:ext cx="6343754" cy="762945"/>
            <a:chOff x="1262806" y="619632"/>
            <a:chExt cx="6343754" cy="762945"/>
          </a:xfrm>
        </p:grpSpPr>
        <p:grpSp>
          <p:nvGrpSpPr>
            <p:cNvPr id="4" name="グループ化 3"/>
            <p:cNvGrpSpPr/>
            <p:nvPr/>
          </p:nvGrpSpPr>
          <p:grpSpPr>
            <a:xfrm>
              <a:off x="1262806" y="619632"/>
              <a:ext cx="6343754" cy="762945"/>
              <a:chOff x="1262806" y="619632"/>
              <a:chExt cx="6343754" cy="762945"/>
            </a:xfrm>
          </p:grpSpPr>
          <p:sp>
            <p:nvSpPr>
              <p:cNvPr id="61" name="テキスト ボックス 60"/>
              <p:cNvSpPr txBox="1"/>
              <p:nvPr/>
            </p:nvSpPr>
            <p:spPr>
              <a:xfrm>
                <a:off x="1262806" y="788793"/>
                <a:ext cx="5763196" cy="584775"/>
              </a:xfrm>
              <a:prstGeom prst="rect">
                <a:avLst/>
              </a:prstGeom>
              <a:noFill/>
            </p:spPr>
            <p:txBody>
              <a:bodyPr wrap="square" rtlCol="0">
                <a:spAutoFit/>
              </a:bodyPr>
              <a:lstStyle/>
              <a:p>
                <a:pPr algn="dist"/>
                <a:r>
                  <a:rPr kumimoji="1" lang="ja-JP" altLang="en-US" sz="3200" u="sng" dirty="0">
                    <a:ln w="76200">
                      <a:solidFill>
                        <a:schemeClr val="bg1"/>
                      </a:solidFill>
                    </a:ln>
                    <a:solidFill>
                      <a:schemeClr val="bg1"/>
                    </a:solidFill>
                    <a:latin typeface="HGS創英角ﾎﾟｯﾌﾟ体" panose="040B0A00000000000000" pitchFamily="50" charset="-128"/>
                    <a:ea typeface="HGS創英角ﾎﾟｯﾌﾟ体" panose="040B0A00000000000000" pitchFamily="50" charset="-128"/>
                  </a:rPr>
                  <a:t>調べてみたいことを決めよう</a:t>
                </a:r>
              </a:p>
            </p:txBody>
          </p:sp>
          <p:grpSp>
            <p:nvGrpSpPr>
              <p:cNvPr id="6" name="グループ化 5"/>
              <p:cNvGrpSpPr/>
              <p:nvPr/>
            </p:nvGrpSpPr>
            <p:grpSpPr>
              <a:xfrm>
                <a:off x="1266414" y="619632"/>
                <a:ext cx="6340146" cy="762945"/>
                <a:chOff x="1258360" y="619632"/>
                <a:chExt cx="6263632" cy="762945"/>
              </a:xfrm>
            </p:grpSpPr>
            <p:grpSp>
              <p:nvGrpSpPr>
                <p:cNvPr id="16" name="グループ化 15"/>
                <p:cNvGrpSpPr/>
                <p:nvPr/>
              </p:nvGrpSpPr>
              <p:grpSpPr>
                <a:xfrm>
                  <a:off x="1258360" y="797802"/>
                  <a:ext cx="6263632" cy="584775"/>
                  <a:chOff x="1405840" y="797802"/>
                  <a:chExt cx="6263632" cy="584775"/>
                </a:xfrm>
              </p:grpSpPr>
              <p:grpSp>
                <p:nvGrpSpPr>
                  <p:cNvPr id="29" name="グループ化 28"/>
                  <p:cNvGrpSpPr/>
                  <p:nvPr/>
                </p:nvGrpSpPr>
                <p:grpSpPr>
                  <a:xfrm>
                    <a:off x="7093473" y="810125"/>
                    <a:ext cx="575999" cy="551398"/>
                    <a:chOff x="4398216" y="4997765"/>
                    <a:chExt cx="917043" cy="867825"/>
                  </a:xfrm>
                </p:grpSpPr>
                <p:pic>
                  <p:nvPicPr>
                    <p:cNvPr id="33" name="図 3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98216" y="4997765"/>
                      <a:ext cx="501787" cy="867825"/>
                    </a:xfrm>
                    <a:prstGeom prst="rect">
                      <a:avLst/>
                    </a:prstGeom>
                  </p:spPr>
                </p:pic>
                <p:pic>
                  <p:nvPicPr>
                    <p:cNvPr id="36" name="図 3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938640" y="5214242"/>
                      <a:ext cx="376619" cy="651348"/>
                    </a:xfrm>
                    <a:prstGeom prst="rect">
                      <a:avLst/>
                    </a:prstGeom>
                  </p:spPr>
                </p:pic>
              </p:grpSp>
              <p:sp>
                <p:nvSpPr>
                  <p:cNvPr id="24" name="テキスト ボックス 23"/>
                  <p:cNvSpPr txBox="1"/>
                  <p:nvPr/>
                </p:nvSpPr>
                <p:spPr>
                  <a:xfrm>
                    <a:off x="1405840" y="797802"/>
                    <a:ext cx="5704529" cy="584775"/>
                  </a:xfrm>
                  <a:prstGeom prst="rect">
                    <a:avLst/>
                  </a:prstGeom>
                  <a:noFill/>
                </p:spPr>
                <p:txBody>
                  <a:bodyPr wrap="square" rtlCol="0">
                    <a:spAutoFit/>
                  </a:bodyPr>
                  <a:lstStyle/>
                  <a:p>
                    <a:pPr algn="dist"/>
                    <a:r>
                      <a:rPr kumimoji="1" lang="ja-JP" altLang="en-US" sz="3200" u="sng" dirty="0">
                        <a:latin typeface="HGS創英角ﾎﾟｯﾌﾟ体" panose="040B0A00000000000000" pitchFamily="50" charset="-128"/>
                        <a:ea typeface="HGS創英角ﾎﾟｯﾌﾟ体" panose="040B0A00000000000000" pitchFamily="50" charset="-128"/>
                      </a:rPr>
                      <a:t>調べてみたいことを決めよう</a:t>
                    </a:r>
                  </a:p>
                </p:txBody>
              </p:sp>
            </p:grpSp>
            <p:sp>
              <p:nvSpPr>
                <p:cNvPr id="28" name="テキスト ボックス 27"/>
                <p:cNvSpPr txBox="1"/>
                <p:nvPr/>
              </p:nvSpPr>
              <p:spPr>
                <a:xfrm>
                  <a:off x="5226092" y="619632"/>
                  <a:ext cx="326977" cy="261610"/>
                </a:xfrm>
                <a:prstGeom prst="rect">
                  <a:avLst/>
                </a:prstGeom>
                <a:noFill/>
              </p:spPr>
              <p:txBody>
                <a:bodyPr wrap="square" rtlCol="0">
                  <a:spAutoFit/>
                </a:bodyPr>
                <a:lstStyle/>
                <a:p>
                  <a:r>
                    <a:rPr kumimoji="1" lang="ja-JP" altLang="en-US" sz="1100" dirty="0">
                      <a:latin typeface="HGS創英角ﾎﾟｯﾌﾟ体" panose="040B0A00000000000000" pitchFamily="50" charset="-128"/>
                      <a:ea typeface="HGS創英角ﾎﾟｯﾌﾟ体" panose="040B0A00000000000000" pitchFamily="50" charset="-128"/>
                    </a:rPr>
                    <a:t>き</a:t>
                  </a:r>
                </a:p>
              </p:txBody>
            </p:sp>
          </p:grpSp>
        </p:grpSp>
        <p:sp>
          <p:nvSpPr>
            <p:cNvPr id="59" name="テキスト ボックス 58"/>
            <p:cNvSpPr txBox="1"/>
            <p:nvPr/>
          </p:nvSpPr>
          <p:spPr>
            <a:xfrm>
              <a:off x="1305198" y="619883"/>
              <a:ext cx="501811" cy="261610"/>
            </a:xfrm>
            <a:prstGeom prst="rect">
              <a:avLst/>
            </a:prstGeom>
            <a:noFill/>
          </p:spPr>
          <p:txBody>
            <a:bodyPr wrap="square" rtlCol="0">
              <a:spAutoFit/>
            </a:bodyPr>
            <a:lstStyle/>
            <a:p>
              <a:pPr algn="dist"/>
              <a:r>
                <a:rPr kumimoji="1" lang="ja-JP" altLang="en-US" sz="1100" dirty="0">
                  <a:latin typeface="HGS創英角ﾎﾟｯﾌﾟ体" panose="040B0A00000000000000" pitchFamily="50" charset="-128"/>
                  <a:ea typeface="HGS創英角ﾎﾟｯﾌﾟ体" panose="040B0A00000000000000" pitchFamily="50" charset="-128"/>
                </a:rPr>
                <a:t>しら</a:t>
              </a:r>
            </a:p>
          </p:txBody>
        </p:sp>
      </p:grpSp>
      <p:grpSp>
        <p:nvGrpSpPr>
          <p:cNvPr id="3" name="グループ化 2"/>
          <p:cNvGrpSpPr/>
          <p:nvPr/>
        </p:nvGrpSpPr>
        <p:grpSpPr>
          <a:xfrm>
            <a:off x="672586" y="767691"/>
            <a:ext cx="592362" cy="646331"/>
            <a:chOff x="2390956" y="1607048"/>
            <a:chExt cx="592362" cy="646331"/>
          </a:xfrm>
        </p:grpSpPr>
        <p:sp>
          <p:nvSpPr>
            <p:cNvPr id="60" name="テキスト ボックス 59"/>
            <p:cNvSpPr txBox="1"/>
            <p:nvPr/>
          </p:nvSpPr>
          <p:spPr>
            <a:xfrm>
              <a:off x="2395130" y="1607048"/>
              <a:ext cx="588188" cy="646331"/>
            </a:xfrm>
            <a:prstGeom prst="rect">
              <a:avLst/>
            </a:prstGeom>
            <a:noFill/>
          </p:spPr>
          <p:txBody>
            <a:bodyPr wrap="square" rtlCol="0">
              <a:spAutoFit/>
            </a:bodyPr>
            <a:lstStyle/>
            <a:p>
              <a:pPr algn="dist"/>
              <a:r>
                <a:rPr kumimoji="1" lang="ja-JP" altLang="en-US" sz="3600" dirty="0">
                  <a:ln w="76200">
                    <a:solidFill>
                      <a:schemeClr val="bg1"/>
                    </a:solidFill>
                  </a:ln>
                  <a:solidFill>
                    <a:schemeClr val="bg1"/>
                  </a:solidFill>
                  <a:latin typeface="HGS創英角ﾎﾟｯﾌﾟ体" panose="040B0A00000000000000" pitchFamily="50" charset="-128"/>
                  <a:ea typeface="HGS創英角ﾎﾟｯﾌﾟ体" panose="040B0A00000000000000" pitchFamily="50" charset="-128"/>
                </a:rPr>
                <a:t>①</a:t>
              </a:r>
            </a:p>
          </p:txBody>
        </p:sp>
        <p:sp>
          <p:nvSpPr>
            <p:cNvPr id="56" name="テキスト ボックス 55"/>
            <p:cNvSpPr txBox="1"/>
            <p:nvPr/>
          </p:nvSpPr>
          <p:spPr>
            <a:xfrm>
              <a:off x="2390956" y="1607048"/>
              <a:ext cx="588188" cy="646331"/>
            </a:xfrm>
            <a:prstGeom prst="rect">
              <a:avLst/>
            </a:prstGeom>
            <a:noFill/>
          </p:spPr>
          <p:txBody>
            <a:bodyPr wrap="square" rtlCol="0">
              <a:spAutoFit/>
            </a:bodyPr>
            <a:lstStyle/>
            <a:p>
              <a:pPr algn="dist"/>
              <a:r>
                <a:rPr kumimoji="1" lang="ja-JP" altLang="en-US" sz="3600" dirty="0">
                  <a:latin typeface="HGS創英角ﾎﾟｯﾌﾟ体" panose="040B0A00000000000000" pitchFamily="50" charset="-128"/>
                  <a:ea typeface="HGS創英角ﾎﾟｯﾌﾟ体" panose="040B0A00000000000000" pitchFamily="50" charset="-128"/>
                </a:rPr>
                <a:t>①</a:t>
              </a:r>
            </a:p>
          </p:txBody>
        </p:sp>
      </p:grpSp>
      <p:grpSp>
        <p:nvGrpSpPr>
          <p:cNvPr id="55" name="グループ化 54"/>
          <p:cNvGrpSpPr/>
          <p:nvPr/>
        </p:nvGrpSpPr>
        <p:grpSpPr>
          <a:xfrm>
            <a:off x="498405" y="1455029"/>
            <a:ext cx="5302597" cy="676686"/>
            <a:chOff x="1150454" y="1722587"/>
            <a:chExt cx="5302597" cy="676686"/>
          </a:xfrm>
        </p:grpSpPr>
        <p:sp>
          <p:nvSpPr>
            <p:cNvPr id="62" name="Rectangle 1"/>
            <p:cNvSpPr>
              <a:spLocks noChangeArrowheads="1"/>
            </p:cNvSpPr>
            <p:nvPr/>
          </p:nvSpPr>
          <p:spPr bwMode="auto">
            <a:xfrm>
              <a:off x="1150454" y="1820012"/>
              <a:ext cx="5302597" cy="579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dist" defTabSz="914400" rtl="0" eaLnBrk="0" fontAlgn="base" latinLnBrk="0" hangingPunct="0">
                <a:lnSpc>
                  <a:spcPct val="150000"/>
                </a:lnSpc>
                <a:spcBef>
                  <a:spcPct val="0"/>
                </a:spcBef>
                <a:spcAft>
                  <a:spcPct val="0"/>
                </a:spcAft>
                <a:buClrTx/>
                <a:buSzTx/>
                <a:buFontTx/>
                <a:buNone/>
                <a:tabLst/>
              </a:pPr>
              <a:r>
                <a:rPr kumimoji="0" lang="ja-JP" altLang="en-US" sz="2500" dirty="0">
                  <a:latin typeface="HGS創英角ﾎﾟｯﾌﾟ体" panose="040B0A00000000000000" pitchFamily="50" charset="-128"/>
                  <a:ea typeface="HGS創英角ﾎﾟｯﾌﾟ体" panose="040B0A00000000000000" pitchFamily="50" charset="-128"/>
                  <a:cs typeface="Times New Roman" panose="02020603050405020304" pitchFamily="18" charset="0"/>
                </a:rPr>
                <a:t>「</a:t>
              </a:r>
              <a:r>
                <a:rPr kumimoji="0" lang="ja-JP" altLang="en-US" sz="2500" b="0" i="0" u="none" strike="noStrike" cap="none" normalizeH="0" baseline="0" dirty="0">
                  <a:ln>
                    <a:noFill/>
                  </a:ln>
                  <a:solidFill>
                    <a:schemeClr val="tx1"/>
                  </a:solidFill>
                  <a:effectLst/>
                  <a:latin typeface="HGS創英角ﾎﾟｯﾌﾟ体" panose="040B0A00000000000000" pitchFamily="50" charset="-128"/>
                  <a:ea typeface="HGS創英角ﾎﾟｯﾌﾟ体" panose="040B0A00000000000000" pitchFamily="50" charset="-128"/>
                  <a:cs typeface="Times New Roman" panose="02020603050405020304" pitchFamily="18" charset="0"/>
                </a:rPr>
                <a:t>不思議だなあ」と思うことや</a:t>
              </a:r>
              <a:endParaRPr kumimoji="0" lang="en-US" altLang="ja-JP" sz="2500" b="0" i="0" u="none" strike="noStrike" cap="none" normalizeH="0" baseline="0" dirty="0">
                <a:ln>
                  <a:noFill/>
                </a:ln>
                <a:solidFill>
                  <a:schemeClr val="tx1"/>
                </a:solidFill>
                <a:effectLst/>
                <a:latin typeface="HGS創英角ﾎﾟｯﾌﾟ体" panose="040B0A00000000000000" pitchFamily="50" charset="-128"/>
                <a:ea typeface="HGS創英角ﾎﾟｯﾌﾟ体" panose="040B0A00000000000000" pitchFamily="50" charset="-128"/>
                <a:cs typeface="Times New Roman" panose="02020603050405020304" pitchFamily="18" charset="0"/>
              </a:endParaRPr>
            </a:p>
          </p:txBody>
        </p:sp>
        <p:sp>
          <p:nvSpPr>
            <p:cNvPr id="63" name="テキスト ボックス 62"/>
            <p:cNvSpPr txBox="1"/>
            <p:nvPr/>
          </p:nvSpPr>
          <p:spPr>
            <a:xfrm>
              <a:off x="1605808" y="1722587"/>
              <a:ext cx="1059015" cy="261610"/>
            </a:xfrm>
            <a:prstGeom prst="rect">
              <a:avLst/>
            </a:prstGeom>
            <a:noFill/>
          </p:spPr>
          <p:txBody>
            <a:bodyPr wrap="square" rtlCol="0">
              <a:spAutoFit/>
            </a:bodyPr>
            <a:lstStyle/>
            <a:p>
              <a:pPr algn="dist"/>
              <a:r>
                <a:rPr kumimoji="1" lang="ja-JP" altLang="en-US" sz="1100" dirty="0">
                  <a:latin typeface="HGS創英角ﾎﾟｯﾌﾟ体" panose="040B0A00000000000000" pitchFamily="50" charset="-128"/>
                  <a:ea typeface="HGS創英角ﾎﾟｯﾌﾟ体" panose="040B0A00000000000000" pitchFamily="50" charset="-128"/>
                </a:rPr>
                <a:t>ふしぎ</a:t>
              </a:r>
            </a:p>
          </p:txBody>
        </p:sp>
        <p:sp>
          <p:nvSpPr>
            <p:cNvPr id="64" name="テキスト ボックス 63"/>
            <p:cNvSpPr txBox="1"/>
            <p:nvPr/>
          </p:nvSpPr>
          <p:spPr>
            <a:xfrm>
              <a:off x="4451757" y="1725290"/>
              <a:ext cx="516712" cy="261610"/>
            </a:xfrm>
            <a:prstGeom prst="rect">
              <a:avLst/>
            </a:prstGeom>
            <a:noFill/>
          </p:spPr>
          <p:txBody>
            <a:bodyPr wrap="square" rtlCol="0">
              <a:spAutoFit/>
            </a:bodyPr>
            <a:lstStyle/>
            <a:p>
              <a:pPr algn="dist"/>
              <a:r>
                <a:rPr kumimoji="1" lang="ja-JP" altLang="en-US" sz="1100" dirty="0">
                  <a:latin typeface="HGS創英角ﾎﾟｯﾌﾟ体" panose="040B0A00000000000000" pitchFamily="50" charset="-128"/>
                  <a:ea typeface="HGS創英角ﾎﾟｯﾌﾟ体" panose="040B0A00000000000000" pitchFamily="50" charset="-128"/>
                </a:rPr>
                <a:t>おも</a:t>
              </a:r>
            </a:p>
          </p:txBody>
        </p:sp>
      </p:grpSp>
      <p:grpSp>
        <p:nvGrpSpPr>
          <p:cNvPr id="67" name="グループ化 66"/>
          <p:cNvGrpSpPr/>
          <p:nvPr/>
        </p:nvGrpSpPr>
        <p:grpSpPr>
          <a:xfrm>
            <a:off x="471809" y="2044956"/>
            <a:ext cx="8696598" cy="708777"/>
            <a:chOff x="1077979" y="2989608"/>
            <a:chExt cx="8696598" cy="708777"/>
          </a:xfrm>
        </p:grpSpPr>
        <p:sp>
          <p:nvSpPr>
            <p:cNvPr id="68" name="Rectangle 1"/>
            <p:cNvSpPr>
              <a:spLocks noChangeArrowheads="1"/>
            </p:cNvSpPr>
            <p:nvPr/>
          </p:nvSpPr>
          <p:spPr bwMode="auto">
            <a:xfrm>
              <a:off x="1077979" y="3028971"/>
              <a:ext cx="8696598" cy="669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dist" defTabSz="914400" rtl="0" eaLnBrk="0" fontAlgn="base" latinLnBrk="0" hangingPunct="0">
                <a:lnSpc>
                  <a:spcPct val="150000"/>
                </a:lnSpc>
                <a:spcBef>
                  <a:spcPct val="0"/>
                </a:spcBef>
                <a:spcAft>
                  <a:spcPct val="0"/>
                </a:spcAft>
                <a:buClrTx/>
                <a:buSzTx/>
                <a:buFontTx/>
                <a:buNone/>
                <a:tabLst/>
              </a:pPr>
              <a:r>
                <a:rPr kumimoji="0" lang="ja-JP" altLang="en-US" sz="2500" b="0" i="0" u="none" strike="noStrike" cap="none" normalizeH="0" baseline="0" dirty="0">
                  <a:ln>
                    <a:noFill/>
                  </a:ln>
                  <a:solidFill>
                    <a:schemeClr val="tx1"/>
                  </a:solidFill>
                  <a:effectLst/>
                  <a:latin typeface="HGS創英角ﾎﾟｯﾌﾟ体" panose="040B0A00000000000000" pitchFamily="50" charset="-128"/>
                  <a:ea typeface="HGS創英角ﾎﾟｯﾌﾟ体" panose="040B0A00000000000000" pitchFamily="50" charset="-128"/>
                  <a:cs typeface="Times New Roman" panose="02020603050405020304" pitchFamily="18" charset="0"/>
                </a:rPr>
                <a:t>「みんなはどうなのかなあ」と気になることはあるかな？</a:t>
              </a:r>
            </a:p>
          </p:txBody>
        </p:sp>
        <p:sp>
          <p:nvSpPr>
            <p:cNvPr id="69" name="テキスト ボックス 68"/>
            <p:cNvSpPr txBox="1"/>
            <p:nvPr/>
          </p:nvSpPr>
          <p:spPr>
            <a:xfrm>
              <a:off x="5636122" y="2989608"/>
              <a:ext cx="516712" cy="261610"/>
            </a:xfrm>
            <a:prstGeom prst="rect">
              <a:avLst/>
            </a:prstGeom>
            <a:noFill/>
          </p:spPr>
          <p:txBody>
            <a:bodyPr wrap="square" rtlCol="0">
              <a:spAutoFit/>
            </a:bodyPr>
            <a:lstStyle/>
            <a:p>
              <a:pPr algn="dist"/>
              <a:r>
                <a:rPr kumimoji="1" lang="ja-JP" altLang="en-US" sz="1100" dirty="0">
                  <a:latin typeface="HGS創英角ﾎﾟｯﾌﾟ体" panose="040B0A00000000000000" pitchFamily="50" charset="-128"/>
                  <a:ea typeface="HGS創英角ﾎﾟｯﾌﾟ体" panose="040B0A00000000000000" pitchFamily="50" charset="-128"/>
                </a:rPr>
                <a:t>き</a:t>
              </a:r>
            </a:p>
          </p:txBody>
        </p:sp>
      </p:grpSp>
      <p:sp>
        <p:nvSpPr>
          <p:cNvPr id="70" name="Rectangle 1"/>
          <p:cNvSpPr>
            <a:spLocks noChangeArrowheads="1"/>
          </p:cNvSpPr>
          <p:nvPr/>
        </p:nvSpPr>
        <p:spPr bwMode="auto">
          <a:xfrm>
            <a:off x="670216" y="2628886"/>
            <a:ext cx="4571076" cy="669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dist" defTabSz="914400" rtl="0" eaLnBrk="0" fontAlgn="base" latinLnBrk="0" hangingPunct="0">
              <a:lnSpc>
                <a:spcPct val="150000"/>
              </a:lnSpc>
              <a:spcBef>
                <a:spcPct val="0"/>
              </a:spcBef>
              <a:spcAft>
                <a:spcPct val="0"/>
              </a:spcAft>
              <a:buClrTx/>
              <a:buSzTx/>
              <a:buFontTx/>
              <a:buNone/>
              <a:tabLst/>
            </a:pPr>
            <a:r>
              <a:rPr lang="ja-JP" altLang="en-US" sz="2500" dirty="0">
                <a:latin typeface="HGS創英角ﾎﾟｯﾌﾟ体" panose="040B0A00000000000000" pitchFamily="50" charset="-128"/>
                <a:ea typeface="HGS創英角ﾎﾟｯﾌﾟ体" panose="040B0A00000000000000" pitchFamily="50" charset="-128"/>
                <a:cs typeface="Times New Roman" panose="02020603050405020304" pitchFamily="18" charset="0"/>
              </a:rPr>
              <a:t>それをテーマにしてみよう♪</a:t>
            </a:r>
            <a:endParaRPr kumimoji="0" lang="ja-JP" altLang="en-US" sz="2500" b="0" i="0" u="none" strike="noStrike" cap="none" normalizeH="0" baseline="0" dirty="0">
              <a:ln>
                <a:noFill/>
              </a:ln>
              <a:solidFill>
                <a:schemeClr val="tx1"/>
              </a:solidFill>
              <a:effectLst/>
              <a:latin typeface="HGS創英角ﾎﾟｯﾌﾟ体" panose="040B0A00000000000000" pitchFamily="50" charset="-128"/>
              <a:ea typeface="HGS創英角ﾎﾟｯﾌﾟ体" panose="040B0A00000000000000" pitchFamily="50" charset="-128"/>
            </a:endParaRPr>
          </a:p>
        </p:txBody>
      </p:sp>
      <p:grpSp>
        <p:nvGrpSpPr>
          <p:cNvPr id="14" name="グループ化 13"/>
          <p:cNvGrpSpPr/>
          <p:nvPr/>
        </p:nvGrpSpPr>
        <p:grpSpPr>
          <a:xfrm>
            <a:off x="880039" y="3621150"/>
            <a:ext cx="7061095" cy="718418"/>
            <a:chOff x="880039" y="3621150"/>
            <a:chExt cx="7061095" cy="718418"/>
          </a:xfrm>
        </p:grpSpPr>
        <p:pic>
          <p:nvPicPr>
            <p:cNvPr id="57" name="図 56"/>
            <p:cNvPicPr>
              <a:picLocks noChangeAspect="1"/>
            </p:cNvPicPr>
            <p:nvPr/>
          </p:nvPicPr>
          <p:blipFill>
            <a:blip r:embed="rId9"/>
            <a:stretch>
              <a:fillRect/>
            </a:stretch>
          </p:blipFill>
          <p:spPr>
            <a:xfrm>
              <a:off x="2495597" y="3646122"/>
              <a:ext cx="328200" cy="333691"/>
            </a:xfrm>
            <a:prstGeom prst="rect">
              <a:avLst/>
            </a:prstGeom>
            <a:solidFill>
              <a:schemeClr val="tx1"/>
            </a:solidFill>
            <a:ln>
              <a:noFill/>
            </a:ln>
          </p:spPr>
        </p:pic>
        <p:pic>
          <p:nvPicPr>
            <p:cNvPr id="58" name="図 57"/>
            <p:cNvPicPr>
              <a:picLocks noChangeAspect="1"/>
            </p:cNvPicPr>
            <p:nvPr/>
          </p:nvPicPr>
          <p:blipFill>
            <a:blip r:embed="rId10"/>
            <a:stretch>
              <a:fillRect/>
            </a:stretch>
          </p:blipFill>
          <p:spPr>
            <a:xfrm>
              <a:off x="6249690" y="3621150"/>
              <a:ext cx="315916" cy="337576"/>
            </a:xfrm>
            <a:prstGeom prst="rect">
              <a:avLst/>
            </a:prstGeom>
            <a:solidFill>
              <a:schemeClr val="tx1"/>
            </a:solidFill>
            <a:ln>
              <a:noFill/>
            </a:ln>
          </p:spPr>
        </p:pic>
        <p:grpSp>
          <p:nvGrpSpPr>
            <p:cNvPr id="71" name="グループ化 70"/>
            <p:cNvGrpSpPr/>
            <p:nvPr/>
          </p:nvGrpSpPr>
          <p:grpSpPr>
            <a:xfrm>
              <a:off x="880039" y="3736102"/>
              <a:ext cx="7061095" cy="603466"/>
              <a:chOff x="1116254" y="1491872"/>
              <a:chExt cx="7061095" cy="603466"/>
            </a:xfrm>
          </p:grpSpPr>
          <p:sp>
            <p:nvSpPr>
              <p:cNvPr id="72" name="テキスト ボックス 71"/>
              <p:cNvSpPr txBox="1"/>
              <p:nvPr/>
            </p:nvSpPr>
            <p:spPr>
              <a:xfrm>
                <a:off x="1116254" y="1618284"/>
                <a:ext cx="7061095" cy="477054"/>
              </a:xfrm>
              <a:prstGeom prst="rect">
                <a:avLst/>
              </a:prstGeom>
              <a:noFill/>
            </p:spPr>
            <p:txBody>
              <a:bodyPr wrap="square" rtlCol="0">
                <a:spAutoFit/>
              </a:bodyPr>
              <a:lstStyle/>
              <a:p>
                <a:pPr algn="dist"/>
                <a:r>
                  <a:rPr kumimoji="1" lang="ja-JP" altLang="en-US" sz="2400" dirty="0">
                    <a:latin typeface="HGS創英角ﾎﾟｯﾌﾟ体" panose="040B0A00000000000000" pitchFamily="50" charset="-128"/>
                    <a:ea typeface="HGS創英角ﾎﾟｯﾌﾟ体" panose="040B0A00000000000000" pitchFamily="50" charset="-128"/>
                  </a:rPr>
                  <a:t>☆家の周りや公園にはどんな虫がいるのかな？</a:t>
                </a:r>
              </a:p>
            </p:txBody>
          </p:sp>
          <p:sp>
            <p:nvSpPr>
              <p:cNvPr id="73" name="テキスト ボックス 72"/>
              <p:cNvSpPr txBox="1"/>
              <p:nvPr/>
            </p:nvSpPr>
            <p:spPr>
              <a:xfrm>
                <a:off x="1466723" y="1504935"/>
                <a:ext cx="468000" cy="230832"/>
              </a:xfrm>
              <a:prstGeom prst="rect">
                <a:avLst/>
              </a:prstGeom>
              <a:noFill/>
            </p:spPr>
            <p:txBody>
              <a:bodyPr wrap="square" rtlCol="0">
                <a:spAutoFit/>
              </a:bodyPr>
              <a:lstStyle/>
              <a:p>
                <a:pPr algn="dist"/>
                <a:r>
                  <a:rPr kumimoji="1" lang="ja-JP" altLang="en-US" sz="900" dirty="0">
                    <a:latin typeface="HGS創英角ﾎﾟｯﾌﾟ体" panose="040B0A00000000000000" pitchFamily="50" charset="-128"/>
                    <a:ea typeface="HGS創英角ﾎﾟｯﾌﾟ体" panose="040B0A00000000000000" pitchFamily="50" charset="-128"/>
                  </a:rPr>
                  <a:t>いえ</a:t>
                </a:r>
              </a:p>
            </p:txBody>
          </p:sp>
          <p:sp>
            <p:nvSpPr>
              <p:cNvPr id="74" name="テキスト ボックス 73"/>
              <p:cNvSpPr txBox="1"/>
              <p:nvPr/>
            </p:nvSpPr>
            <p:spPr>
              <a:xfrm>
                <a:off x="2115511" y="1491872"/>
                <a:ext cx="457871" cy="230832"/>
              </a:xfrm>
              <a:prstGeom prst="rect">
                <a:avLst/>
              </a:prstGeom>
              <a:noFill/>
            </p:spPr>
            <p:txBody>
              <a:bodyPr wrap="square" rtlCol="0">
                <a:spAutoFit/>
              </a:bodyPr>
              <a:lstStyle/>
              <a:p>
                <a:pPr algn="dist"/>
                <a:r>
                  <a:rPr lang="ja-JP" altLang="en-US" sz="900" dirty="0" err="1">
                    <a:latin typeface="HGS創英角ﾎﾟｯﾌﾟ体" panose="040B0A00000000000000" pitchFamily="50" charset="-128"/>
                    <a:ea typeface="HGS創英角ﾎﾟｯﾌﾟ体" panose="040B0A00000000000000" pitchFamily="50" charset="-128"/>
                  </a:rPr>
                  <a:t>まわ</a:t>
                </a:r>
                <a:endParaRPr lang="en-US" altLang="ja-JP" sz="900" dirty="0">
                  <a:latin typeface="HGS創英角ﾎﾟｯﾌﾟ体" panose="040B0A00000000000000" pitchFamily="50" charset="-128"/>
                  <a:ea typeface="HGS創英角ﾎﾟｯﾌﾟ体" panose="040B0A00000000000000" pitchFamily="50" charset="-128"/>
                </a:endParaRPr>
              </a:p>
            </p:txBody>
          </p:sp>
          <p:sp>
            <p:nvSpPr>
              <p:cNvPr id="75" name="テキスト ボックス 74"/>
              <p:cNvSpPr txBox="1"/>
              <p:nvPr/>
            </p:nvSpPr>
            <p:spPr>
              <a:xfrm>
                <a:off x="3108287" y="1504935"/>
                <a:ext cx="792000" cy="230832"/>
              </a:xfrm>
              <a:prstGeom prst="rect">
                <a:avLst/>
              </a:prstGeom>
              <a:noFill/>
            </p:spPr>
            <p:txBody>
              <a:bodyPr wrap="square" rtlCol="0">
                <a:spAutoFit/>
              </a:bodyPr>
              <a:lstStyle/>
              <a:p>
                <a:pPr algn="dist"/>
                <a:r>
                  <a:rPr lang="ja-JP" altLang="en-US" sz="900" dirty="0">
                    <a:latin typeface="HGS創英角ﾎﾟｯﾌﾟ体" panose="040B0A00000000000000" pitchFamily="50" charset="-128"/>
                    <a:ea typeface="HGS創英角ﾎﾟｯﾌﾟ体" panose="040B0A00000000000000" pitchFamily="50" charset="-128"/>
                  </a:rPr>
                  <a:t>こうえん</a:t>
                </a:r>
                <a:endParaRPr kumimoji="1" lang="ja-JP" altLang="en-US" sz="900" dirty="0">
                  <a:latin typeface="HGS創英角ﾎﾟｯﾌﾟ体" panose="040B0A00000000000000" pitchFamily="50" charset="-128"/>
                  <a:ea typeface="HGS創英角ﾎﾟｯﾌﾟ体" panose="040B0A00000000000000" pitchFamily="50" charset="-128"/>
                </a:endParaRPr>
              </a:p>
            </p:txBody>
          </p:sp>
          <p:sp>
            <p:nvSpPr>
              <p:cNvPr id="76" name="テキスト ボックス 75"/>
              <p:cNvSpPr txBox="1"/>
              <p:nvPr/>
            </p:nvSpPr>
            <p:spPr>
              <a:xfrm>
                <a:off x="5389933" y="1504935"/>
                <a:ext cx="468000" cy="230832"/>
              </a:xfrm>
              <a:prstGeom prst="rect">
                <a:avLst/>
              </a:prstGeom>
              <a:noFill/>
            </p:spPr>
            <p:txBody>
              <a:bodyPr wrap="square" rtlCol="0">
                <a:spAutoFit/>
              </a:bodyPr>
              <a:lstStyle/>
              <a:p>
                <a:pPr algn="dist"/>
                <a:r>
                  <a:rPr lang="ja-JP" altLang="en-US" sz="900" dirty="0">
                    <a:latin typeface="HGS創英角ﾎﾟｯﾌﾟ体" panose="040B0A00000000000000" pitchFamily="50" charset="-128"/>
                    <a:ea typeface="HGS創英角ﾎﾟｯﾌﾟ体" panose="040B0A00000000000000" pitchFamily="50" charset="-128"/>
                  </a:rPr>
                  <a:t>むし</a:t>
                </a:r>
                <a:endParaRPr kumimoji="1" lang="ja-JP" altLang="en-US" sz="900" dirty="0">
                  <a:latin typeface="HGS創英角ﾎﾟｯﾌﾟ体" panose="040B0A00000000000000" pitchFamily="50" charset="-128"/>
                  <a:ea typeface="HGS創英角ﾎﾟｯﾌﾟ体" panose="040B0A00000000000000" pitchFamily="50" charset="-128"/>
                </a:endParaRPr>
              </a:p>
            </p:txBody>
          </p:sp>
        </p:grpSp>
      </p:grpSp>
      <p:grpSp>
        <p:nvGrpSpPr>
          <p:cNvPr id="22" name="グループ化 21"/>
          <p:cNvGrpSpPr/>
          <p:nvPr/>
        </p:nvGrpSpPr>
        <p:grpSpPr>
          <a:xfrm>
            <a:off x="858428" y="4260533"/>
            <a:ext cx="7372994" cy="654626"/>
            <a:chOff x="858428" y="4260533"/>
            <a:chExt cx="7372994" cy="654626"/>
          </a:xfrm>
        </p:grpSpPr>
        <p:grpSp>
          <p:nvGrpSpPr>
            <p:cNvPr id="17" name="グループ化 16"/>
            <p:cNvGrpSpPr/>
            <p:nvPr/>
          </p:nvGrpSpPr>
          <p:grpSpPr>
            <a:xfrm>
              <a:off x="858428" y="4260533"/>
              <a:ext cx="7372994" cy="654626"/>
              <a:chOff x="858428" y="4260533"/>
              <a:chExt cx="7372994" cy="654626"/>
            </a:xfrm>
          </p:grpSpPr>
          <p:pic>
            <p:nvPicPr>
              <p:cNvPr id="65" name="図 64"/>
              <p:cNvPicPr/>
              <p:nvPr/>
            </p:nvPicPr>
            <p:blipFill>
              <a:blip r:embed="rId11">
                <a:extLst>
                  <a:ext uri="{28A0092B-C50C-407E-A947-70E740481C1C}">
                    <a14:useLocalDpi xmlns:a14="http://schemas.microsoft.com/office/drawing/2010/main" val="0"/>
                  </a:ext>
                </a:extLst>
              </a:blip>
              <a:stretch>
                <a:fillRect/>
              </a:stretch>
            </p:blipFill>
            <p:spPr>
              <a:xfrm>
                <a:off x="7421042" y="4260533"/>
                <a:ext cx="355929" cy="281368"/>
              </a:xfrm>
              <a:prstGeom prst="rect">
                <a:avLst/>
              </a:prstGeom>
            </p:spPr>
          </p:pic>
          <p:pic>
            <p:nvPicPr>
              <p:cNvPr id="66" name="図 65"/>
              <p:cNvPicPr/>
              <p:nvPr/>
            </p:nvPicPr>
            <p:blipFill>
              <a:blip r:embed="rId12">
                <a:extLst>
                  <a:ext uri="{28A0092B-C50C-407E-A947-70E740481C1C}">
                    <a14:useLocalDpi xmlns:a14="http://schemas.microsoft.com/office/drawing/2010/main" val="0"/>
                  </a:ext>
                </a:extLst>
              </a:blip>
              <a:stretch>
                <a:fillRect/>
              </a:stretch>
            </p:blipFill>
            <p:spPr>
              <a:xfrm>
                <a:off x="7768905" y="4552725"/>
                <a:ext cx="462517" cy="293119"/>
              </a:xfrm>
              <a:prstGeom prst="rect">
                <a:avLst/>
              </a:prstGeom>
            </p:spPr>
          </p:pic>
          <p:grpSp>
            <p:nvGrpSpPr>
              <p:cNvPr id="81" name="グループ化 80"/>
              <p:cNvGrpSpPr/>
              <p:nvPr/>
            </p:nvGrpSpPr>
            <p:grpSpPr>
              <a:xfrm>
                <a:off x="858428" y="4325525"/>
                <a:ext cx="7061095" cy="589634"/>
                <a:chOff x="1116254" y="1505704"/>
                <a:chExt cx="7061095" cy="589634"/>
              </a:xfrm>
            </p:grpSpPr>
            <p:sp>
              <p:nvSpPr>
                <p:cNvPr id="82" name="テキスト ボックス 81"/>
                <p:cNvSpPr txBox="1"/>
                <p:nvPr/>
              </p:nvSpPr>
              <p:spPr>
                <a:xfrm>
                  <a:off x="1116254" y="1618284"/>
                  <a:ext cx="7061095" cy="477054"/>
                </a:xfrm>
                <a:prstGeom prst="rect">
                  <a:avLst/>
                </a:prstGeom>
                <a:noFill/>
              </p:spPr>
              <p:txBody>
                <a:bodyPr wrap="square" rtlCol="0">
                  <a:spAutoFit/>
                </a:bodyPr>
                <a:lstStyle/>
                <a:p>
                  <a:pPr algn="dist"/>
                  <a:r>
                    <a:rPr lang="ja-JP" altLang="en-US" sz="2400" dirty="0">
                      <a:latin typeface="HGS創英角ﾎﾟｯﾌﾟ体" panose="040B0A00000000000000" pitchFamily="50" charset="-128"/>
                      <a:ea typeface="HGS創英角ﾎﾟｯﾌﾟ体" panose="040B0A00000000000000" pitchFamily="50" charset="-128"/>
                    </a:rPr>
                    <a:t>☆みんなは給食のおかずは何が好きかな？</a:t>
                  </a:r>
                  <a:endParaRPr kumimoji="1" lang="ja-JP" altLang="en-US" sz="2400" dirty="0">
                    <a:latin typeface="HGS創英角ﾎﾟｯﾌﾟ体" panose="040B0A00000000000000" pitchFamily="50" charset="-128"/>
                    <a:ea typeface="HGS創英角ﾎﾟｯﾌﾟ体" panose="040B0A00000000000000" pitchFamily="50" charset="-128"/>
                  </a:endParaRPr>
                </a:p>
              </p:txBody>
            </p:sp>
            <p:sp>
              <p:nvSpPr>
                <p:cNvPr id="83" name="テキスト ボックス 82"/>
                <p:cNvSpPr txBox="1"/>
                <p:nvPr/>
              </p:nvSpPr>
              <p:spPr>
                <a:xfrm>
                  <a:off x="2881403" y="1505704"/>
                  <a:ext cx="999690" cy="230832"/>
                </a:xfrm>
                <a:prstGeom prst="rect">
                  <a:avLst/>
                </a:prstGeom>
                <a:noFill/>
              </p:spPr>
              <p:txBody>
                <a:bodyPr wrap="square" rtlCol="0">
                  <a:spAutoFit/>
                </a:bodyPr>
                <a:lstStyle/>
                <a:p>
                  <a:pPr algn="dist"/>
                  <a:r>
                    <a:rPr lang="ja-JP" altLang="en-US" sz="900" dirty="0">
                      <a:latin typeface="HGS創英角ﾎﾟｯﾌﾟ体" panose="040B0A00000000000000" pitchFamily="50" charset="-128"/>
                      <a:ea typeface="HGS創英角ﾎﾟｯﾌﾟ体" panose="040B0A00000000000000" pitchFamily="50" charset="-128"/>
                    </a:rPr>
                    <a:t>きゅうしょく</a:t>
                  </a:r>
                  <a:endParaRPr kumimoji="1" lang="ja-JP" altLang="en-US" sz="900" dirty="0">
                    <a:latin typeface="HGS創英角ﾎﾟｯﾌﾟ体" panose="040B0A00000000000000" pitchFamily="50" charset="-128"/>
                    <a:ea typeface="HGS創英角ﾎﾟｯﾌﾟ体" panose="040B0A00000000000000" pitchFamily="50" charset="-128"/>
                  </a:endParaRPr>
                </a:p>
              </p:txBody>
            </p:sp>
            <p:sp>
              <p:nvSpPr>
                <p:cNvPr id="84" name="テキスト ボックス 83"/>
                <p:cNvSpPr txBox="1"/>
                <p:nvPr/>
              </p:nvSpPr>
              <p:spPr>
                <a:xfrm>
                  <a:off x="5499118" y="1505704"/>
                  <a:ext cx="468000" cy="230832"/>
                </a:xfrm>
                <a:prstGeom prst="rect">
                  <a:avLst/>
                </a:prstGeom>
                <a:noFill/>
              </p:spPr>
              <p:txBody>
                <a:bodyPr wrap="square" rtlCol="0">
                  <a:spAutoFit/>
                </a:bodyPr>
                <a:lstStyle/>
                <a:p>
                  <a:pPr algn="dist"/>
                  <a:r>
                    <a:rPr kumimoji="1" lang="ja-JP" altLang="en-US" sz="900" dirty="0">
                      <a:latin typeface="HGS創英角ﾎﾟｯﾌﾟ体" panose="040B0A00000000000000" pitchFamily="50" charset="-128"/>
                      <a:ea typeface="HGS創英角ﾎﾟｯﾌﾟ体" panose="040B0A00000000000000" pitchFamily="50" charset="-128"/>
                    </a:rPr>
                    <a:t>なに</a:t>
                  </a:r>
                </a:p>
              </p:txBody>
            </p:sp>
          </p:grpSp>
        </p:grpSp>
        <p:sp>
          <p:nvSpPr>
            <p:cNvPr id="85" name="テキスト ボックス 84"/>
            <p:cNvSpPr txBox="1"/>
            <p:nvPr/>
          </p:nvSpPr>
          <p:spPr>
            <a:xfrm>
              <a:off x="5958417" y="4325342"/>
              <a:ext cx="468000" cy="230832"/>
            </a:xfrm>
            <a:prstGeom prst="rect">
              <a:avLst/>
            </a:prstGeom>
            <a:noFill/>
          </p:spPr>
          <p:txBody>
            <a:bodyPr wrap="square" rtlCol="0">
              <a:spAutoFit/>
            </a:bodyPr>
            <a:lstStyle/>
            <a:p>
              <a:pPr algn="dist"/>
              <a:r>
                <a:rPr kumimoji="1" lang="ja-JP" altLang="en-US" sz="900" dirty="0">
                  <a:latin typeface="HGS創英角ﾎﾟｯﾌﾟ体" panose="040B0A00000000000000" pitchFamily="50" charset="-128"/>
                  <a:ea typeface="HGS創英角ﾎﾟｯﾌﾟ体" panose="040B0A00000000000000" pitchFamily="50" charset="-128"/>
                </a:rPr>
                <a:t>す</a:t>
              </a:r>
            </a:p>
          </p:txBody>
        </p:sp>
      </p:grpSp>
      <p:pic>
        <p:nvPicPr>
          <p:cNvPr id="20" name="図 19">
            <a:hlinkClick r:id="rId13" action="ppaction://hlinksldjump"/>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214766" y="150876"/>
            <a:ext cx="1347333" cy="566977"/>
          </a:xfrm>
          <a:prstGeom prst="rect">
            <a:avLst/>
          </a:prstGeom>
        </p:spPr>
      </p:pic>
      <p:pic>
        <p:nvPicPr>
          <p:cNvPr id="101" name="図 100">
            <a:hlinkClick r:id="rId15" action="ppaction://hlinksldjump"/>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396585" y="169165"/>
            <a:ext cx="1572904" cy="548688"/>
          </a:xfrm>
          <a:prstGeom prst="rect">
            <a:avLst/>
          </a:prstGeom>
        </p:spPr>
      </p:pic>
      <p:sp>
        <p:nvSpPr>
          <p:cNvPr id="77" name="正方形/長方形 76"/>
          <p:cNvSpPr/>
          <p:nvPr/>
        </p:nvSpPr>
        <p:spPr>
          <a:xfrm>
            <a:off x="0" y="0"/>
            <a:ext cx="990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09052198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10"/>
                                        <p:tgtEl>
                                          <p:spTgt spid="77"/>
                                        </p:tgtEl>
                                      </p:cBhvr>
                                    </p:animEffect>
                                    <p:set>
                                      <p:cBhvr>
                                        <p:cTn id="7" dur="1" fill="hold">
                                          <p:stCondLst>
                                            <p:cond delay="9"/>
                                          </p:stCondLst>
                                        </p:cTn>
                                        <p:tgtEl>
                                          <p:spTgt spid="77"/>
                                        </p:tgtEl>
                                        <p:attrNameLst>
                                          <p:attrName>style.visibility</p:attrName>
                                        </p:attrNameLst>
                                      </p:cBhvr>
                                      <p:to>
                                        <p:strVal val="hidden"/>
                                      </p:to>
                                    </p:set>
                                  </p:childTnLst>
                                </p:cTn>
                              </p:par>
                              <p:par>
                                <p:cTn id="8" presetID="53"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p:cTn id="10" dur="500" fill="hold"/>
                                        <p:tgtEl>
                                          <p:spTgt spid="3"/>
                                        </p:tgtEl>
                                        <p:attrNameLst>
                                          <p:attrName>ppt_w</p:attrName>
                                        </p:attrNameLst>
                                      </p:cBhvr>
                                      <p:tavLst>
                                        <p:tav tm="0">
                                          <p:val>
                                            <p:fltVal val="0"/>
                                          </p:val>
                                        </p:tav>
                                        <p:tav tm="100000">
                                          <p:val>
                                            <p:strVal val="#ppt_w"/>
                                          </p:val>
                                        </p:tav>
                                      </p:tavLst>
                                    </p:anim>
                                    <p:anim calcmode="lin" valueType="num">
                                      <p:cBhvr>
                                        <p:cTn id="11" dur="500" fill="hold"/>
                                        <p:tgtEl>
                                          <p:spTgt spid="3"/>
                                        </p:tgtEl>
                                        <p:attrNameLst>
                                          <p:attrName>ppt_h</p:attrName>
                                        </p:attrNameLst>
                                      </p:cBhvr>
                                      <p:tavLst>
                                        <p:tav tm="0">
                                          <p:val>
                                            <p:fltVal val="0"/>
                                          </p:val>
                                        </p:tav>
                                        <p:tav tm="100000">
                                          <p:val>
                                            <p:strVal val="#ppt_h"/>
                                          </p:val>
                                        </p:tav>
                                      </p:tavLst>
                                    </p:anim>
                                    <p:animEffect transition="in" filter="fade">
                                      <p:cBhvr>
                                        <p:cTn id="12" dur="500"/>
                                        <p:tgtEl>
                                          <p:spTgt spid="3"/>
                                        </p:tgtEl>
                                      </p:cBhvr>
                                    </p:animEffect>
                                  </p:childTnLst>
                                </p:cTn>
                              </p:par>
                            </p:childTnLst>
                          </p:cTn>
                        </p:par>
                        <p:par>
                          <p:cTn id="13" fill="hold">
                            <p:stCondLst>
                              <p:cond delay="500"/>
                            </p:stCondLst>
                            <p:childTnLst>
                              <p:par>
                                <p:cTn id="14" presetID="26" presetClass="emph" presetSubtype="0" fill="hold" nodeType="afterEffect">
                                  <p:stCondLst>
                                    <p:cond delay="0"/>
                                  </p:stCondLst>
                                  <p:childTnLst>
                                    <p:animEffect transition="out" filter="fade">
                                      <p:cBhvr>
                                        <p:cTn id="15" dur="500" tmFilter="0, 0; .2, .5; .8, .5; 1, 0"/>
                                        <p:tgtEl>
                                          <p:spTgt spid="3"/>
                                        </p:tgtEl>
                                      </p:cBhvr>
                                    </p:animEffect>
                                    <p:animScale>
                                      <p:cBhvr>
                                        <p:cTn id="16" dur="250" autoRev="1" fill="hold"/>
                                        <p:tgtEl>
                                          <p:spTgt spid="3"/>
                                        </p:tgtEl>
                                      </p:cBhvr>
                                      <p:by x="105000" y="105000"/>
                                    </p:animScale>
                                  </p:childTnLst>
                                </p:cTn>
                              </p:par>
                            </p:childTnLst>
                          </p:cTn>
                        </p:par>
                        <p:par>
                          <p:cTn id="17" fill="hold">
                            <p:stCondLst>
                              <p:cond delay="1000"/>
                            </p:stCondLst>
                            <p:childTnLst>
                              <p:par>
                                <p:cTn id="18" presetID="25" presetClass="entr" presetSubtype="0"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6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21" dur="6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2" dur="625" accel="50000" fill="hold">
                                          <p:stCondLst>
                                            <p:cond delay="625"/>
                                          </p:stCondLst>
                                        </p:cTn>
                                        <p:tgtEl>
                                          <p:spTgt spid="5"/>
                                        </p:tgtEl>
                                        <p:attrNameLst>
                                          <p:attrName>ppt_w</p:attrName>
                                        </p:attrNameLst>
                                      </p:cBhvr>
                                      <p:tavLst>
                                        <p:tav tm="0">
                                          <p:val>
                                            <p:strVal val="#ppt_w*.05"/>
                                          </p:val>
                                        </p:tav>
                                        <p:tav tm="100000">
                                          <p:val>
                                            <p:strVal val="#ppt_w"/>
                                          </p:val>
                                        </p:tav>
                                      </p:tavLst>
                                    </p:anim>
                                    <p:anim calcmode="lin" valueType="num">
                                      <p:cBhvr>
                                        <p:cTn id="23" dur="1250" fill="hold"/>
                                        <p:tgtEl>
                                          <p:spTgt spid="5"/>
                                        </p:tgtEl>
                                        <p:attrNameLst>
                                          <p:attrName>ppt_h</p:attrName>
                                        </p:attrNameLst>
                                      </p:cBhvr>
                                      <p:tavLst>
                                        <p:tav tm="0">
                                          <p:val>
                                            <p:strVal val="#ppt_h"/>
                                          </p:val>
                                        </p:tav>
                                        <p:tav tm="100000">
                                          <p:val>
                                            <p:strVal val="#ppt_h"/>
                                          </p:val>
                                        </p:tav>
                                      </p:tavLst>
                                    </p:anim>
                                    <p:anim calcmode="lin" valueType="num">
                                      <p:cBhvr>
                                        <p:cTn id="24" dur="6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5" dur="6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6" dur="625" accel="50000" fill="hold">
                                          <p:stCondLst>
                                            <p:cond delay="625"/>
                                          </p:stCondLst>
                                        </p:cTn>
                                        <p:tgtEl>
                                          <p:spTgt spid="5"/>
                                        </p:tgtEl>
                                        <p:attrNameLst>
                                          <p:attrName>ppt_y</p:attrName>
                                        </p:attrNameLst>
                                      </p:cBhvr>
                                      <p:tavLst>
                                        <p:tav tm="0">
                                          <p:val>
                                            <p:strVal val="#ppt_y+.1"/>
                                          </p:val>
                                        </p:tav>
                                        <p:tav tm="100000">
                                          <p:val>
                                            <p:strVal val="#ppt_y"/>
                                          </p:val>
                                        </p:tav>
                                      </p:tavLst>
                                    </p:anim>
                                    <p:animEffect transition="in" filter="fade">
                                      <p:cBhvr>
                                        <p:cTn id="27" dur="1250" decel="50000">
                                          <p:stCondLst>
                                            <p:cond delay="0"/>
                                          </p:stCondLst>
                                        </p:cTn>
                                        <p:tgtEl>
                                          <p:spTgt spid="5"/>
                                        </p:tgtEl>
                                      </p:cBhvr>
                                    </p:animEffect>
                                  </p:childTnLst>
                                </p:cTn>
                              </p:par>
                            </p:childTnLst>
                          </p:cTn>
                        </p:par>
                        <p:par>
                          <p:cTn id="28" fill="hold">
                            <p:stCondLst>
                              <p:cond delay="2250"/>
                            </p:stCondLst>
                            <p:childTnLst>
                              <p:par>
                                <p:cTn id="29" presetID="22" presetClass="entr" presetSubtype="8" fill="hold" nodeType="afterEffect">
                                  <p:stCondLst>
                                    <p:cond delay="400"/>
                                  </p:stCondLst>
                                  <p:childTnLst>
                                    <p:set>
                                      <p:cBhvr>
                                        <p:cTn id="30" dur="1" fill="hold">
                                          <p:stCondLst>
                                            <p:cond delay="0"/>
                                          </p:stCondLst>
                                        </p:cTn>
                                        <p:tgtEl>
                                          <p:spTgt spid="55"/>
                                        </p:tgtEl>
                                        <p:attrNameLst>
                                          <p:attrName>style.visibility</p:attrName>
                                        </p:attrNameLst>
                                      </p:cBhvr>
                                      <p:to>
                                        <p:strVal val="visible"/>
                                      </p:to>
                                    </p:set>
                                    <p:animEffect transition="in" filter="wipe(left)">
                                      <p:cBhvr>
                                        <p:cTn id="31" dur="1000"/>
                                        <p:tgtEl>
                                          <p:spTgt spid="55"/>
                                        </p:tgtEl>
                                      </p:cBhvr>
                                    </p:animEffect>
                                  </p:childTnLst>
                                </p:cTn>
                              </p:par>
                            </p:childTnLst>
                          </p:cTn>
                        </p:par>
                        <p:par>
                          <p:cTn id="32" fill="hold">
                            <p:stCondLst>
                              <p:cond delay="3650"/>
                            </p:stCondLst>
                            <p:childTnLst>
                              <p:par>
                                <p:cTn id="33" presetID="22" presetClass="entr" presetSubtype="8"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wipe(left)">
                                      <p:cBhvr>
                                        <p:cTn id="35" dur="1000"/>
                                        <p:tgtEl>
                                          <p:spTgt spid="67"/>
                                        </p:tgtEl>
                                      </p:cBhvr>
                                    </p:animEffect>
                                  </p:childTnLst>
                                </p:cTn>
                              </p:par>
                            </p:childTnLst>
                          </p:cTn>
                        </p:par>
                        <p:par>
                          <p:cTn id="36" fill="hold">
                            <p:stCondLst>
                              <p:cond delay="4650"/>
                            </p:stCondLst>
                            <p:childTnLst>
                              <p:par>
                                <p:cTn id="37" presetID="22" presetClass="entr" presetSubtype="8"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Effect transition="in" filter="wipe(left)">
                                      <p:cBhvr>
                                        <p:cTn id="39" dur="1000"/>
                                        <p:tgtEl>
                                          <p:spTgt spid="70"/>
                                        </p:tgtEl>
                                      </p:cBhvr>
                                    </p:animEffect>
                                  </p:childTnLst>
                                </p:cTn>
                              </p:par>
                            </p:childTnLst>
                          </p:cTn>
                        </p:par>
                        <p:par>
                          <p:cTn id="40" fill="hold">
                            <p:stCondLst>
                              <p:cond delay="5650"/>
                            </p:stCondLst>
                            <p:childTnLst>
                              <p:par>
                                <p:cTn id="41" presetID="53" presetClass="entr" presetSubtype="16" fill="hold" nodeType="after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500" fill="hold"/>
                                        <p:tgtEl>
                                          <p:spTgt spid="13"/>
                                        </p:tgtEl>
                                        <p:attrNameLst>
                                          <p:attrName>ppt_w</p:attrName>
                                        </p:attrNameLst>
                                      </p:cBhvr>
                                      <p:tavLst>
                                        <p:tav tm="0">
                                          <p:val>
                                            <p:fltVal val="0"/>
                                          </p:val>
                                        </p:tav>
                                        <p:tav tm="100000">
                                          <p:val>
                                            <p:strVal val="#ppt_w"/>
                                          </p:val>
                                        </p:tav>
                                      </p:tavLst>
                                    </p:anim>
                                    <p:anim calcmode="lin" valueType="num">
                                      <p:cBhvr>
                                        <p:cTn id="44" dur="500" fill="hold"/>
                                        <p:tgtEl>
                                          <p:spTgt spid="13"/>
                                        </p:tgtEl>
                                        <p:attrNameLst>
                                          <p:attrName>ppt_h</p:attrName>
                                        </p:attrNameLst>
                                      </p:cBhvr>
                                      <p:tavLst>
                                        <p:tav tm="0">
                                          <p:val>
                                            <p:fltVal val="0"/>
                                          </p:val>
                                        </p:tav>
                                        <p:tav tm="100000">
                                          <p:val>
                                            <p:strVal val="#ppt_h"/>
                                          </p:val>
                                        </p:tav>
                                      </p:tavLst>
                                    </p:anim>
                                    <p:animEffect transition="in" filter="fade">
                                      <p:cBhvr>
                                        <p:cTn id="45" dur="500"/>
                                        <p:tgtEl>
                                          <p:spTgt spid="13"/>
                                        </p:tgtEl>
                                      </p:cBhvr>
                                    </p:animEffect>
                                  </p:childTnLst>
                                </p:cTn>
                              </p:par>
                            </p:childTnLst>
                          </p:cTn>
                        </p:par>
                        <p:par>
                          <p:cTn id="46" fill="hold">
                            <p:stCondLst>
                              <p:cond delay="6150"/>
                            </p:stCondLst>
                            <p:childTnLst>
                              <p:par>
                                <p:cTn id="47" presetID="22" presetClass="entr" presetSubtype="8" fill="hold" nodeType="afterEffect">
                                  <p:stCondLst>
                                    <p:cond delay="250"/>
                                  </p:stCondLst>
                                  <p:childTnLst>
                                    <p:set>
                                      <p:cBhvr>
                                        <p:cTn id="48" dur="1" fill="hold">
                                          <p:stCondLst>
                                            <p:cond delay="0"/>
                                          </p:stCondLst>
                                        </p:cTn>
                                        <p:tgtEl>
                                          <p:spTgt spid="14"/>
                                        </p:tgtEl>
                                        <p:attrNameLst>
                                          <p:attrName>style.visibility</p:attrName>
                                        </p:attrNameLst>
                                      </p:cBhvr>
                                      <p:to>
                                        <p:strVal val="visible"/>
                                      </p:to>
                                    </p:set>
                                    <p:animEffect transition="in" filter="wipe(left)">
                                      <p:cBhvr>
                                        <p:cTn id="49" dur="1000"/>
                                        <p:tgtEl>
                                          <p:spTgt spid="14"/>
                                        </p:tgtEl>
                                      </p:cBhvr>
                                    </p:animEffect>
                                  </p:childTnLst>
                                </p:cTn>
                              </p:par>
                            </p:childTnLst>
                          </p:cTn>
                        </p:par>
                        <p:par>
                          <p:cTn id="50" fill="hold">
                            <p:stCondLst>
                              <p:cond delay="7400"/>
                            </p:stCondLst>
                            <p:childTnLst>
                              <p:par>
                                <p:cTn id="51" presetID="22" presetClass="entr" presetSubtype="8" fill="hold" nodeType="afterEffect">
                                  <p:stCondLst>
                                    <p:cond delay="250"/>
                                  </p:stCondLst>
                                  <p:childTnLst>
                                    <p:set>
                                      <p:cBhvr>
                                        <p:cTn id="52" dur="1" fill="hold">
                                          <p:stCondLst>
                                            <p:cond delay="0"/>
                                          </p:stCondLst>
                                        </p:cTn>
                                        <p:tgtEl>
                                          <p:spTgt spid="22"/>
                                        </p:tgtEl>
                                        <p:attrNameLst>
                                          <p:attrName>style.visibility</p:attrName>
                                        </p:attrNameLst>
                                      </p:cBhvr>
                                      <p:to>
                                        <p:strVal val="visible"/>
                                      </p:to>
                                    </p:set>
                                    <p:animEffect transition="in" filter="wipe(left)">
                                      <p:cBhvr>
                                        <p:cTn id="53"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グループ化 9"/>
          <p:cNvGrpSpPr/>
          <p:nvPr/>
        </p:nvGrpSpPr>
        <p:grpSpPr>
          <a:xfrm>
            <a:off x="233362" y="502276"/>
            <a:ext cx="9387155" cy="5666703"/>
            <a:chOff x="979617" y="502277"/>
            <a:chExt cx="8177262" cy="4172754"/>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9617" y="502277"/>
              <a:ext cx="8177262" cy="4172754"/>
            </a:xfrm>
            <a:prstGeom prst="rect">
              <a:avLst/>
            </a:prstGeom>
          </p:spPr>
        </p:pic>
        <p:pic>
          <p:nvPicPr>
            <p:cNvPr id="9" name="図 8"/>
            <p:cNvPicPr>
              <a:picLocks noChangeAspect="1"/>
            </p:cNvPicPr>
            <p:nvPr/>
          </p:nvPicPr>
          <p:blipFill>
            <a:blip r:embed="rId3">
              <a:extLst>
                <a:ext uri="{BEBA8EAE-BF5A-486C-A8C5-ECC9F3942E4B}">
                  <a14:imgProps xmlns:a14="http://schemas.microsoft.com/office/drawing/2010/main">
                    <a14:imgLayer r:embed="rId4">
                      <a14:imgEffect>
                        <a14:backgroundRemoval t="3139" b="98206" l="9184" r="88776">
                          <a14:foregroundMark x1="53061" y1="24215" x2="53061" y2="24215"/>
                          <a14:foregroundMark x1="52041" y1="40359" x2="52041" y2="40359"/>
                          <a14:foregroundMark x1="51020" y1="61883" x2="51020" y2="61883"/>
                        </a14:backgroundRemoval>
                      </a14:imgEffect>
                    </a14:imgLayer>
                  </a14:imgProps>
                </a:ext>
              </a:extLst>
            </a:blip>
            <a:stretch>
              <a:fillRect/>
            </a:stretch>
          </p:blipFill>
          <p:spPr>
            <a:xfrm>
              <a:off x="8438775" y="2721528"/>
              <a:ext cx="459276" cy="1045087"/>
            </a:xfrm>
            <a:prstGeom prst="rect">
              <a:avLst/>
            </a:prstGeom>
          </p:spPr>
        </p:pic>
        <p:pic>
          <p:nvPicPr>
            <p:cNvPr id="11" name="図 10"/>
            <p:cNvPicPr>
              <a:picLocks noChangeAspect="1"/>
            </p:cNvPicPr>
            <p:nvPr/>
          </p:nvPicPr>
          <p:blipFill>
            <a:blip r:embed="rId5">
              <a:extLst>
                <a:ext uri="{BEBA8EAE-BF5A-486C-A8C5-ECC9F3942E4B}">
                  <a14:imgProps xmlns:a14="http://schemas.microsoft.com/office/drawing/2010/main">
                    <a14:imgLayer r:embed="rId6">
                      <a14:imgEffect>
                        <a14:backgroundRemoval t="6383" b="98936" l="2976" r="97024">
                          <a14:foregroundMark x1="54167" y1="50000" x2="54167" y2="50000"/>
                          <a14:foregroundMark x1="35714" y1="51064" x2="35714" y2="51064"/>
                        </a14:backgroundRemoval>
                      </a14:imgEffect>
                    </a14:imgLayer>
                  </a14:imgProps>
                </a:ext>
              </a:extLst>
            </a:blip>
            <a:stretch>
              <a:fillRect/>
            </a:stretch>
          </p:blipFill>
          <p:spPr>
            <a:xfrm>
              <a:off x="8068770" y="2838866"/>
              <a:ext cx="450382" cy="252000"/>
            </a:xfrm>
            <a:prstGeom prst="rect">
              <a:avLst/>
            </a:prstGeom>
          </p:spPr>
        </p:pic>
      </p:grpSp>
      <p:sp>
        <p:nvSpPr>
          <p:cNvPr id="3" name="AutoShape 2" descr="https://jpc-powerpoint.officeapps.live.com/pods/GetClipboardImage.ashx?Id=34949795-b90f-4739-a8bd-6077d825f0f5&amp;DC=GJP1&amp;pkey=2d48b672-6227-4d38-a6ef-548413ef9639&amp;wdwaccluster=GJP1"/>
          <p:cNvSpPr>
            <a:spLocks noChangeAspect="1" noChangeArrowheads="1"/>
          </p:cNvSpPr>
          <p:nvPr/>
        </p:nvSpPr>
        <p:spPr bwMode="auto">
          <a:xfrm>
            <a:off x="233363"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grpSp>
        <p:nvGrpSpPr>
          <p:cNvPr id="40" name="グループ化 39"/>
          <p:cNvGrpSpPr/>
          <p:nvPr/>
        </p:nvGrpSpPr>
        <p:grpSpPr>
          <a:xfrm>
            <a:off x="1177461" y="604376"/>
            <a:ext cx="5069828" cy="763955"/>
            <a:chOff x="1262809" y="618622"/>
            <a:chExt cx="5069828" cy="763955"/>
          </a:xfrm>
        </p:grpSpPr>
        <p:grpSp>
          <p:nvGrpSpPr>
            <p:cNvPr id="42" name="グループ化 41"/>
            <p:cNvGrpSpPr/>
            <p:nvPr/>
          </p:nvGrpSpPr>
          <p:grpSpPr>
            <a:xfrm>
              <a:off x="1262809" y="788793"/>
              <a:ext cx="5069828" cy="593784"/>
              <a:chOff x="1262809" y="788793"/>
              <a:chExt cx="5069828" cy="593784"/>
            </a:xfrm>
          </p:grpSpPr>
          <p:sp>
            <p:nvSpPr>
              <p:cNvPr id="44" name="テキスト ボックス 43"/>
              <p:cNvSpPr txBox="1"/>
              <p:nvPr/>
            </p:nvSpPr>
            <p:spPr>
              <a:xfrm>
                <a:off x="1262809" y="788793"/>
                <a:ext cx="4459338" cy="584775"/>
              </a:xfrm>
              <a:prstGeom prst="rect">
                <a:avLst/>
              </a:prstGeom>
              <a:noFill/>
            </p:spPr>
            <p:txBody>
              <a:bodyPr wrap="square" rtlCol="0">
                <a:spAutoFit/>
              </a:bodyPr>
              <a:lstStyle/>
              <a:p>
                <a:pPr algn="dist"/>
                <a:r>
                  <a:rPr kumimoji="1" lang="ja-JP" altLang="en-US" sz="3200" u="sng" dirty="0">
                    <a:ln w="76200">
                      <a:solidFill>
                        <a:schemeClr val="bg1"/>
                      </a:solidFill>
                    </a:ln>
                    <a:solidFill>
                      <a:schemeClr val="bg1"/>
                    </a:solidFill>
                    <a:latin typeface="HGS創英角ﾎﾟｯﾌﾟ体" panose="040B0A00000000000000" pitchFamily="50" charset="-128"/>
                    <a:ea typeface="HGS創英角ﾎﾟｯﾌﾟ体" panose="040B0A00000000000000" pitchFamily="50" charset="-128"/>
                  </a:rPr>
                  <a:t>タイトルを考えよう</a:t>
                </a:r>
              </a:p>
            </p:txBody>
          </p:sp>
          <p:grpSp>
            <p:nvGrpSpPr>
              <p:cNvPr id="45" name="グループ化 44"/>
              <p:cNvGrpSpPr/>
              <p:nvPr/>
            </p:nvGrpSpPr>
            <p:grpSpPr>
              <a:xfrm>
                <a:off x="1266415" y="797802"/>
                <a:ext cx="5066222" cy="584775"/>
                <a:chOff x="1405841" y="797802"/>
                <a:chExt cx="5005095" cy="584775"/>
              </a:xfrm>
            </p:grpSpPr>
            <p:grpSp>
              <p:nvGrpSpPr>
                <p:cNvPr id="49" name="グループ化 48"/>
                <p:cNvGrpSpPr/>
                <p:nvPr/>
              </p:nvGrpSpPr>
              <p:grpSpPr>
                <a:xfrm>
                  <a:off x="5834939" y="810125"/>
                  <a:ext cx="575997" cy="551398"/>
                  <a:chOff x="2394478" y="4997765"/>
                  <a:chExt cx="917040" cy="867825"/>
                </a:xfrm>
              </p:grpSpPr>
              <p:pic>
                <p:nvPicPr>
                  <p:cNvPr id="51" name="図 5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94478" y="4997765"/>
                    <a:ext cx="501792" cy="867825"/>
                  </a:xfrm>
                  <a:prstGeom prst="rect">
                    <a:avLst/>
                  </a:prstGeom>
                </p:spPr>
              </p:pic>
              <p:pic>
                <p:nvPicPr>
                  <p:cNvPr id="52" name="図 5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34901" y="5214242"/>
                    <a:ext cx="376617" cy="651348"/>
                  </a:xfrm>
                  <a:prstGeom prst="rect">
                    <a:avLst/>
                  </a:prstGeom>
                </p:spPr>
              </p:pic>
            </p:grpSp>
            <p:sp>
              <p:nvSpPr>
                <p:cNvPr id="50" name="テキスト ボックス 49"/>
                <p:cNvSpPr txBox="1"/>
                <p:nvPr/>
              </p:nvSpPr>
              <p:spPr>
                <a:xfrm>
                  <a:off x="1405841" y="797802"/>
                  <a:ext cx="4401966" cy="584775"/>
                </a:xfrm>
                <a:prstGeom prst="rect">
                  <a:avLst/>
                </a:prstGeom>
                <a:noFill/>
              </p:spPr>
              <p:txBody>
                <a:bodyPr wrap="square" rtlCol="0">
                  <a:spAutoFit/>
                </a:bodyPr>
                <a:lstStyle/>
                <a:p>
                  <a:pPr algn="dist"/>
                  <a:r>
                    <a:rPr kumimoji="1" lang="ja-JP" altLang="en-US" sz="3200" u="sng" dirty="0">
                      <a:latin typeface="HGS創英角ﾎﾟｯﾌﾟ体" panose="040B0A00000000000000" pitchFamily="50" charset="-128"/>
                      <a:ea typeface="HGS創英角ﾎﾟｯﾌﾟ体" panose="040B0A00000000000000" pitchFamily="50" charset="-128"/>
                    </a:rPr>
                    <a:t>タイトルを考えよう</a:t>
                  </a:r>
                </a:p>
              </p:txBody>
            </p:sp>
          </p:grpSp>
        </p:grpSp>
        <p:sp>
          <p:nvSpPr>
            <p:cNvPr id="43" name="テキスト ボックス 42"/>
            <p:cNvSpPr txBox="1"/>
            <p:nvPr/>
          </p:nvSpPr>
          <p:spPr>
            <a:xfrm>
              <a:off x="3694432" y="618622"/>
              <a:ext cx="618705" cy="261610"/>
            </a:xfrm>
            <a:prstGeom prst="rect">
              <a:avLst/>
            </a:prstGeom>
            <a:noFill/>
          </p:spPr>
          <p:txBody>
            <a:bodyPr wrap="square" rtlCol="0">
              <a:spAutoFit/>
            </a:bodyPr>
            <a:lstStyle/>
            <a:p>
              <a:pPr algn="dist"/>
              <a:r>
                <a:rPr kumimoji="1" lang="ja-JP" altLang="en-US" sz="1100" dirty="0">
                  <a:latin typeface="HGS創英角ﾎﾟｯﾌﾟ体" panose="040B0A00000000000000" pitchFamily="50" charset="-128"/>
                  <a:ea typeface="HGS創英角ﾎﾟｯﾌﾟ体" panose="040B0A00000000000000" pitchFamily="50" charset="-128"/>
                </a:rPr>
                <a:t>かんが</a:t>
              </a:r>
            </a:p>
          </p:txBody>
        </p:sp>
      </p:grpSp>
      <p:grpSp>
        <p:nvGrpSpPr>
          <p:cNvPr id="53" name="グループ化 52"/>
          <p:cNvGrpSpPr/>
          <p:nvPr/>
        </p:nvGrpSpPr>
        <p:grpSpPr>
          <a:xfrm>
            <a:off x="587238" y="753445"/>
            <a:ext cx="592362" cy="646331"/>
            <a:chOff x="2390956" y="1607048"/>
            <a:chExt cx="592362" cy="646331"/>
          </a:xfrm>
        </p:grpSpPr>
        <p:sp>
          <p:nvSpPr>
            <p:cNvPr id="54" name="テキスト ボックス 53"/>
            <p:cNvSpPr txBox="1"/>
            <p:nvPr/>
          </p:nvSpPr>
          <p:spPr>
            <a:xfrm>
              <a:off x="2395130" y="1607048"/>
              <a:ext cx="588188" cy="646331"/>
            </a:xfrm>
            <a:prstGeom prst="rect">
              <a:avLst/>
            </a:prstGeom>
            <a:noFill/>
          </p:spPr>
          <p:txBody>
            <a:bodyPr wrap="square" rtlCol="0">
              <a:spAutoFit/>
            </a:bodyPr>
            <a:lstStyle/>
            <a:p>
              <a:pPr algn="dist"/>
              <a:r>
                <a:rPr lang="ja-JP" altLang="en-US" sz="3600" dirty="0">
                  <a:ln w="76200">
                    <a:solidFill>
                      <a:schemeClr val="bg1"/>
                    </a:solidFill>
                  </a:ln>
                  <a:solidFill>
                    <a:schemeClr val="bg1"/>
                  </a:solidFill>
                  <a:latin typeface="HGS創英角ﾎﾟｯﾌﾟ体" panose="040B0A00000000000000" pitchFamily="50" charset="-128"/>
                  <a:ea typeface="HGS創英角ﾎﾟｯﾌﾟ体" panose="040B0A00000000000000" pitchFamily="50" charset="-128"/>
                </a:rPr>
                <a:t>③</a:t>
              </a:r>
              <a:endParaRPr kumimoji="1" lang="ja-JP" altLang="en-US" sz="3600" dirty="0">
                <a:ln w="76200">
                  <a:solidFill>
                    <a:schemeClr val="bg1"/>
                  </a:solidFill>
                </a:ln>
                <a:solidFill>
                  <a:schemeClr val="bg1"/>
                </a:solidFill>
                <a:latin typeface="HGS創英角ﾎﾟｯﾌﾟ体" panose="040B0A00000000000000" pitchFamily="50" charset="-128"/>
                <a:ea typeface="HGS創英角ﾎﾟｯﾌﾟ体" panose="040B0A00000000000000" pitchFamily="50" charset="-128"/>
              </a:endParaRPr>
            </a:p>
          </p:txBody>
        </p:sp>
        <p:sp>
          <p:nvSpPr>
            <p:cNvPr id="55" name="テキスト ボックス 54"/>
            <p:cNvSpPr txBox="1"/>
            <p:nvPr/>
          </p:nvSpPr>
          <p:spPr>
            <a:xfrm>
              <a:off x="2390956" y="1607048"/>
              <a:ext cx="588188" cy="646331"/>
            </a:xfrm>
            <a:prstGeom prst="rect">
              <a:avLst/>
            </a:prstGeom>
            <a:noFill/>
          </p:spPr>
          <p:txBody>
            <a:bodyPr wrap="square" rtlCol="0">
              <a:spAutoFit/>
            </a:bodyPr>
            <a:lstStyle/>
            <a:p>
              <a:pPr algn="dist"/>
              <a:r>
                <a:rPr lang="ja-JP" altLang="en-US" sz="3600" dirty="0">
                  <a:latin typeface="HGS創英角ﾎﾟｯﾌﾟ体" panose="040B0A00000000000000" pitchFamily="50" charset="-128"/>
                  <a:ea typeface="HGS創英角ﾎﾟｯﾌﾟ体" panose="040B0A00000000000000" pitchFamily="50" charset="-128"/>
                </a:rPr>
                <a:t>③</a:t>
              </a:r>
              <a:endParaRPr kumimoji="1" lang="ja-JP" altLang="en-US" sz="3600" dirty="0">
                <a:latin typeface="HGS創英角ﾎﾟｯﾌﾟ体" panose="040B0A00000000000000" pitchFamily="50" charset="-128"/>
                <a:ea typeface="HGS創英角ﾎﾟｯﾌﾟ体" panose="040B0A00000000000000" pitchFamily="50" charset="-128"/>
              </a:endParaRPr>
            </a:p>
          </p:txBody>
        </p:sp>
      </p:grpSp>
      <p:grpSp>
        <p:nvGrpSpPr>
          <p:cNvPr id="56" name="グループ化 55"/>
          <p:cNvGrpSpPr/>
          <p:nvPr/>
        </p:nvGrpSpPr>
        <p:grpSpPr>
          <a:xfrm>
            <a:off x="794800" y="1410496"/>
            <a:ext cx="6112775" cy="721321"/>
            <a:chOff x="5378639" y="4214793"/>
            <a:chExt cx="6112775" cy="721321"/>
          </a:xfrm>
        </p:grpSpPr>
        <p:sp>
          <p:nvSpPr>
            <p:cNvPr id="57" name="Rectangle 1"/>
            <p:cNvSpPr>
              <a:spLocks noChangeArrowheads="1"/>
            </p:cNvSpPr>
            <p:nvPr/>
          </p:nvSpPr>
          <p:spPr bwMode="auto">
            <a:xfrm>
              <a:off x="5378639" y="4266700"/>
              <a:ext cx="6112775" cy="669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dist" defTabSz="914400" rtl="0" eaLnBrk="0" fontAlgn="base" latinLnBrk="0" hangingPunct="0">
                <a:lnSpc>
                  <a:spcPct val="150000"/>
                </a:lnSpc>
                <a:spcBef>
                  <a:spcPct val="0"/>
                </a:spcBef>
                <a:spcAft>
                  <a:spcPct val="0"/>
                </a:spcAft>
                <a:buClrTx/>
                <a:buSzTx/>
                <a:buFontTx/>
                <a:buNone/>
                <a:tabLst/>
              </a:pPr>
              <a:r>
                <a:rPr lang="ja-JP" altLang="en-US" sz="2500" dirty="0">
                  <a:latin typeface="HGS創英角ﾎﾟｯﾌﾟ体" panose="040B0A00000000000000" pitchFamily="50" charset="-128"/>
                  <a:ea typeface="HGS創英角ﾎﾟｯﾌﾟ体" panose="040B0A00000000000000" pitchFamily="50" charset="-128"/>
                  <a:cs typeface="Times New Roman" panose="02020603050405020304" pitchFamily="18" charset="0"/>
                </a:rPr>
                <a:t>タイトルは作品の１番目立つところ</a:t>
              </a:r>
              <a:r>
                <a:rPr lang="en-US" altLang="ja-JP" sz="2500" dirty="0">
                  <a:latin typeface="HGS創英角ﾎﾟｯﾌﾟ体" panose="040B0A00000000000000" pitchFamily="50" charset="-128"/>
                  <a:ea typeface="HGS創英角ﾎﾟｯﾌﾟ体" panose="040B0A00000000000000" pitchFamily="50" charset="-128"/>
                  <a:cs typeface="Times New Roman" panose="02020603050405020304" pitchFamily="18" charset="0"/>
                </a:rPr>
                <a:t>!</a:t>
              </a:r>
            </a:p>
          </p:txBody>
        </p:sp>
        <p:sp>
          <p:nvSpPr>
            <p:cNvPr id="58" name="テキスト ボックス 57"/>
            <p:cNvSpPr txBox="1"/>
            <p:nvPr/>
          </p:nvSpPr>
          <p:spPr>
            <a:xfrm>
              <a:off x="7171606" y="4214793"/>
              <a:ext cx="864000" cy="261610"/>
            </a:xfrm>
            <a:prstGeom prst="rect">
              <a:avLst/>
            </a:prstGeom>
            <a:noFill/>
          </p:spPr>
          <p:txBody>
            <a:bodyPr wrap="square" rtlCol="0">
              <a:spAutoFit/>
            </a:bodyPr>
            <a:lstStyle/>
            <a:p>
              <a:pPr algn="dist"/>
              <a:r>
                <a:rPr kumimoji="1" lang="ja-JP" altLang="en-US" sz="1100" dirty="0">
                  <a:latin typeface="HGS創英角ﾎﾟｯﾌﾟ体" panose="040B0A00000000000000" pitchFamily="50" charset="-128"/>
                  <a:ea typeface="HGS創英角ﾎﾟｯﾌﾟ体" panose="040B0A00000000000000" pitchFamily="50" charset="-128"/>
                </a:rPr>
                <a:t>さくひん</a:t>
              </a:r>
            </a:p>
          </p:txBody>
        </p:sp>
        <p:sp>
          <p:nvSpPr>
            <p:cNvPr id="59" name="テキスト ボックス 58"/>
            <p:cNvSpPr txBox="1"/>
            <p:nvPr/>
          </p:nvSpPr>
          <p:spPr>
            <a:xfrm>
              <a:off x="8632103" y="4214793"/>
              <a:ext cx="518444" cy="261610"/>
            </a:xfrm>
            <a:prstGeom prst="rect">
              <a:avLst/>
            </a:prstGeom>
            <a:noFill/>
          </p:spPr>
          <p:txBody>
            <a:bodyPr wrap="square" rtlCol="0">
              <a:spAutoFit/>
            </a:bodyPr>
            <a:lstStyle/>
            <a:p>
              <a:pPr algn="dist"/>
              <a:r>
                <a:rPr kumimoji="1" lang="ja-JP" altLang="en-US" sz="1100" dirty="0">
                  <a:latin typeface="HGS創英角ﾎﾟｯﾌﾟ体" panose="040B0A00000000000000" pitchFamily="50" charset="-128"/>
                  <a:ea typeface="HGS創英角ﾎﾟｯﾌﾟ体" panose="040B0A00000000000000" pitchFamily="50" charset="-128"/>
                </a:rPr>
                <a:t>ばん</a:t>
              </a:r>
            </a:p>
          </p:txBody>
        </p:sp>
        <p:sp>
          <p:nvSpPr>
            <p:cNvPr id="60" name="テキスト ボックス 59"/>
            <p:cNvSpPr txBox="1"/>
            <p:nvPr/>
          </p:nvSpPr>
          <p:spPr>
            <a:xfrm>
              <a:off x="9084466" y="4221903"/>
              <a:ext cx="675510" cy="261610"/>
            </a:xfrm>
            <a:prstGeom prst="rect">
              <a:avLst/>
            </a:prstGeom>
            <a:noFill/>
          </p:spPr>
          <p:txBody>
            <a:bodyPr wrap="square" rtlCol="0">
              <a:spAutoFit/>
            </a:bodyPr>
            <a:lstStyle/>
            <a:p>
              <a:pPr algn="dist"/>
              <a:r>
                <a:rPr kumimoji="1" lang="ja-JP" altLang="en-US" sz="1100" dirty="0">
                  <a:latin typeface="HGS創英角ﾎﾟｯﾌﾟ体" panose="040B0A00000000000000" pitchFamily="50" charset="-128"/>
                  <a:ea typeface="HGS創英角ﾎﾟｯﾌﾟ体" panose="040B0A00000000000000" pitchFamily="50" charset="-128"/>
                </a:rPr>
                <a:t>めだ</a:t>
              </a:r>
            </a:p>
          </p:txBody>
        </p:sp>
      </p:grpSp>
      <p:grpSp>
        <p:nvGrpSpPr>
          <p:cNvPr id="61" name="グループ化 60"/>
          <p:cNvGrpSpPr/>
          <p:nvPr/>
        </p:nvGrpSpPr>
        <p:grpSpPr>
          <a:xfrm>
            <a:off x="789273" y="2012555"/>
            <a:ext cx="5553218" cy="706574"/>
            <a:chOff x="5378639" y="4229541"/>
            <a:chExt cx="5553218" cy="706574"/>
          </a:xfrm>
        </p:grpSpPr>
        <p:sp>
          <p:nvSpPr>
            <p:cNvPr id="62" name="Rectangle 1"/>
            <p:cNvSpPr>
              <a:spLocks noChangeArrowheads="1"/>
            </p:cNvSpPr>
            <p:nvPr/>
          </p:nvSpPr>
          <p:spPr bwMode="auto">
            <a:xfrm>
              <a:off x="5378639" y="4266701"/>
              <a:ext cx="5553218" cy="669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dist" eaLnBrk="0" fontAlgn="base" hangingPunct="0">
                <a:lnSpc>
                  <a:spcPct val="150000"/>
                </a:lnSpc>
                <a:spcBef>
                  <a:spcPct val="0"/>
                </a:spcBef>
                <a:spcAft>
                  <a:spcPct val="0"/>
                </a:spcAft>
              </a:pPr>
              <a:r>
                <a:rPr kumimoji="0" lang="ja-JP" altLang="en-US" sz="2500" b="0" i="0" u="none" strike="noStrike" cap="none" normalizeH="0" baseline="0" dirty="0">
                  <a:ln>
                    <a:noFill/>
                  </a:ln>
                  <a:solidFill>
                    <a:schemeClr val="tx1"/>
                  </a:solidFill>
                  <a:effectLst/>
                  <a:latin typeface="HGS創英角ﾎﾟｯﾌﾟ体" panose="040B0A00000000000000" pitchFamily="50" charset="-128"/>
                  <a:ea typeface="HGS創英角ﾎﾟｯﾌﾟ体" panose="040B0A00000000000000" pitchFamily="50" charset="-128"/>
                </a:rPr>
                <a:t>グラフの内容や伝えたいことが</a:t>
              </a:r>
              <a:endParaRPr kumimoji="0" lang="en-US" altLang="ja-JP" sz="2500" b="0" i="0" u="none" strike="noStrike" cap="none" normalizeH="0" baseline="0" dirty="0">
                <a:ln>
                  <a:noFill/>
                </a:ln>
                <a:solidFill>
                  <a:schemeClr val="tx1"/>
                </a:solidFill>
                <a:effectLst/>
                <a:latin typeface="HGS創英角ﾎﾟｯﾌﾟ体" panose="040B0A00000000000000" pitchFamily="50" charset="-128"/>
                <a:ea typeface="HGS創英角ﾎﾟｯﾌﾟ体" panose="040B0A00000000000000" pitchFamily="50" charset="-128"/>
              </a:endParaRPr>
            </a:p>
          </p:txBody>
        </p:sp>
        <p:sp>
          <p:nvSpPr>
            <p:cNvPr id="63" name="テキスト ボックス 62"/>
            <p:cNvSpPr txBox="1"/>
            <p:nvPr/>
          </p:nvSpPr>
          <p:spPr>
            <a:xfrm>
              <a:off x="6926548" y="4229541"/>
              <a:ext cx="864000" cy="261610"/>
            </a:xfrm>
            <a:prstGeom prst="rect">
              <a:avLst/>
            </a:prstGeom>
            <a:noFill/>
          </p:spPr>
          <p:txBody>
            <a:bodyPr wrap="square" rtlCol="0">
              <a:spAutoFit/>
            </a:bodyPr>
            <a:lstStyle/>
            <a:p>
              <a:pPr algn="dist"/>
              <a:r>
                <a:rPr kumimoji="1" lang="ja-JP" altLang="en-US" sz="1100" dirty="0">
                  <a:latin typeface="HGS創英角ﾎﾟｯﾌﾟ体" panose="040B0A00000000000000" pitchFamily="50" charset="-128"/>
                  <a:ea typeface="HGS創英角ﾎﾟｯﾌﾟ体" panose="040B0A00000000000000" pitchFamily="50" charset="-128"/>
                </a:rPr>
                <a:t>ないよう</a:t>
              </a:r>
            </a:p>
          </p:txBody>
        </p:sp>
        <p:sp>
          <p:nvSpPr>
            <p:cNvPr id="64" name="テキスト ボックス 63"/>
            <p:cNvSpPr txBox="1"/>
            <p:nvPr/>
          </p:nvSpPr>
          <p:spPr>
            <a:xfrm>
              <a:off x="8088000" y="4243189"/>
              <a:ext cx="518444" cy="261610"/>
            </a:xfrm>
            <a:prstGeom prst="rect">
              <a:avLst/>
            </a:prstGeom>
            <a:noFill/>
          </p:spPr>
          <p:txBody>
            <a:bodyPr wrap="square" rtlCol="0">
              <a:spAutoFit/>
            </a:bodyPr>
            <a:lstStyle/>
            <a:p>
              <a:pPr algn="dist"/>
              <a:r>
                <a:rPr kumimoji="1" lang="ja-JP" altLang="en-US" sz="1100" dirty="0">
                  <a:latin typeface="HGS創英角ﾎﾟｯﾌﾟ体" panose="040B0A00000000000000" pitchFamily="50" charset="-128"/>
                  <a:ea typeface="HGS創英角ﾎﾟｯﾌﾟ体" panose="040B0A00000000000000" pitchFamily="50" charset="-128"/>
                </a:rPr>
                <a:t>つた</a:t>
              </a:r>
            </a:p>
          </p:txBody>
        </p:sp>
      </p:grpSp>
      <p:grpSp>
        <p:nvGrpSpPr>
          <p:cNvPr id="70" name="グループ化 69"/>
          <p:cNvGrpSpPr/>
          <p:nvPr/>
        </p:nvGrpSpPr>
        <p:grpSpPr>
          <a:xfrm>
            <a:off x="794800" y="2569503"/>
            <a:ext cx="4706840" cy="701758"/>
            <a:chOff x="5378639" y="4234357"/>
            <a:chExt cx="4706840" cy="701758"/>
          </a:xfrm>
        </p:grpSpPr>
        <p:sp>
          <p:nvSpPr>
            <p:cNvPr id="80" name="Rectangle 1"/>
            <p:cNvSpPr>
              <a:spLocks noChangeArrowheads="1"/>
            </p:cNvSpPr>
            <p:nvPr/>
          </p:nvSpPr>
          <p:spPr bwMode="auto">
            <a:xfrm>
              <a:off x="5378639" y="4266701"/>
              <a:ext cx="4706840" cy="669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dist" eaLnBrk="0" fontAlgn="base" hangingPunct="0">
                <a:lnSpc>
                  <a:spcPct val="150000"/>
                </a:lnSpc>
                <a:spcBef>
                  <a:spcPct val="0"/>
                </a:spcBef>
                <a:spcAft>
                  <a:spcPct val="0"/>
                </a:spcAft>
              </a:pPr>
              <a:r>
                <a:rPr lang="ja-JP" altLang="en-US" sz="2500" dirty="0">
                  <a:latin typeface="HGS創英角ﾎﾟｯﾌﾟ体" panose="040B0A00000000000000" pitchFamily="50" charset="-128"/>
                  <a:ea typeface="HGS創英角ﾎﾟｯﾌﾟ体" panose="040B0A00000000000000" pitchFamily="50" charset="-128"/>
                </a:rPr>
                <a:t>よくわかるものを考えよう</a:t>
              </a:r>
              <a:r>
                <a:rPr lang="en-US" altLang="ja-JP" sz="2500" dirty="0">
                  <a:latin typeface="HGS創英角ﾎﾟｯﾌﾟ体" panose="040B0A00000000000000" pitchFamily="50" charset="-128"/>
                  <a:ea typeface="HGS創英角ﾎﾟｯﾌﾟ体" panose="040B0A00000000000000" pitchFamily="50" charset="-128"/>
                </a:rPr>
                <a:t>!</a:t>
              </a:r>
              <a:endParaRPr lang="ja-JP" altLang="en-US" sz="2500" dirty="0">
                <a:latin typeface="HGS創英角ﾎﾟｯﾌﾟ体" panose="040B0A00000000000000" pitchFamily="50" charset="-128"/>
                <a:ea typeface="HGS創英角ﾎﾟｯﾌﾟ体" panose="040B0A00000000000000" pitchFamily="50" charset="-128"/>
              </a:endParaRPr>
            </a:p>
          </p:txBody>
        </p:sp>
        <p:sp>
          <p:nvSpPr>
            <p:cNvPr id="81" name="テキスト ボックス 80"/>
            <p:cNvSpPr txBox="1"/>
            <p:nvPr/>
          </p:nvSpPr>
          <p:spPr>
            <a:xfrm>
              <a:off x="8216128" y="4234357"/>
              <a:ext cx="671651" cy="261610"/>
            </a:xfrm>
            <a:prstGeom prst="rect">
              <a:avLst/>
            </a:prstGeom>
            <a:noFill/>
          </p:spPr>
          <p:txBody>
            <a:bodyPr wrap="square" rtlCol="0">
              <a:spAutoFit/>
            </a:bodyPr>
            <a:lstStyle/>
            <a:p>
              <a:pPr algn="dist"/>
              <a:r>
                <a:rPr kumimoji="1" lang="ja-JP" altLang="en-US" sz="1100" dirty="0">
                  <a:latin typeface="HGS創英角ﾎﾟｯﾌﾟ体" panose="040B0A00000000000000" pitchFamily="50" charset="-128"/>
                  <a:ea typeface="HGS創英角ﾎﾟｯﾌﾟ体" panose="040B0A00000000000000" pitchFamily="50" charset="-128"/>
                </a:rPr>
                <a:t>かんが</a:t>
              </a:r>
            </a:p>
          </p:txBody>
        </p:sp>
      </p:grpSp>
      <p:grpSp>
        <p:nvGrpSpPr>
          <p:cNvPr id="82" name="グループ化 81"/>
          <p:cNvGrpSpPr/>
          <p:nvPr/>
        </p:nvGrpSpPr>
        <p:grpSpPr>
          <a:xfrm>
            <a:off x="825813" y="3236013"/>
            <a:ext cx="7444949" cy="1723004"/>
            <a:chOff x="1370420" y="3236013"/>
            <a:chExt cx="6900342" cy="1723004"/>
          </a:xfrm>
        </p:grpSpPr>
        <p:sp>
          <p:nvSpPr>
            <p:cNvPr id="83" name="正方形/長方形 82"/>
            <p:cNvSpPr/>
            <p:nvPr/>
          </p:nvSpPr>
          <p:spPr>
            <a:xfrm>
              <a:off x="1404213" y="3608993"/>
              <a:ext cx="6840000" cy="13178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4" name="グループ化 83"/>
            <p:cNvGrpSpPr/>
            <p:nvPr/>
          </p:nvGrpSpPr>
          <p:grpSpPr>
            <a:xfrm>
              <a:off x="4090534" y="3236013"/>
              <a:ext cx="1680474" cy="646331"/>
              <a:chOff x="4090534" y="3236013"/>
              <a:chExt cx="1680474" cy="646331"/>
            </a:xfrm>
          </p:grpSpPr>
          <p:sp>
            <p:nvSpPr>
              <p:cNvPr id="90" name="正方形/長方形 89"/>
              <p:cNvSpPr/>
              <p:nvPr/>
            </p:nvSpPr>
            <p:spPr>
              <a:xfrm>
                <a:off x="4090534" y="3385684"/>
                <a:ext cx="1672807" cy="396000"/>
              </a:xfrm>
              <a:prstGeom prst="rect">
                <a:avLst/>
              </a:prstGeom>
              <a:solidFill>
                <a:srgbClr val="FFFFC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1" name="Rectangle 2"/>
              <p:cNvSpPr>
                <a:spLocks noChangeArrowheads="1"/>
              </p:cNvSpPr>
              <p:nvPr/>
            </p:nvSpPr>
            <p:spPr bwMode="auto">
              <a:xfrm>
                <a:off x="4116526" y="3236013"/>
                <a:ext cx="165448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139700" algn="l" defTabSz="914400" rtl="0" eaLnBrk="0" fontAlgn="base" latinLnBrk="0" hangingPunct="0">
                  <a:lnSpc>
                    <a:spcPct val="150000"/>
                  </a:lnSpc>
                  <a:spcBef>
                    <a:spcPct val="0"/>
                  </a:spcBef>
                  <a:spcAft>
                    <a:spcPct val="0"/>
                  </a:spcAft>
                  <a:buClrTx/>
                  <a:buSzTx/>
                  <a:buFontTx/>
                  <a:buNone/>
                  <a:tabLst/>
                </a:pPr>
                <a:r>
                  <a:rPr lang="ja-JP" altLang="en-US" sz="2400" dirty="0">
                    <a:latin typeface="HGS創英角ﾎﾟｯﾌﾟ体" panose="040B0A00000000000000" pitchFamily="50" charset="-128"/>
                    <a:ea typeface="HGS創英角ﾎﾟｯﾌﾟ体" panose="040B0A00000000000000" pitchFamily="50" charset="-128"/>
                  </a:rPr>
                  <a:t>たとえば</a:t>
                </a:r>
                <a:endParaRPr kumimoji="0" lang="ja-JP" altLang="en-US" sz="2400" b="0" i="0" u="none" strike="noStrike" cap="none" normalizeH="0" baseline="0" dirty="0">
                  <a:ln>
                    <a:noFill/>
                  </a:ln>
                  <a:solidFill>
                    <a:schemeClr val="tx1"/>
                  </a:solidFill>
                  <a:effectLst/>
                  <a:latin typeface="HGS創英角ﾎﾟｯﾌﾟ体" panose="040B0A00000000000000" pitchFamily="50" charset="-128"/>
                  <a:ea typeface="HGS創英角ﾎﾟｯﾌﾟ体" panose="040B0A00000000000000" pitchFamily="50" charset="-128"/>
                </a:endParaRPr>
              </a:p>
            </p:txBody>
          </p:sp>
        </p:grpSp>
        <p:cxnSp>
          <p:nvCxnSpPr>
            <p:cNvPr id="85" name="直線コネクタ 84"/>
            <p:cNvCxnSpPr/>
            <p:nvPr/>
          </p:nvCxnSpPr>
          <p:spPr>
            <a:xfrm>
              <a:off x="1370420" y="4949640"/>
              <a:ext cx="689937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直線コネクタ 85"/>
            <p:cNvCxnSpPr/>
            <p:nvPr/>
          </p:nvCxnSpPr>
          <p:spPr>
            <a:xfrm flipV="1">
              <a:off x="1383481" y="3584490"/>
              <a:ext cx="0" cy="135208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直線コネクタ 86"/>
            <p:cNvCxnSpPr/>
            <p:nvPr/>
          </p:nvCxnSpPr>
          <p:spPr>
            <a:xfrm>
              <a:off x="1400649" y="3598305"/>
              <a:ext cx="2700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直線コネクタ 87"/>
            <p:cNvCxnSpPr/>
            <p:nvPr/>
          </p:nvCxnSpPr>
          <p:spPr>
            <a:xfrm>
              <a:off x="5750762" y="3602126"/>
              <a:ext cx="2520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直線コネクタ 88"/>
            <p:cNvCxnSpPr/>
            <p:nvPr/>
          </p:nvCxnSpPr>
          <p:spPr>
            <a:xfrm>
              <a:off x="8269797" y="3591017"/>
              <a:ext cx="0" cy="1368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2" name="グループ化 91"/>
          <p:cNvGrpSpPr/>
          <p:nvPr/>
        </p:nvGrpSpPr>
        <p:grpSpPr>
          <a:xfrm>
            <a:off x="1945567" y="3749455"/>
            <a:ext cx="5110119" cy="591362"/>
            <a:chOff x="1116254" y="1503976"/>
            <a:chExt cx="5110119" cy="591362"/>
          </a:xfrm>
        </p:grpSpPr>
        <p:sp>
          <p:nvSpPr>
            <p:cNvPr id="93" name="テキスト ボックス 92"/>
            <p:cNvSpPr txBox="1"/>
            <p:nvPr/>
          </p:nvSpPr>
          <p:spPr>
            <a:xfrm>
              <a:off x="1116254" y="1618284"/>
              <a:ext cx="5110119" cy="477054"/>
            </a:xfrm>
            <a:prstGeom prst="rect">
              <a:avLst/>
            </a:prstGeom>
            <a:noFill/>
          </p:spPr>
          <p:txBody>
            <a:bodyPr wrap="square" rtlCol="0">
              <a:spAutoFit/>
            </a:bodyPr>
            <a:lstStyle/>
            <a:p>
              <a:pPr algn="dist"/>
              <a:r>
                <a:rPr lang="ja-JP" altLang="en-US" sz="2400" dirty="0">
                  <a:latin typeface="HGS創英角ﾎﾟｯﾌﾟ体" panose="040B0A00000000000000" pitchFamily="50" charset="-128"/>
                  <a:ea typeface="HGS創英角ﾎﾟｯﾌﾟ体" panose="040B0A00000000000000" pitchFamily="50" charset="-128"/>
                </a:rPr>
                <a:t>☆パンとごはん　どっちが好き？</a:t>
              </a:r>
            </a:p>
          </p:txBody>
        </p:sp>
        <p:sp>
          <p:nvSpPr>
            <p:cNvPr id="94" name="テキスト ボックス 93"/>
            <p:cNvSpPr txBox="1"/>
            <p:nvPr/>
          </p:nvSpPr>
          <p:spPr>
            <a:xfrm>
              <a:off x="5076888" y="1503976"/>
              <a:ext cx="468000" cy="230832"/>
            </a:xfrm>
            <a:prstGeom prst="rect">
              <a:avLst/>
            </a:prstGeom>
            <a:noFill/>
          </p:spPr>
          <p:txBody>
            <a:bodyPr wrap="square" rtlCol="0">
              <a:spAutoFit/>
            </a:bodyPr>
            <a:lstStyle/>
            <a:p>
              <a:pPr algn="dist"/>
              <a:r>
                <a:rPr lang="ja-JP" altLang="en-US" sz="900" dirty="0">
                  <a:latin typeface="HGS創英角ﾎﾟｯﾌﾟ体" panose="040B0A00000000000000" pitchFamily="50" charset="-128"/>
                  <a:ea typeface="HGS創英角ﾎﾟｯﾌﾟ体" panose="040B0A00000000000000" pitchFamily="50" charset="-128"/>
                </a:rPr>
                <a:t>す</a:t>
              </a:r>
            </a:p>
          </p:txBody>
        </p:sp>
      </p:grpSp>
      <p:grpSp>
        <p:nvGrpSpPr>
          <p:cNvPr id="17" name="グループ化 16"/>
          <p:cNvGrpSpPr/>
          <p:nvPr/>
        </p:nvGrpSpPr>
        <p:grpSpPr>
          <a:xfrm>
            <a:off x="961565" y="3765927"/>
            <a:ext cx="7148226" cy="1109894"/>
            <a:chOff x="961565" y="3765927"/>
            <a:chExt cx="7148226" cy="1109894"/>
          </a:xfrm>
        </p:grpSpPr>
        <p:pic>
          <p:nvPicPr>
            <p:cNvPr id="7" name="図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016777" y="3765927"/>
              <a:ext cx="648578" cy="574049"/>
            </a:xfrm>
            <a:prstGeom prst="rect">
              <a:avLst/>
            </a:prstGeom>
          </p:spPr>
        </p:pic>
        <p:pic>
          <p:nvPicPr>
            <p:cNvPr id="8" name="図 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512066" y="4250749"/>
              <a:ext cx="597725" cy="625072"/>
            </a:xfrm>
            <a:prstGeom prst="rect">
              <a:avLst/>
            </a:prstGeom>
          </p:spPr>
        </p:pic>
        <p:pic>
          <p:nvPicPr>
            <p:cNvPr id="16" name="図 1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20792839">
              <a:off x="961565" y="4057362"/>
              <a:ext cx="1005074" cy="579174"/>
            </a:xfrm>
            <a:prstGeom prst="rect">
              <a:avLst/>
            </a:prstGeom>
          </p:spPr>
        </p:pic>
      </p:grpSp>
      <p:pic>
        <p:nvPicPr>
          <p:cNvPr id="98" name="図 97"/>
          <p:cNvPicPr/>
          <p:nvPr/>
        </p:nvPicPr>
        <p:blipFill>
          <a:blip r:embed="rId12" cstate="print">
            <a:extLst>
              <a:ext uri="{28A0092B-C50C-407E-A947-70E740481C1C}">
                <a14:useLocalDpi xmlns:a14="http://schemas.microsoft.com/office/drawing/2010/main" val="0"/>
              </a:ext>
            </a:extLst>
          </a:blip>
          <a:stretch>
            <a:fillRect/>
          </a:stretch>
        </p:blipFill>
        <p:spPr>
          <a:xfrm>
            <a:off x="6831452" y="1575132"/>
            <a:ext cx="2257647" cy="1731998"/>
          </a:xfrm>
          <a:prstGeom prst="rect">
            <a:avLst/>
          </a:prstGeom>
        </p:spPr>
      </p:pic>
      <p:pic>
        <p:nvPicPr>
          <p:cNvPr id="69" name="図 68">
            <a:hlinkClick r:id="rId13" action="ppaction://hlinksldjump"/>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210271" y="120615"/>
            <a:ext cx="1347333" cy="566977"/>
          </a:xfrm>
          <a:prstGeom prst="rect">
            <a:avLst/>
          </a:prstGeom>
        </p:spPr>
      </p:pic>
      <p:pic>
        <p:nvPicPr>
          <p:cNvPr id="72" name="図 71">
            <a:hlinkClick r:id="rId15" action="ppaction://hlinksldjump"/>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691647" y="138904"/>
            <a:ext cx="1347333" cy="548688"/>
          </a:xfrm>
          <a:prstGeom prst="rect">
            <a:avLst/>
          </a:prstGeom>
        </p:spPr>
      </p:pic>
      <p:pic>
        <p:nvPicPr>
          <p:cNvPr id="73" name="図 72">
            <a:hlinkClick r:id="rId17" action="ppaction://hlinksldjump"/>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4926939" y="130108"/>
            <a:ext cx="1572904" cy="548688"/>
          </a:xfrm>
          <a:prstGeom prst="rect">
            <a:avLst/>
          </a:prstGeom>
        </p:spPr>
      </p:pic>
      <p:grpSp>
        <p:nvGrpSpPr>
          <p:cNvPr id="65" name="グループ化 64"/>
          <p:cNvGrpSpPr/>
          <p:nvPr/>
        </p:nvGrpSpPr>
        <p:grpSpPr>
          <a:xfrm>
            <a:off x="1916378" y="4213177"/>
            <a:ext cx="5110119" cy="603853"/>
            <a:chOff x="1916378" y="4213177"/>
            <a:chExt cx="5110119" cy="603853"/>
          </a:xfrm>
        </p:grpSpPr>
        <p:grpSp>
          <p:nvGrpSpPr>
            <p:cNvPr id="66" name="グループ化 65"/>
            <p:cNvGrpSpPr/>
            <p:nvPr/>
          </p:nvGrpSpPr>
          <p:grpSpPr>
            <a:xfrm>
              <a:off x="1916378" y="4213177"/>
              <a:ext cx="5110119" cy="603853"/>
              <a:chOff x="1116254" y="1491485"/>
              <a:chExt cx="5110119" cy="603853"/>
            </a:xfrm>
          </p:grpSpPr>
          <p:sp>
            <p:nvSpPr>
              <p:cNvPr id="68" name="テキスト ボックス 67"/>
              <p:cNvSpPr txBox="1"/>
              <p:nvPr/>
            </p:nvSpPr>
            <p:spPr>
              <a:xfrm>
                <a:off x="1116254" y="1618284"/>
                <a:ext cx="5110119" cy="477054"/>
              </a:xfrm>
              <a:prstGeom prst="rect">
                <a:avLst/>
              </a:prstGeom>
              <a:noFill/>
            </p:spPr>
            <p:txBody>
              <a:bodyPr wrap="square" rtlCol="0">
                <a:spAutoFit/>
              </a:bodyPr>
              <a:lstStyle/>
              <a:p>
                <a:pPr algn="dist"/>
                <a:r>
                  <a:rPr lang="ja-JP" altLang="en-US" sz="2400" dirty="0">
                    <a:latin typeface="HGS創英角ﾎﾟｯﾌﾟ体" panose="040B0A00000000000000" pitchFamily="50" charset="-128"/>
                    <a:ea typeface="HGS創英角ﾎﾟｯﾌﾟ体" panose="040B0A00000000000000" pitchFamily="50" charset="-128"/>
                  </a:rPr>
                  <a:t>☆みんなの好きな給食のおかず</a:t>
                </a:r>
              </a:p>
            </p:txBody>
          </p:sp>
          <p:sp>
            <p:nvSpPr>
              <p:cNvPr id="71" name="テキスト ボックス 70"/>
              <p:cNvSpPr txBox="1"/>
              <p:nvPr/>
            </p:nvSpPr>
            <p:spPr>
              <a:xfrm>
                <a:off x="2879096" y="1491485"/>
                <a:ext cx="468000" cy="230832"/>
              </a:xfrm>
              <a:prstGeom prst="rect">
                <a:avLst/>
              </a:prstGeom>
              <a:noFill/>
            </p:spPr>
            <p:txBody>
              <a:bodyPr wrap="square" rtlCol="0">
                <a:spAutoFit/>
              </a:bodyPr>
              <a:lstStyle/>
              <a:p>
                <a:pPr algn="dist"/>
                <a:r>
                  <a:rPr lang="ja-JP" altLang="en-US" sz="900" dirty="0">
                    <a:latin typeface="HGS創英角ﾎﾟｯﾌﾟ体" panose="040B0A00000000000000" pitchFamily="50" charset="-128"/>
                    <a:ea typeface="HGS創英角ﾎﾟｯﾌﾟ体" panose="040B0A00000000000000" pitchFamily="50" charset="-128"/>
                  </a:rPr>
                  <a:t>す</a:t>
                </a:r>
              </a:p>
            </p:txBody>
          </p:sp>
        </p:grpSp>
        <p:sp>
          <p:nvSpPr>
            <p:cNvPr id="67" name="テキスト ボックス 66"/>
            <p:cNvSpPr txBox="1"/>
            <p:nvPr/>
          </p:nvSpPr>
          <p:spPr>
            <a:xfrm>
              <a:off x="4714918" y="4213177"/>
              <a:ext cx="1001148" cy="230832"/>
            </a:xfrm>
            <a:prstGeom prst="rect">
              <a:avLst/>
            </a:prstGeom>
            <a:noFill/>
          </p:spPr>
          <p:txBody>
            <a:bodyPr wrap="square" rtlCol="0">
              <a:spAutoFit/>
            </a:bodyPr>
            <a:lstStyle/>
            <a:p>
              <a:pPr algn="dist"/>
              <a:r>
                <a:rPr lang="ja-JP" altLang="en-US" sz="900" dirty="0">
                  <a:latin typeface="HGS創英角ﾎﾟｯﾌﾟ体" panose="040B0A00000000000000" pitchFamily="50" charset="-128"/>
                  <a:ea typeface="HGS創英角ﾎﾟｯﾌﾟ体" panose="040B0A00000000000000" pitchFamily="50" charset="-128"/>
                </a:rPr>
                <a:t>きゅうしょく</a:t>
              </a:r>
            </a:p>
          </p:txBody>
        </p:sp>
      </p:grpSp>
      <p:sp>
        <p:nvSpPr>
          <p:cNvPr id="74" name="正方形/長方形 73"/>
          <p:cNvSpPr/>
          <p:nvPr/>
        </p:nvSpPr>
        <p:spPr>
          <a:xfrm>
            <a:off x="0" y="0"/>
            <a:ext cx="990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277682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10"/>
                                        <p:tgtEl>
                                          <p:spTgt spid="74"/>
                                        </p:tgtEl>
                                      </p:cBhvr>
                                    </p:animEffect>
                                    <p:set>
                                      <p:cBhvr>
                                        <p:cTn id="7" dur="1" fill="hold">
                                          <p:stCondLst>
                                            <p:cond delay="9"/>
                                          </p:stCondLst>
                                        </p:cTn>
                                        <p:tgtEl>
                                          <p:spTgt spid="74"/>
                                        </p:tgtEl>
                                        <p:attrNameLst>
                                          <p:attrName>style.visibility</p:attrName>
                                        </p:attrNameLst>
                                      </p:cBhvr>
                                      <p:to>
                                        <p:strVal val="hidden"/>
                                      </p:to>
                                    </p:set>
                                  </p:childTnLst>
                                </p:cTn>
                              </p:par>
                              <p:par>
                                <p:cTn id="8" presetID="53" presetClass="entr" presetSubtype="16" fill="hold" nodeType="withEffect">
                                  <p:stCondLst>
                                    <p:cond delay="0"/>
                                  </p:stCondLst>
                                  <p:childTnLst>
                                    <p:set>
                                      <p:cBhvr>
                                        <p:cTn id="9" dur="1" fill="hold">
                                          <p:stCondLst>
                                            <p:cond delay="0"/>
                                          </p:stCondLst>
                                        </p:cTn>
                                        <p:tgtEl>
                                          <p:spTgt spid="53"/>
                                        </p:tgtEl>
                                        <p:attrNameLst>
                                          <p:attrName>style.visibility</p:attrName>
                                        </p:attrNameLst>
                                      </p:cBhvr>
                                      <p:to>
                                        <p:strVal val="visible"/>
                                      </p:to>
                                    </p:set>
                                    <p:anim calcmode="lin" valueType="num">
                                      <p:cBhvr>
                                        <p:cTn id="10" dur="500" fill="hold"/>
                                        <p:tgtEl>
                                          <p:spTgt spid="53"/>
                                        </p:tgtEl>
                                        <p:attrNameLst>
                                          <p:attrName>ppt_w</p:attrName>
                                        </p:attrNameLst>
                                      </p:cBhvr>
                                      <p:tavLst>
                                        <p:tav tm="0">
                                          <p:val>
                                            <p:fltVal val="0"/>
                                          </p:val>
                                        </p:tav>
                                        <p:tav tm="100000">
                                          <p:val>
                                            <p:strVal val="#ppt_w"/>
                                          </p:val>
                                        </p:tav>
                                      </p:tavLst>
                                    </p:anim>
                                    <p:anim calcmode="lin" valueType="num">
                                      <p:cBhvr>
                                        <p:cTn id="11" dur="500" fill="hold"/>
                                        <p:tgtEl>
                                          <p:spTgt spid="53"/>
                                        </p:tgtEl>
                                        <p:attrNameLst>
                                          <p:attrName>ppt_h</p:attrName>
                                        </p:attrNameLst>
                                      </p:cBhvr>
                                      <p:tavLst>
                                        <p:tav tm="0">
                                          <p:val>
                                            <p:fltVal val="0"/>
                                          </p:val>
                                        </p:tav>
                                        <p:tav tm="100000">
                                          <p:val>
                                            <p:strVal val="#ppt_h"/>
                                          </p:val>
                                        </p:tav>
                                      </p:tavLst>
                                    </p:anim>
                                    <p:animEffect transition="in" filter="fade">
                                      <p:cBhvr>
                                        <p:cTn id="12" dur="500"/>
                                        <p:tgtEl>
                                          <p:spTgt spid="53"/>
                                        </p:tgtEl>
                                      </p:cBhvr>
                                    </p:animEffect>
                                  </p:childTnLst>
                                </p:cTn>
                              </p:par>
                            </p:childTnLst>
                          </p:cTn>
                        </p:par>
                        <p:par>
                          <p:cTn id="13" fill="hold">
                            <p:stCondLst>
                              <p:cond delay="500"/>
                            </p:stCondLst>
                            <p:childTnLst>
                              <p:par>
                                <p:cTn id="14" presetID="26" presetClass="emph" presetSubtype="0" fill="hold" nodeType="afterEffect">
                                  <p:stCondLst>
                                    <p:cond delay="0"/>
                                  </p:stCondLst>
                                  <p:childTnLst>
                                    <p:animEffect transition="out" filter="fade">
                                      <p:cBhvr>
                                        <p:cTn id="15" dur="500" tmFilter="0, 0; .2, .5; .8, .5; 1, 0"/>
                                        <p:tgtEl>
                                          <p:spTgt spid="53"/>
                                        </p:tgtEl>
                                      </p:cBhvr>
                                    </p:animEffect>
                                    <p:animScale>
                                      <p:cBhvr>
                                        <p:cTn id="16" dur="250" autoRev="1" fill="hold"/>
                                        <p:tgtEl>
                                          <p:spTgt spid="53"/>
                                        </p:tgtEl>
                                      </p:cBhvr>
                                      <p:by x="105000" y="105000"/>
                                    </p:animScale>
                                  </p:childTnLst>
                                </p:cTn>
                              </p:par>
                            </p:childTnLst>
                          </p:cTn>
                        </p:par>
                        <p:par>
                          <p:cTn id="17" fill="hold">
                            <p:stCondLst>
                              <p:cond delay="1000"/>
                            </p:stCondLst>
                            <p:childTnLst>
                              <p:par>
                                <p:cTn id="18" presetID="25" presetClass="entr" presetSubtype="0"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 calcmode="lin" valueType="num">
                                      <p:cBhvr>
                                        <p:cTn id="20" dur="625" decel="50000" fill="hold">
                                          <p:stCondLst>
                                            <p:cond delay="0"/>
                                          </p:stCondLst>
                                        </p:cTn>
                                        <p:tgtEl>
                                          <p:spTgt spid="40"/>
                                        </p:tgtEl>
                                        <p:attrNameLst>
                                          <p:attrName>style.rotation</p:attrName>
                                        </p:attrNameLst>
                                      </p:cBhvr>
                                      <p:tavLst>
                                        <p:tav tm="0">
                                          <p:val>
                                            <p:fltVal val="-90"/>
                                          </p:val>
                                        </p:tav>
                                        <p:tav tm="100000">
                                          <p:val>
                                            <p:fltVal val="0"/>
                                          </p:val>
                                        </p:tav>
                                      </p:tavLst>
                                    </p:anim>
                                    <p:anim calcmode="lin" valueType="num">
                                      <p:cBhvr>
                                        <p:cTn id="21" dur="625" decel="50000" fill="hold">
                                          <p:stCondLst>
                                            <p:cond delay="0"/>
                                          </p:stCondLst>
                                        </p:cTn>
                                        <p:tgtEl>
                                          <p:spTgt spid="40"/>
                                        </p:tgtEl>
                                        <p:attrNameLst>
                                          <p:attrName>ppt_w</p:attrName>
                                        </p:attrNameLst>
                                      </p:cBhvr>
                                      <p:tavLst>
                                        <p:tav tm="0">
                                          <p:val>
                                            <p:strVal val="#ppt_w"/>
                                          </p:val>
                                        </p:tav>
                                        <p:tav tm="100000">
                                          <p:val>
                                            <p:strVal val="#ppt_w*.05"/>
                                          </p:val>
                                        </p:tav>
                                      </p:tavLst>
                                    </p:anim>
                                    <p:anim calcmode="lin" valueType="num">
                                      <p:cBhvr>
                                        <p:cTn id="22" dur="625" accel="50000" fill="hold">
                                          <p:stCondLst>
                                            <p:cond delay="625"/>
                                          </p:stCondLst>
                                        </p:cTn>
                                        <p:tgtEl>
                                          <p:spTgt spid="40"/>
                                        </p:tgtEl>
                                        <p:attrNameLst>
                                          <p:attrName>ppt_w</p:attrName>
                                        </p:attrNameLst>
                                      </p:cBhvr>
                                      <p:tavLst>
                                        <p:tav tm="0">
                                          <p:val>
                                            <p:strVal val="#ppt_w*.05"/>
                                          </p:val>
                                        </p:tav>
                                        <p:tav tm="100000">
                                          <p:val>
                                            <p:strVal val="#ppt_w"/>
                                          </p:val>
                                        </p:tav>
                                      </p:tavLst>
                                    </p:anim>
                                    <p:anim calcmode="lin" valueType="num">
                                      <p:cBhvr>
                                        <p:cTn id="23" dur="1250" fill="hold"/>
                                        <p:tgtEl>
                                          <p:spTgt spid="40"/>
                                        </p:tgtEl>
                                        <p:attrNameLst>
                                          <p:attrName>ppt_h</p:attrName>
                                        </p:attrNameLst>
                                      </p:cBhvr>
                                      <p:tavLst>
                                        <p:tav tm="0">
                                          <p:val>
                                            <p:strVal val="#ppt_h"/>
                                          </p:val>
                                        </p:tav>
                                        <p:tav tm="100000">
                                          <p:val>
                                            <p:strVal val="#ppt_h"/>
                                          </p:val>
                                        </p:tav>
                                      </p:tavLst>
                                    </p:anim>
                                    <p:anim calcmode="lin" valueType="num">
                                      <p:cBhvr>
                                        <p:cTn id="24" dur="625" decel="50000" fill="hold">
                                          <p:stCondLst>
                                            <p:cond delay="0"/>
                                          </p:stCondLst>
                                        </p:cTn>
                                        <p:tgtEl>
                                          <p:spTgt spid="40"/>
                                        </p:tgtEl>
                                        <p:attrNameLst>
                                          <p:attrName>ppt_x</p:attrName>
                                        </p:attrNameLst>
                                      </p:cBhvr>
                                      <p:tavLst>
                                        <p:tav tm="0">
                                          <p:val>
                                            <p:strVal val="#ppt_x+.4"/>
                                          </p:val>
                                        </p:tav>
                                        <p:tav tm="100000">
                                          <p:val>
                                            <p:strVal val="#ppt_x"/>
                                          </p:val>
                                        </p:tav>
                                      </p:tavLst>
                                    </p:anim>
                                    <p:anim calcmode="lin" valueType="num">
                                      <p:cBhvr>
                                        <p:cTn id="25" dur="625" decel="50000" fill="hold">
                                          <p:stCondLst>
                                            <p:cond delay="0"/>
                                          </p:stCondLst>
                                        </p:cTn>
                                        <p:tgtEl>
                                          <p:spTgt spid="40"/>
                                        </p:tgtEl>
                                        <p:attrNameLst>
                                          <p:attrName>ppt_y</p:attrName>
                                        </p:attrNameLst>
                                      </p:cBhvr>
                                      <p:tavLst>
                                        <p:tav tm="0">
                                          <p:val>
                                            <p:strVal val="#ppt_y-.2"/>
                                          </p:val>
                                        </p:tav>
                                        <p:tav tm="100000">
                                          <p:val>
                                            <p:strVal val="#ppt_y+.1"/>
                                          </p:val>
                                        </p:tav>
                                      </p:tavLst>
                                    </p:anim>
                                    <p:anim calcmode="lin" valueType="num">
                                      <p:cBhvr>
                                        <p:cTn id="26" dur="625" accel="50000" fill="hold">
                                          <p:stCondLst>
                                            <p:cond delay="625"/>
                                          </p:stCondLst>
                                        </p:cTn>
                                        <p:tgtEl>
                                          <p:spTgt spid="40"/>
                                        </p:tgtEl>
                                        <p:attrNameLst>
                                          <p:attrName>ppt_y</p:attrName>
                                        </p:attrNameLst>
                                      </p:cBhvr>
                                      <p:tavLst>
                                        <p:tav tm="0">
                                          <p:val>
                                            <p:strVal val="#ppt_y+.1"/>
                                          </p:val>
                                        </p:tav>
                                        <p:tav tm="100000">
                                          <p:val>
                                            <p:strVal val="#ppt_y"/>
                                          </p:val>
                                        </p:tav>
                                      </p:tavLst>
                                    </p:anim>
                                    <p:animEffect transition="in" filter="fade">
                                      <p:cBhvr>
                                        <p:cTn id="27" dur="1250" decel="50000">
                                          <p:stCondLst>
                                            <p:cond delay="0"/>
                                          </p:stCondLst>
                                        </p:cTn>
                                        <p:tgtEl>
                                          <p:spTgt spid="40"/>
                                        </p:tgtEl>
                                      </p:cBhvr>
                                    </p:animEffect>
                                  </p:childTnLst>
                                </p:cTn>
                              </p:par>
                            </p:childTnLst>
                          </p:cTn>
                        </p:par>
                        <p:par>
                          <p:cTn id="28" fill="hold">
                            <p:stCondLst>
                              <p:cond delay="2250"/>
                            </p:stCondLst>
                            <p:childTnLst>
                              <p:par>
                                <p:cTn id="29" presetID="22" presetClass="entr" presetSubtype="8" fill="hold" nodeType="afterEffect">
                                  <p:stCondLst>
                                    <p:cond delay="400"/>
                                  </p:stCondLst>
                                  <p:childTnLst>
                                    <p:set>
                                      <p:cBhvr>
                                        <p:cTn id="30" dur="1" fill="hold">
                                          <p:stCondLst>
                                            <p:cond delay="0"/>
                                          </p:stCondLst>
                                        </p:cTn>
                                        <p:tgtEl>
                                          <p:spTgt spid="56"/>
                                        </p:tgtEl>
                                        <p:attrNameLst>
                                          <p:attrName>style.visibility</p:attrName>
                                        </p:attrNameLst>
                                      </p:cBhvr>
                                      <p:to>
                                        <p:strVal val="visible"/>
                                      </p:to>
                                    </p:set>
                                    <p:animEffect transition="in" filter="wipe(left)">
                                      <p:cBhvr>
                                        <p:cTn id="31" dur="1000"/>
                                        <p:tgtEl>
                                          <p:spTgt spid="56"/>
                                        </p:tgtEl>
                                      </p:cBhvr>
                                    </p:animEffect>
                                  </p:childTnLst>
                                </p:cTn>
                              </p:par>
                            </p:childTnLst>
                          </p:cTn>
                        </p:par>
                        <p:par>
                          <p:cTn id="32" fill="hold">
                            <p:stCondLst>
                              <p:cond delay="3650"/>
                            </p:stCondLst>
                            <p:childTnLst>
                              <p:par>
                                <p:cTn id="33" presetID="22" presetClass="entr" presetSubtype="8" fill="hold" nodeType="afterEffect">
                                  <p:stCondLst>
                                    <p:cond delay="0"/>
                                  </p:stCondLst>
                                  <p:childTnLst>
                                    <p:set>
                                      <p:cBhvr>
                                        <p:cTn id="34" dur="1" fill="hold">
                                          <p:stCondLst>
                                            <p:cond delay="0"/>
                                          </p:stCondLst>
                                        </p:cTn>
                                        <p:tgtEl>
                                          <p:spTgt spid="61"/>
                                        </p:tgtEl>
                                        <p:attrNameLst>
                                          <p:attrName>style.visibility</p:attrName>
                                        </p:attrNameLst>
                                      </p:cBhvr>
                                      <p:to>
                                        <p:strVal val="visible"/>
                                      </p:to>
                                    </p:set>
                                    <p:animEffect transition="in" filter="wipe(left)">
                                      <p:cBhvr>
                                        <p:cTn id="35" dur="1000"/>
                                        <p:tgtEl>
                                          <p:spTgt spid="61"/>
                                        </p:tgtEl>
                                      </p:cBhvr>
                                    </p:animEffect>
                                  </p:childTnLst>
                                </p:cTn>
                              </p:par>
                            </p:childTnLst>
                          </p:cTn>
                        </p:par>
                        <p:par>
                          <p:cTn id="36" fill="hold">
                            <p:stCondLst>
                              <p:cond delay="4650"/>
                            </p:stCondLst>
                            <p:childTnLst>
                              <p:par>
                                <p:cTn id="37" presetID="22" presetClass="entr" presetSubtype="8" fill="hold" nodeType="afterEffect">
                                  <p:stCondLst>
                                    <p:cond delay="0"/>
                                  </p:stCondLst>
                                  <p:childTnLst>
                                    <p:set>
                                      <p:cBhvr>
                                        <p:cTn id="38" dur="1" fill="hold">
                                          <p:stCondLst>
                                            <p:cond delay="0"/>
                                          </p:stCondLst>
                                        </p:cTn>
                                        <p:tgtEl>
                                          <p:spTgt spid="70"/>
                                        </p:tgtEl>
                                        <p:attrNameLst>
                                          <p:attrName>style.visibility</p:attrName>
                                        </p:attrNameLst>
                                      </p:cBhvr>
                                      <p:to>
                                        <p:strVal val="visible"/>
                                      </p:to>
                                    </p:set>
                                    <p:animEffect transition="in" filter="wipe(left)">
                                      <p:cBhvr>
                                        <p:cTn id="39" dur="1000"/>
                                        <p:tgtEl>
                                          <p:spTgt spid="70"/>
                                        </p:tgtEl>
                                      </p:cBhvr>
                                    </p:animEffect>
                                  </p:childTnLst>
                                </p:cTn>
                              </p:par>
                            </p:childTnLst>
                          </p:cTn>
                        </p:par>
                        <p:par>
                          <p:cTn id="40" fill="hold">
                            <p:stCondLst>
                              <p:cond delay="5650"/>
                            </p:stCondLst>
                            <p:childTnLst>
                              <p:par>
                                <p:cTn id="41" presetID="10" presetClass="entr" presetSubtype="0" fill="hold" nodeType="afterEffect">
                                  <p:stCondLst>
                                    <p:cond delay="0"/>
                                  </p:stCondLst>
                                  <p:childTnLst>
                                    <p:set>
                                      <p:cBhvr>
                                        <p:cTn id="42" dur="1" fill="hold">
                                          <p:stCondLst>
                                            <p:cond delay="0"/>
                                          </p:stCondLst>
                                        </p:cTn>
                                        <p:tgtEl>
                                          <p:spTgt spid="98"/>
                                        </p:tgtEl>
                                        <p:attrNameLst>
                                          <p:attrName>style.visibility</p:attrName>
                                        </p:attrNameLst>
                                      </p:cBhvr>
                                      <p:to>
                                        <p:strVal val="visible"/>
                                      </p:to>
                                    </p:set>
                                    <p:animEffect transition="in" filter="fade">
                                      <p:cBhvr>
                                        <p:cTn id="43" dur="500"/>
                                        <p:tgtEl>
                                          <p:spTgt spid="98"/>
                                        </p:tgtEl>
                                      </p:cBhvr>
                                    </p:animEffect>
                                  </p:childTnLst>
                                </p:cTn>
                              </p:par>
                            </p:childTnLst>
                          </p:cTn>
                        </p:par>
                        <p:par>
                          <p:cTn id="44" fill="hold">
                            <p:stCondLst>
                              <p:cond delay="6150"/>
                            </p:stCondLst>
                            <p:childTnLst>
                              <p:par>
                                <p:cTn id="45" presetID="53" presetClass="entr" presetSubtype="16" fill="hold" nodeType="afterEffect">
                                  <p:stCondLst>
                                    <p:cond delay="25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childTnLst>
                                </p:cTn>
                              </p:par>
                            </p:childTnLst>
                          </p:cTn>
                        </p:par>
                        <p:par>
                          <p:cTn id="50" fill="hold">
                            <p:stCondLst>
                              <p:cond delay="6900"/>
                            </p:stCondLst>
                            <p:childTnLst>
                              <p:par>
                                <p:cTn id="51" presetID="22" presetClass="entr" presetSubtype="8" fill="hold" nodeType="afterEffect">
                                  <p:stCondLst>
                                    <p:cond delay="0"/>
                                  </p:stCondLst>
                                  <p:childTnLst>
                                    <p:set>
                                      <p:cBhvr>
                                        <p:cTn id="52" dur="1" fill="hold">
                                          <p:stCondLst>
                                            <p:cond delay="0"/>
                                          </p:stCondLst>
                                        </p:cTn>
                                        <p:tgtEl>
                                          <p:spTgt spid="92"/>
                                        </p:tgtEl>
                                        <p:attrNameLst>
                                          <p:attrName>style.visibility</p:attrName>
                                        </p:attrNameLst>
                                      </p:cBhvr>
                                      <p:to>
                                        <p:strVal val="visible"/>
                                      </p:to>
                                    </p:set>
                                    <p:animEffect transition="in" filter="wipe(left)">
                                      <p:cBhvr>
                                        <p:cTn id="53" dur="1000"/>
                                        <p:tgtEl>
                                          <p:spTgt spid="92"/>
                                        </p:tgtEl>
                                      </p:cBhvr>
                                    </p:animEffect>
                                  </p:childTnLst>
                                </p:cTn>
                              </p:par>
                            </p:childTnLst>
                          </p:cTn>
                        </p:par>
                        <p:par>
                          <p:cTn id="54" fill="hold">
                            <p:stCondLst>
                              <p:cond delay="7900"/>
                            </p:stCondLst>
                            <p:childTnLst>
                              <p:par>
                                <p:cTn id="55" presetID="22" presetClass="entr" presetSubtype="8" fill="hold" nodeType="after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wipe(left)">
                                      <p:cBhvr>
                                        <p:cTn id="57" dur="1000"/>
                                        <p:tgtEl>
                                          <p:spTgt spid="65"/>
                                        </p:tgtEl>
                                      </p:cBhvr>
                                    </p:animEffect>
                                  </p:childTnLst>
                                </p:cTn>
                              </p:par>
                            </p:childTnLst>
                          </p:cTn>
                        </p:par>
                        <p:par>
                          <p:cTn id="58" fill="hold">
                            <p:stCondLst>
                              <p:cond delay="8900"/>
                            </p:stCondLst>
                            <p:childTnLst>
                              <p:par>
                                <p:cTn id="59" presetID="10" presetClass="entr" presetSubtype="0" fill="hold" nodeType="afterEffect">
                                  <p:stCondLst>
                                    <p:cond delay="250"/>
                                  </p:stCondLst>
                                  <p:childTnLst>
                                    <p:set>
                                      <p:cBhvr>
                                        <p:cTn id="60" dur="1" fill="hold">
                                          <p:stCondLst>
                                            <p:cond delay="0"/>
                                          </p:stCondLst>
                                        </p:cTn>
                                        <p:tgtEl>
                                          <p:spTgt spid="17"/>
                                        </p:tgtEl>
                                        <p:attrNameLst>
                                          <p:attrName>style.visibility</p:attrName>
                                        </p:attrNameLst>
                                      </p:cBhvr>
                                      <p:to>
                                        <p:strVal val="visible"/>
                                      </p:to>
                                    </p:set>
                                    <p:animEffect transition="in" filter="fade">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グループ化 9"/>
          <p:cNvGrpSpPr/>
          <p:nvPr/>
        </p:nvGrpSpPr>
        <p:grpSpPr>
          <a:xfrm>
            <a:off x="233362" y="502276"/>
            <a:ext cx="9387155" cy="5666703"/>
            <a:chOff x="979617" y="502277"/>
            <a:chExt cx="8177262" cy="4172754"/>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9617" y="502277"/>
              <a:ext cx="8177262" cy="4172754"/>
            </a:xfrm>
            <a:prstGeom prst="rect">
              <a:avLst/>
            </a:prstGeom>
          </p:spPr>
        </p:pic>
        <p:pic>
          <p:nvPicPr>
            <p:cNvPr id="9" name="図 8"/>
            <p:cNvPicPr>
              <a:picLocks noChangeAspect="1"/>
            </p:cNvPicPr>
            <p:nvPr/>
          </p:nvPicPr>
          <p:blipFill>
            <a:blip r:embed="rId3">
              <a:extLst>
                <a:ext uri="{BEBA8EAE-BF5A-486C-A8C5-ECC9F3942E4B}">
                  <a14:imgProps xmlns:a14="http://schemas.microsoft.com/office/drawing/2010/main">
                    <a14:imgLayer r:embed="rId4">
                      <a14:imgEffect>
                        <a14:backgroundRemoval t="3139" b="98206" l="9184" r="88776">
                          <a14:foregroundMark x1="53061" y1="24215" x2="53061" y2="24215"/>
                          <a14:foregroundMark x1="52041" y1="40359" x2="52041" y2="40359"/>
                          <a14:foregroundMark x1="51020" y1="61883" x2="51020" y2="61883"/>
                        </a14:backgroundRemoval>
                      </a14:imgEffect>
                    </a14:imgLayer>
                  </a14:imgProps>
                </a:ext>
              </a:extLst>
            </a:blip>
            <a:stretch>
              <a:fillRect/>
            </a:stretch>
          </p:blipFill>
          <p:spPr>
            <a:xfrm>
              <a:off x="8438775" y="2721528"/>
              <a:ext cx="459276" cy="1045087"/>
            </a:xfrm>
            <a:prstGeom prst="rect">
              <a:avLst/>
            </a:prstGeom>
          </p:spPr>
        </p:pic>
        <p:pic>
          <p:nvPicPr>
            <p:cNvPr id="11" name="図 10"/>
            <p:cNvPicPr>
              <a:picLocks noChangeAspect="1"/>
            </p:cNvPicPr>
            <p:nvPr/>
          </p:nvPicPr>
          <p:blipFill>
            <a:blip r:embed="rId5">
              <a:extLst>
                <a:ext uri="{BEBA8EAE-BF5A-486C-A8C5-ECC9F3942E4B}">
                  <a14:imgProps xmlns:a14="http://schemas.microsoft.com/office/drawing/2010/main">
                    <a14:imgLayer r:embed="rId6">
                      <a14:imgEffect>
                        <a14:backgroundRemoval t="6383" b="98936" l="2976" r="97024">
                          <a14:foregroundMark x1="54167" y1="50000" x2="54167" y2="50000"/>
                          <a14:foregroundMark x1="35714" y1="51064" x2="35714" y2="51064"/>
                        </a14:backgroundRemoval>
                      </a14:imgEffect>
                    </a14:imgLayer>
                  </a14:imgProps>
                </a:ext>
              </a:extLst>
            </a:blip>
            <a:stretch>
              <a:fillRect/>
            </a:stretch>
          </p:blipFill>
          <p:spPr>
            <a:xfrm>
              <a:off x="8068770" y="2838866"/>
              <a:ext cx="450382" cy="252000"/>
            </a:xfrm>
            <a:prstGeom prst="rect">
              <a:avLst/>
            </a:prstGeom>
          </p:spPr>
        </p:pic>
      </p:grpSp>
      <p:sp>
        <p:nvSpPr>
          <p:cNvPr id="3" name="AutoShape 2" descr="https://jpc-powerpoint.officeapps.live.com/pods/GetClipboardImage.ashx?Id=34949795-b90f-4739-a8bd-6077d825f0f5&amp;DC=GJP1&amp;pkey=2d48b672-6227-4d38-a6ef-548413ef9639&amp;wdwaccluster=GJP1"/>
          <p:cNvSpPr>
            <a:spLocks noChangeAspect="1" noChangeArrowheads="1"/>
          </p:cNvSpPr>
          <p:nvPr/>
        </p:nvSpPr>
        <p:spPr bwMode="auto">
          <a:xfrm>
            <a:off x="233363"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grpSp>
        <p:nvGrpSpPr>
          <p:cNvPr id="40" name="グループ化 39"/>
          <p:cNvGrpSpPr/>
          <p:nvPr/>
        </p:nvGrpSpPr>
        <p:grpSpPr>
          <a:xfrm>
            <a:off x="1177461" y="604376"/>
            <a:ext cx="5069828" cy="763955"/>
            <a:chOff x="1262809" y="618622"/>
            <a:chExt cx="5069828" cy="763955"/>
          </a:xfrm>
        </p:grpSpPr>
        <p:grpSp>
          <p:nvGrpSpPr>
            <p:cNvPr id="42" name="グループ化 41"/>
            <p:cNvGrpSpPr/>
            <p:nvPr/>
          </p:nvGrpSpPr>
          <p:grpSpPr>
            <a:xfrm>
              <a:off x="1262809" y="788793"/>
              <a:ext cx="5069828" cy="593784"/>
              <a:chOff x="1262809" y="788793"/>
              <a:chExt cx="5069828" cy="593784"/>
            </a:xfrm>
          </p:grpSpPr>
          <p:sp>
            <p:nvSpPr>
              <p:cNvPr id="44" name="テキスト ボックス 43"/>
              <p:cNvSpPr txBox="1"/>
              <p:nvPr/>
            </p:nvSpPr>
            <p:spPr>
              <a:xfrm>
                <a:off x="1262809" y="788793"/>
                <a:ext cx="4459338" cy="584775"/>
              </a:xfrm>
              <a:prstGeom prst="rect">
                <a:avLst/>
              </a:prstGeom>
              <a:noFill/>
            </p:spPr>
            <p:txBody>
              <a:bodyPr wrap="square" rtlCol="0">
                <a:spAutoFit/>
              </a:bodyPr>
              <a:lstStyle/>
              <a:p>
                <a:pPr algn="dist"/>
                <a:r>
                  <a:rPr kumimoji="1" lang="ja-JP" altLang="en-US" sz="3200" u="sng" dirty="0">
                    <a:ln w="76200">
                      <a:solidFill>
                        <a:schemeClr val="bg1"/>
                      </a:solidFill>
                    </a:ln>
                    <a:solidFill>
                      <a:schemeClr val="bg1"/>
                    </a:solidFill>
                    <a:latin typeface="HGS創英角ﾎﾟｯﾌﾟ体" panose="040B0A00000000000000" pitchFamily="50" charset="-128"/>
                    <a:ea typeface="HGS創英角ﾎﾟｯﾌﾟ体" panose="040B0A00000000000000" pitchFamily="50" charset="-128"/>
                  </a:rPr>
                  <a:t>タイトルを考えよう</a:t>
                </a:r>
              </a:p>
            </p:txBody>
          </p:sp>
          <p:grpSp>
            <p:nvGrpSpPr>
              <p:cNvPr id="45" name="グループ化 44"/>
              <p:cNvGrpSpPr/>
              <p:nvPr/>
            </p:nvGrpSpPr>
            <p:grpSpPr>
              <a:xfrm>
                <a:off x="1266415" y="797802"/>
                <a:ext cx="5066222" cy="584775"/>
                <a:chOff x="1405841" y="797802"/>
                <a:chExt cx="5005095" cy="584775"/>
              </a:xfrm>
            </p:grpSpPr>
            <p:grpSp>
              <p:nvGrpSpPr>
                <p:cNvPr id="49" name="グループ化 48"/>
                <p:cNvGrpSpPr/>
                <p:nvPr/>
              </p:nvGrpSpPr>
              <p:grpSpPr>
                <a:xfrm>
                  <a:off x="5834939" y="810125"/>
                  <a:ext cx="575997" cy="551398"/>
                  <a:chOff x="2394478" y="4997765"/>
                  <a:chExt cx="917040" cy="867825"/>
                </a:xfrm>
              </p:grpSpPr>
              <p:pic>
                <p:nvPicPr>
                  <p:cNvPr id="51" name="図 5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94478" y="4997765"/>
                    <a:ext cx="501792" cy="867825"/>
                  </a:xfrm>
                  <a:prstGeom prst="rect">
                    <a:avLst/>
                  </a:prstGeom>
                </p:spPr>
              </p:pic>
              <p:pic>
                <p:nvPicPr>
                  <p:cNvPr id="52" name="図 5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34901" y="5214242"/>
                    <a:ext cx="376617" cy="651348"/>
                  </a:xfrm>
                  <a:prstGeom prst="rect">
                    <a:avLst/>
                  </a:prstGeom>
                </p:spPr>
              </p:pic>
            </p:grpSp>
            <p:sp>
              <p:nvSpPr>
                <p:cNvPr id="50" name="テキスト ボックス 49"/>
                <p:cNvSpPr txBox="1"/>
                <p:nvPr/>
              </p:nvSpPr>
              <p:spPr>
                <a:xfrm>
                  <a:off x="1405841" y="797802"/>
                  <a:ext cx="4401966" cy="584775"/>
                </a:xfrm>
                <a:prstGeom prst="rect">
                  <a:avLst/>
                </a:prstGeom>
                <a:noFill/>
              </p:spPr>
              <p:txBody>
                <a:bodyPr wrap="square" rtlCol="0">
                  <a:spAutoFit/>
                </a:bodyPr>
                <a:lstStyle/>
                <a:p>
                  <a:pPr algn="dist"/>
                  <a:r>
                    <a:rPr kumimoji="1" lang="ja-JP" altLang="en-US" sz="3200" u="sng" dirty="0">
                      <a:latin typeface="HGS創英角ﾎﾟｯﾌﾟ体" panose="040B0A00000000000000" pitchFamily="50" charset="-128"/>
                      <a:ea typeface="HGS創英角ﾎﾟｯﾌﾟ体" panose="040B0A00000000000000" pitchFamily="50" charset="-128"/>
                    </a:rPr>
                    <a:t>タイトルを考えよう</a:t>
                  </a:r>
                </a:p>
              </p:txBody>
            </p:sp>
          </p:grpSp>
        </p:grpSp>
        <p:sp>
          <p:nvSpPr>
            <p:cNvPr id="43" name="テキスト ボックス 42"/>
            <p:cNvSpPr txBox="1"/>
            <p:nvPr/>
          </p:nvSpPr>
          <p:spPr>
            <a:xfrm>
              <a:off x="3694432" y="618622"/>
              <a:ext cx="618705" cy="261610"/>
            </a:xfrm>
            <a:prstGeom prst="rect">
              <a:avLst/>
            </a:prstGeom>
            <a:noFill/>
          </p:spPr>
          <p:txBody>
            <a:bodyPr wrap="square" rtlCol="0">
              <a:spAutoFit/>
            </a:bodyPr>
            <a:lstStyle/>
            <a:p>
              <a:pPr algn="dist"/>
              <a:r>
                <a:rPr kumimoji="1" lang="ja-JP" altLang="en-US" sz="1100" dirty="0">
                  <a:latin typeface="HGS創英角ﾎﾟｯﾌﾟ体" panose="040B0A00000000000000" pitchFamily="50" charset="-128"/>
                  <a:ea typeface="HGS創英角ﾎﾟｯﾌﾟ体" panose="040B0A00000000000000" pitchFamily="50" charset="-128"/>
                </a:rPr>
                <a:t>かんが</a:t>
              </a:r>
            </a:p>
          </p:txBody>
        </p:sp>
      </p:grpSp>
      <p:grpSp>
        <p:nvGrpSpPr>
          <p:cNvPr id="53" name="グループ化 52"/>
          <p:cNvGrpSpPr/>
          <p:nvPr/>
        </p:nvGrpSpPr>
        <p:grpSpPr>
          <a:xfrm>
            <a:off x="587238" y="753445"/>
            <a:ext cx="592362" cy="646331"/>
            <a:chOff x="2390956" y="1607048"/>
            <a:chExt cx="592362" cy="646331"/>
          </a:xfrm>
        </p:grpSpPr>
        <p:sp>
          <p:nvSpPr>
            <p:cNvPr id="54" name="テキスト ボックス 53"/>
            <p:cNvSpPr txBox="1"/>
            <p:nvPr/>
          </p:nvSpPr>
          <p:spPr>
            <a:xfrm>
              <a:off x="2395130" y="1607048"/>
              <a:ext cx="588188" cy="646331"/>
            </a:xfrm>
            <a:prstGeom prst="rect">
              <a:avLst/>
            </a:prstGeom>
            <a:noFill/>
          </p:spPr>
          <p:txBody>
            <a:bodyPr wrap="square" rtlCol="0">
              <a:spAutoFit/>
            </a:bodyPr>
            <a:lstStyle/>
            <a:p>
              <a:pPr algn="dist"/>
              <a:r>
                <a:rPr lang="ja-JP" altLang="en-US" sz="3600" dirty="0">
                  <a:ln w="76200">
                    <a:solidFill>
                      <a:schemeClr val="bg1"/>
                    </a:solidFill>
                  </a:ln>
                  <a:solidFill>
                    <a:schemeClr val="bg1"/>
                  </a:solidFill>
                  <a:latin typeface="HGS創英角ﾎﾟｯﾌﾟ体" panose="040B0A00000000000000" pitchFamily="50" charset="-128"/>
                  <a:ea typeface="HGS創英角ﾎﾟｯﾌﾟ体" panose="040B0A00000000000000" pitchFamily="50" charset="-128"/>
                </a:rPr>
                <a:t>③</a:t>
              </a:r>
              <a:endParaRPr kumimoji="1" lang="ja-JP" altLang="en-US" sz="3600" dirty="0">
                <a:ln w="76200">
                  <a:solidFill>
                    <a:schemeClr val="bg1"/>
                  </a:solidFill>
                </a:ln>
                <a:solidFill>
                  <a:schemeClr val="bg1"/>
                </a:solidFill>
                <a:latin typeface="HGS創英角ﾎﾟｯﾌﾟ体" panose="040B0A00000000000000" pitchFamily="50" charset="-128"/>
                <a:ea typeface="HGS創英角ﾎﾟｯﾌﾟ体" panose="040B0A00000000000000" pitchFamily="50" charset="-128"/>
              </a:endParaRPr>
            </a:p>
          </p:txBody>
        </p:sp>
        <p:sp>
          <p:nvSpPr>
            <p:cNvPr id="55" name="テキスト ボックス 54"/>
            <p:cNvSpPr txBox="1"/>
            <p:nvPr/>
          </p:nvSpPr>
          <p:spPr>
            <a:xfrm>
              <a:off x="2390956" y="1607048"/>
              <a:ext cx="588188" cy="646331"/>
            </a:xfrm>
            <a:prstGeom prst="rect">
              <a:avLst/>
            </a:prstGeom>
            <a:noFill/>
          </p:spPr>
          <p:txBody>
            <a:bodyPr wrap="square" rtlCol="0">
              <a:spAutoFit/>
            </a:bodyPr>
            <a:lstStyle/>
            <a:p>
              <a:pPr algn="dist"/>
              <a:r>
                <a:rPr lang="ja-JP" altLang="en-US" sz="3600" dirty="0">
                  <a:latin typeface="HGS創英角ﾎﾟｯﾌﾟ体" panose="040B0A00000000000000" pitchFamily="50" charset="-128"/>
                  <a:ea typeface="HGS創英角ﾎﾟｯﾌﾟ体" panose="040B0A00000000000000" pitchFamily="50" charset="-128"/>
                </a:rPr>
                <a:t>③</a:t>
              </a:r>
              <a:endParaRPr kumimoji="1" lang="ja-JP" altLang="en-US" sz="3600" dirty="0">
                <a:latin typeface="HGS創英角ﾎﾟｯﾌﾟ体" panose="040B0A00000000000000" pitchFamily="50" charset="-128"/>
                <a:ea typeface="HGS創英角ﾎﾟｯﾌﾟ体" panose="040B0A00000000000000" pitchFamily="50" charset="-128"/>
              </a:endParaRPr>
            </a:p>
          </p:txBody>
        </p:sp>
      </p:grpSp>
      <p:grpSp>
        <p:nvGrpSpPr>
          <p:cNvPr id="56" name="グループ化 55"/>
          <p:cNvGrpSpPr/>
          <p:nvPr/>
        </p:nvGrpSpPr>
        <p:grpSpPr>
          <a:xfrm>
            <a:off x="794800" y="1410496"/>
            <a:ext cx="6112775" cy="721321"/>
            <a:chOff x="5378639" y="4214793"/>
            <a:chExt cx="6112775" cy="721321"/>
          </a:xfrm>
        </p:grpSpPr>
        <p:sp>
          <p:nvSpPr>
            <p:cNvPr id="57" name="Rectangle 1"/>
            <p:cNvSpPr>
              <a:spLocks noChangeArrowheads="1"/>
            </p:cNvSpPr>
            <p:nvPr/>
          </p:nvSpPr>
          <p:spPr bwMode="auto">
            <a:xfrm>
              <a:off x="5378639" y="4266700"/>
              <a:ext cx="6112775" cy="669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dist" defTabSz="914400" rtl="0" eaLnBrk="0" fontAlgn="base" latinLnBrk="0" hangingPunct="0">
                <a:lnSpc>
                  <a:spcPct val="150000"/>
                </a:lnSpc>
                <a:spcBef>
                  <a:spcPct val="0"/>
                </a:spcBef>
                <a:spcAft>
                  <a:spcPct val="0"/>
                </a:spcAft>
                <a:buClrTx/>
                <a:buSzTx/>
                <a:buFontTx/>
                <a:buNone/>
                <a:tabLst/>
              </a:pPr>
              <a:r>
                <a:rPr lang="ja-JP" altLang="en-US" sz="2500" dirty="0">
                  <a:latin typeface="HGS創英角ﾎﾟｯﾌﾟ体" panose="040B0A00000000000000" pitchFamily="50" charset="-128"/>
                  <a:ea typeface="HGS創英角ﾎﾟｯﾌﾟ体" panose="040B0A00000000000000" pitchFamily="50" charset="-128"/>
                  <a:cs typeface="Times New Roman" panose="02020603050405020304" pitchFamily="18" charset="0"/>
                </a:rPr>
                <a:t>タイトルは作品の１番目立つところ</a:t>
              </a:r>
              <a:r>
                <a:rPr lang="en-US" altLang="ja-JP" sz="2500" dirty="0">
                  <a:latin typeface="HGS創英角ﾎﾟｯﾌﾟ体" panose="040B0A00000000000000" pitchFamily="50" charset="-128"/>
                  <a:ea typeface="HGS創英角ﾎﾟｯﾌﾟ体" panose="040B0A00000000000000" pitchFamily="50" charset="-128"/>
                  <a:cs typeface="Times New Roman" panose="02020603050405020304" pitchFamily="18" charset="0"/>
                </a:rPr>
                <a:t>!</a:t>
              </a:r>
            </a:p>
          </p:txBody>
        </p:sp>
        <p:sp>
          <p:nvSpPr>
            <p:cNvPr id="58" name="テキスト ボックス 57"/>
            <p:cNvSpPr txBox="1"/>
            <p:nvPr/>
          </p:nvSpPr>
          <p:spPr>
            <a:xfrm>
              <a:off x="7171606" y="4214793"/>
              <a:ext cx="864000" cy="261610"/>
            </a:xfrm>
            <a:prstGeom prst="rect">
              <a:avLst/>
            </a:prstGeom>
            <a:noFill/>
          </p:spPr>
          <p:txBody>
            <a:bodyPr wrap="square" rtlCol="0">
              <a:spAutoFit/>
            </a:bodyPr>
            <a:lstStyle/>
            <a:p>
              <a:pPr algn="dist"/>
              <a:r>
                <a:rPr kumimoji="1" lang="ja-JP" altLang="en-US" sz="1100" dirty="0">
                  <a:latin typeface="HGS創英角ﾎﾟｯﾌﾟ体" panose="040B0A00000000000000" pitchFamily="50" charset="-128"/>
                  <a:ea typeface="HGS創英角ﾎﾟｯﾌﾟ体" panose="040B0A00000000000000" pitchFamily="50" charset="-128"/>
                </a:rPr>
                <a:t>さくひん</a:t>
              </a:r>
            </a:p>
          </p:txBody>
        </p:sp>
        <p:sp>
          <p:nvSpPr>
            <p:cNvPr id="59" name="テキスト ボックス 58"/>
            <p:cNvSpPr txBox="1"/>
            <p:nvPr/>
          </p:nvSpPr>
          <p:spPr>
            <a:xfrm>
              <a:off x="8646851" y="4229541"/>
              <a:ext cx="518444" cy="261610"/>
            </a:xfrm>
            <a:prstGeom prst="rect">
              <a:avLst/>
            </a:prstGeom>
            <a:noFill/>
          </p:spPr>
          <p:txBody>
            <a:bodyPr wrap="square" rtlCol="0">
              <a:spAutoFit/>
            </a:bodyPr>
            <a:lstStyle/>
            <a:p>
              <a:pPr algn="dist"/>
              <a:r>
                <a:rPr kumimoji="1" lang="ja-JP" altLang="en-US" sz="1100" dirty="0">
                  <a:latin typeface="HGS創英角ﾎﾟｯﾌﾟ体" panose="040B0A00000000000000" pitchFamily="50" charset="-128"/>
                  <a:ea typeface="HGS創英角ﾎﾟｯﾌﾟ体" panose="040B0A00000000000000" pitchFamily="50" charset="-128"/>
                </a:rPr>
                <a:t>ばん</a:t>
              </a:r>
            </a:p>
          </p:txBody>
        </p:sp>
        <p:sp>
          <p:nvSpPr>
            <p:cNvPr id="60" name="テキスト ボックス 59"/>
            <p:cNvSpPr txBox="1"/>
            <p:nvPr/>
          </p:nvSpPr>
          <p:spPr>
            <a:xfrm>
              <a:off x="9099214" y="4236651"/>
              <a:ext cx="675510" cy="261610"/>
            </a:xfrm>
            <a:prstGeom prst="rect">
              <a:avLst/>
            </a:prstGeom>
            <a:noFill/>
          </p:spPr>
          <p:txBody>
            <a:bodyPr wrap="square" rtlCol="0">
              <a:spAutoFit/>
            </a:bodyPr>
            <a:lstStyle/>
            <a:p>
              <a:pPr algn="dist"/>
              <a:r>
                <a:rPr kumimoji="1" lang="ja-JP" altLang="en-US" sz="1100" dirty="0">
                  <a:latin typeface="HGS創英角ﾎﾟｯﾌﾟ体" panose="040B0A00000000000000" pitchFamily="50" charset="-128"/>
                  <a:ea typeface="HGS創英角ﾎﾟｯﾌﾟ体" panose="040B0A00000000000000" pitchFamily="50" charset="-128"/>
                </a:rPr>
                <a:t>めだ</a:t>
              </a:r>
            </a:p>
          </p:txBody>
        </p:sp>
      </p:grpSp>
      <p:grpSp>
        <p:nvGrpSpPr>
          <p:cNvPr id="61" name="グループ化 60"/>
          <p:cNvGrpSpPr/>
          <p:nvPr/>
        </p:nvGrpSpPr>
        <p:grpSpPr>
          <a:xfrm>
            <a:off x="789273" y="2012555"/>
            <a:ext cx="5553218" cy="706574"/>
            <a:chOff x="5378639" y="4229541"/>
            <a:chExt cx="5553218" cy="706574"/>
          </a:xfrm>
        </p:grpSpPr>
        <p:sp>
          <p:nvSpPr>
            <p:cNvPr id="62" name="Rectangle 1"/>
            <p:cNvSpPr>
              <a:spLocks noChangeArrowheads="1"/>
            </p:cNvSpPr>
            <p:nvPr/>
          </p:nvSpPr>
          <p:spPr bwMode="auto">
            <a:xfrm>
              <a:off x="5378639" y="4266701"/>
              <a:ext cx="5553218" cy="669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dist" eaLnBrk="0" fontAlgn="base" hangingPunct="0">
                <a:lnSpc>
                  <a:spcPct val="150000"/>
                </a:lnSpc>
                <a:spcBef>
                  <a:spcPct val="0"/>
                </a:spcBef>
                <a:spcAft>
                  <a:spcPct val="0"/>
                </a:spcAft>
              </a:pPr>
              <a:r>
                <a:rPr kumimoji="0" lang="ja-JP" altLang="en-US" sz="2500" b="0" i="0" u="none" strike="noStrike" cap="none" normalizeH="0" baseline="0" dirty="0">
                  <a:ln>
                    <a:noFill/>
                  </a:ln>
                  <a:solidFill>
                    <a:schemeClr val="tx1"/>
                  </a:solidFill>
                  <a:effectLst/>
                  <a:latin typeface="HGS創英角ﾎﾟｯﾌﾟ体" panose="040B0A00000000000000" pitchFamily="50" charset="-128"/>
                  <a:ea typeface="HGS創英角ﾎﾟｯﾌﾟ体" panose="040B0A00000000000000" pitchFamily="50" charset="-128"/>
                </a:rPr>
                <a:t>グラフの内容や伝えたいことが</a:t>
              </a:r>
              <a:endParaRPr kumimoji="0" lang="en-US" altLang="ja-JP" sz="2500" b="0" i="0" u="none" strike="noStrike" cap="none" normalizeH="0" baseline="0" dirty="0">
                <a:ln>
                  <a:noFill/>
                </a:ln>
                <a:solidFill>
                  <a:schemeClr val="tx1"/>
                </a:solidFill>
                <a:effectLst/>
                <a:latin typeface="HGS創英角ﾎﾟｯﾌﾟ体" panose="040B0A00000000000000" pitchFamily="50" charset="-128"/>
                <a:ea typeface="HGS創英角ﾎﾟｯﾌﾟ体" panose="040B0A00000000000000" pitchFamily="50" charset="-128"/>
              </a:endParaRPr>
            </a:p>
          </p:txBody>
        </p:sp>
        <p:sp>
          <p:nvSpPr>
            <p:cNvPr id="63" name="テキスト ボックス 62"/>
            <p:cNvSpPr txBox="1"/>
            <p:nvPr/>
          </p:nvSpPr>
          <p:spPr>
            <a:xfrm>
              <a:off x="6926548" y="4229541"/>
              <a:ext cx="864000" cy="261610"/>
            </a:xfrm>
            <a:prstGeom prst="rect">
              <a:avLst/>
            </a:prstGeom>
            <a:noFill/>
          </p:spPr>
          <p:txBody>
            <a:bodyPr wrap="square" rtlCol="0">
              <a:spAutoFit/>
            </a:bodyPr>
            <a:lstStyle/>
            <a:p>
              <a:pPr algn="dist"/>
              <a:r>
                <a:rPr kumimoji="1" lang="ja-JP" altLang="en-US" sz="1100" dirty="0">
                  <a:latin typeface="HGS創英角ﾎﾟｯﾌﾟ体" panose="040B0A00000000000000" pitchFamily="50" charset="-128"/>
                  <a:ea typeface="HGS創英角ﾎﾟｯﾌﾟ体" panose="040B0A00000000000000" pitchFamily="50" charset="-128"/>
                </a:rPr>
                <a:t>ないよう</a:t>
              </a:r>
            </a:p>
          </p:txBody>
        </p:sp>
        <p:sp>
          <p:nvSpPr>
            <p:cNvPr id="64" name="テキスト ボックス 63"/>
            <p:cNvSpPr txBox="1"/>
            <p:nvPr/>
          </p:nvSpPr>
          <p:spPr>
            <a:xfrm>
              <a:off x="8088000" y="4243189"/>
              <a:ext cx="518444" cy="261610"/>
            </a:xfrm>
            <a:prstGeom prst="rect">
              <a:avLst/>
            </a:prstGeom>
            <a:noFill/>
          </p:spPr>
          <p:txBody>
            <a:bodyPr wrap="square" rtlCol="0">
              <a:spAutoFit/>
            </a:bodyPr>
            <a:lstStyle/>
            <a:p>
              <a:pPr algn="dist"/>
              <a:r>
                <a:rPr kumimoji="1" lang="ja-JP" altLang="en-US" sz="1100" dirty="0">
                  <a:latin typeface="HGS創英角ﾎﾟｯﾌﾟ体" panose="040B0A00000000000000" pitchFamily="50" charset="-128"/>
                  <a:ea typeface="HGS創英角ﾎﾟｯﾌﾟ体" panose="040B0A00000000000000" pitchFamily="50" charset="-128"/>
                </a:rPr>
                <a:t>つた</a:t>
              </a:r>
            </a:p>
          </p:txBody>
        </p:sp>
      </p:grpSp>
      <p:grpSp>
        <p:nvGrpSpPr>
          <p:cNvPr id="70" name="グループ化 69"/>
          <p:cNvGrpSpPr/>
          <p:nvPr/>
        </p:nvGrpSpPr>
        <p:grpSpPr>
          <a:xfrm>
            <a:off x="794800" y="2569503"/>
            <a:ext cx="4706840" cy="701758"/>
            <a:chOff x="5378639" y="4234357"/>
            <a:chExt cx="4706840" cy="701758"/>
          </a:xfrm>
        </p:grpSpPr>
        <p:sp>
          <p:nvSpPr>
            <p:cNvPr id="80" name="Rectangle 1"/>
            <p:cNvSpPr>
              <a:spLocks noChangeArrowheads="1"/>
            </p:cNvSpPr>
            <p:nvPr/>
          </p:nvSpPr>
          <p:spPr bwMode="auto">
            <a:xfrm>
              <a:off x="5378639" y="4266701"/>
              <a:ext cx="4706840" cy="669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dist" eaLnBrk="0" fontAlgn="base" hangingPunct="0">
                <a:lnSpc>
                  <a:spcPct val="150000"/>
                </a:lnSpc>
                <a:spcBef>
                  <a:spcPct val="0"/>
                </a:spcBef>
                <a:spcAft>
                  <a:spcPct val="0"/>
                </a:spcAft>
              </a:pPr>
              <a:r>
                <a:rPr lang="ja-JP" altLang="en-US" sz="2500" dirty="0">
                  <a:latin typeface="HGS創英角ﾎﾟｯﾌﾟ体" panose="040B0A00000000000000" pitchFamily="50" charset="-128"/>
                  <a:ea typeface="HGS創英角ﾎﾟｯﾌﾟ体" panose="040B0A00000000000000" pitchFamily="50" charset="-128"/>
                </a:rPr>
                <a:t>よくわかるものを考えよう</a:t>
              </a:r>
              <a:r>
                <a:rPr lang="en-US" altLang="ja-JP" sz="2500" dirty="0">
                  <a:latin typeface="HGS創英角ﾎﾟｯﾌﾟ体" panose="040B0A00000000000000" pitchFamily="50" charset="-128"/>
                  <a:ea typeface="HGS創英角ﾎﾟｯﾌﾟ体" panose="040B0A00000000000000" pitchFamily="50" charset="-128"/>
                </a:rPr>
                <a:t>!</a:t>
              </a:r>
              <a:endParaRPr lang="ja-JP" altLang="en-US" sz="2500" dirty="0">
                <a:latin typeface="HGS創英角ﾎﾟｯﾌﾟ体" panose="040B0A00000000000000" pitchFamily="50" charset="-128"/>
                <a:ea typeface="HGS創英角ﾎﾟｯﾌﾟ体" panose="040B0A00000000000000" pitchFamily="50" charset="-128"/>
              </a:endParaRPr>
            </a:p>
          </p:txBody>
        </p:sp>
        <p:sp>
          <p:nvSpPr>
            <p:cNvPr id="81" name="テキスト ボックス 80"/>
            <p:cNvSpPr txBox="1"/>
            <p:nvPr/>
          </p:nvSpPr>
          <p:spPr>
            <a:xfrm>
              <a:off x="8216128" y="4234357"/>
              <a:ext cx="671651" cy="261610"/>
            </a:xfrm>
            <a:prstGeom prst="rect">
              <a:avLst/>
            </a:prstGeom>
            <a:noFill/>
          </p:spPr>
          <p:txBody>
            <a:bodyPr wrap="square" rtlCol="0">
              <a:spAutoFit/>
            </a:bodyPr>
            <a:lstStyle/>
            <a:p>
              <a:pPr algn="dist"/>
              <a:r>
                <a:rPr kumimoji="1" lang="ja-JP" altLang="en-US" sz="1100" dirty="0">
                  <a:latin typeface="HGS創英角ﾎﾟｯﾌﾟ体" panose="040B0A00000000000000" pitchFamily="50" charset="-128"/>
                  <a:ea typeface="HGS創英角ﾎﾟｯﾌﾟ体" panose="040B0A00000000000000" pitchFamily="50" charset="-128"/>
                </a:rPr>
                <a:t>かんが</a:t>
              </a:r>
            </a:p>
          </p:txBody>
        </p:sp>
      </p:grpSp>
      <p:grpSp>
        <p:nvGrpSpPr>
          <p:cNvPr id="82" name="グループ化 81"/>
          <p:cNvGrpSpPr/>
          <p:nvPr/>
        </p:nvGrpSpPr>
        <p:grpSpPr>
          <a:xfrm>
            <a:off x="825813" y="3236013"/>
            <a:ext cx="7444949" cy="1723004"/>
            <a:chOff x="1370420" y="3236013"/>
            <a:chExt cx="6900342" cy="1723004"/>
          </a:xfrm>
        </p:grpSpPr>
        <p:sp>
          <p:nvSpPr>
            <p:cNvPr id="83" name="正方形/長方形 82"/>
            <p:cNvSpPr/>
            <p:nvPr/>
          </p:nvSpPr>
          <p:spPr>
            <a:xfrm>
              <a:off x="1404213" y="3608993"/>
              <a:ext cx="6840000" cy="13178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4" name="グループ化 83"/>
            <p:cNvGrpSpPr/>
            <p:nvPr/>
          </p:nvGrpSpPr>
          <p:grpSpPr>
            <a:xfrm>
              <a:off x="4090534" y="3236013"/>
              <a:ext cx="1680474" cy="646331"/>
              <a:chOff x="4090534" y="3236013"/>
              <a:chExt cx="1680474" cy="646331"/>
            </a:xfrm>
          </p:grpSpPr>
          <p:sp>
            <p:nvSpPr>
              <p:cNvPr id="90" name="正方形/長方形 89"/>
              <p:cNvSpPr/>
              <p:nvPr/>
            </p:nvSpPr>
            <p:spPr>
              <a:xfrm>
                <a:off x="4090534" y="3385684"/>
                <a:ext cx="1672807" cy="396000"/>
              </a:xfrm>
              <a:prstGeom prst="rect">
                <a:avLst/>
              </a:prstGeom>
              <a:solidFill>
                <a:srgbClr val="FFFFC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1" name="Rectangle 2"/>
              <p:cNvSpPr>
                <a:spLocks noChangeArrowheads="1"/>
              </p:cNvSpPr>
              <p:nvPr/>
            </p:nvSpPr>
            <p:spPr bwMode="auto">
              <a:xfrm>
                <a:off x="4116526" y="3236013"/>
                <a:ext cx="165448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139700" algn="l" defTabSz="914400" rtl="0" eaLnBrk="0" fontAlgn="base" latinLnBrk="0" hangingPunct="0">
                  <a:lnSpc>
                    <a:spcPct val="150000"/>
                  </a:lnSpc>
                  <a:spcBef>
                    <a:spcPct val="0"/>
                  </a:spcBef>
                  <a:spcAft>
                    <a:spcPct val="0"/>
                  </a:spcAft>
                  <a:buClrTx/>
                  <a:buSzTx/>
                  <a:buFontTx/>
                  <a:buNone/>
                  <a:tabLst/>
                </a:pPr>
                <a:r>
                  <a:rPr lang="ja-JP" altLang="en-US" sz="2400" dirty="0">
                    <a:latin typeface="HGS創英角ﾎﾟｯﾌﾟ体" panose="040B0A00000000000000" pitchFamily="50" charset="-128"/>
                    <a:ea typeface="HGS創英角ﾎﾟｯﾌﾟ体" panose="040B0A00000000000000" pitchFamily="50" charset="-128"/>
                  </a:rPr>
                  <a:t>たとえば</a:t>
                </a:r>
                <a:endParaRPr kumimoji="0" lang="ja-JP" altLang="en-US" sz="2400" b="0" i="0" u="none" strike="noStrike" cap="none" normalizeH="0" baseline="0" dirty="0">
                  <a:ln>
                    <a:noFill/>
                  </a:ln>
                  <a:solidFill>
                    <a:schemeClr val="tx1"/>
                  </a:solidFill>
                  <a:effectLst/>
                  <a:latin typeface="HGS創英角ﾎﾟｯﾌﾟ体" panose="040B0A00000000000000" pitchFamily="50" charset="-128"/>
                  <a:ea typeface="HGS創英角ﾎﾟｯﾌﾟ体" panose="040B0A00000000000000" pitchFamily="50" charset="-128"/>
                </a:endParaRPr>
              </a:p>
            </p:txBody>
          </p:sp>
        </p:grpSp>
        <p:cxnSp>
          <p:nvCxnSpPr>
            <p:cNvPr id="85" name="直線コネクタ 84"/>
            <p:cNvCxnSpPr/>
            <p:nvPr/>
          </p:nvCxnSpPr>
          <p:spPr>
            <a:xfrm>
              <a:off x="1370420" y="4949640"/>
              <a:ext cx="689937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直線コネクタ 85"/>
            <p:cNvCxnSpPr/>
            <p:nvPr/>
          </p:nvCxnSpPr>
          <p:spPr>
            <a:xfrm flipV="1">
              <a:off x="1383481" y="3584490"/>
              <a:ext cx="0" cy="135208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直線コネクタ 86"/>
            <p:cNvCxnSpPr/>
            <p:nvPr/>
          </p:nvCxnSpPr>
          <p:spPr>
            <a:xfrm>
              <a:off x="1400649" y="3598305"/>
              <a:ext cx="2700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直線コネクタ 87"/>
            <p:cNvCxnSpPr/>
            <p:nvPr/>
          </p:nvCxnSpPr>
          <p:spPr>
            <a:xfrm>
              <a:off x="5750762" y="3602126"/>
              <a:ext cx="2520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直線コネクタ 88"/>
            <p:cNvCxnSpPr/>
            <p:nvPr/>
          </p:nvCxnSpPr>
          <p:spPr>
            <a:xfrm>
              <a:off x="8269797" y="3591017"/>
              <a:ext cx="0" cy="1368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2" name="グループ化 91"/>
          <p:cNvGrpSpPr/>
          <p:nvPr/>
        </p:nvGrpSpPr>
        <p:grpSpPr>
          <a:xfrm>
            <a:off x="1945567" y="3749455"/>
            <a:ext cx="5110119" cy="591362"/>
            <a:chOff x="1116254" y="1503976"/>
            <a:chExt cx="5110119" cy="591362"/>
          </a:xfrm>
        </p:grpSpPr>
        <p:sp>
          <p:nvSpPr>
            <p:cNvPr id="93" name="テキスト ボックス 92"/>
            <p:cNvSpPr txBox="1"/>
            <p:nvPr/>
          </p:nvSpPr>
          <p:spPr>
            <a:xfrm>
              <a:off x="1116254" y="1618284"/>
              <a:ext cx="5110119" cy="477054"/>
            </a:xfrm>
            <a:prstGeom prst="rect">
              <a:avLst/>
            </a:prstGeom>
            <a:noFill/>
          </p:spPr>
          <p:txBody>
            <a:bodyPr wrap="square" rtlCol="0">
              <a:spAutoFit/>
            </a:bodyPr>
            <a:lstStyle/>
            <a:p>
              <a:pPr algn="dist"/>
              <a:r>
                <a:rPr lang="ja-JP" altLang="en-US" sz="2400" dirty="0">
                  <a:latin typeface="HGS創英角ﾎﾟｯﾌﾟ体" panose="040B0A00000000000000" pitchFamily="50" charset="-128"/>
                  <a:ea typeface="HGS創英角ﾎﾟｯﾌﾟ体" panose="040B0A00000000000000" pitchFamily="50" charset="-128"/>
                </a:rPr>
                <a:t>☆パンとごはん　どっちが好き？</a:t>
              </a:r>
            </a:p>
          </p:txBody>
        </p:sp>
        <p:sp>
          <p:nvSpPr>
            <p:cNvPr id="94" name="テキスト ボックス 93"/>
            <p:cNvSpPr txBox="1"/>
            <p:nvPr/>
          </p:nvSpPr>
          <p:spPr>
            <a:xfrm>
              <a:off x="5076888" y="1503976"/>
              <a:ext cx="468000" cy="230832"/>
            </a:xfrm>
            <a:prstGeom prst="rect">
              <a:avLst/>
            </a:prstGeom>
            <a:noFill/>
          </p:spPr>
          <p:txBody>
            <a:bodyPr wrap="square" rtlCol="0">
              <a:spAutoFit/>
            </a:bodyPr>
            <a:lstStyle/>
            <a:p>
              <a:pPr algn="dist"/>
              <a:r>
                <a:rPr lang="ja-JP" altLang="en-US" sz="900" dirty="0">
                  <a:latin typeface="HGS創英角ﾎﾟｯﾌﾟ体" panose="040B0A00000000000000" pitchFamily="50" charset="-128"/>
                  <a:ea typeface="HGS創英角ﾎﾟｯﾌﾟ体" panose="040B0A00000000000000" pitchFamily="50" charset="-128"/>
                </a:rPr>
                <a:t>す</a:t>
              </a:r>
            </a:p>
          </p:txBody>
        </p:sp>
      </p:grpSp>
      <p:grpSp>
        <p:nvGrpSpPr>
          <p:cNvPr id="17" name="グループ化 16"/>
          <p:cNvGrpSpPr/>
          <p:nvPr/>
        </p:nvGrpSpPr>
        <p:grpSpPr>
          <a:xfrm>
            <a:off x="961565" y="3765927"/>
            <a:ext cx="7148226" cy="1109894"/>
            <a:chOff x="961565" y="3765927"/>
            <a:chExt cx="7148226" cy="1109894"/>
          </a:xfrm>
        </p:grpSpPr>
        <p:pic>
          <p:nvPicPr>
            <p:cNvPr id="7" name="図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016777" y="3765927"/>
              <a:ext cx="648578" cy="574049"/>
            </a:xfrm>
            <a:prstGeom prst="rect">
              <a:avLst/>
            </a:prstGeom>
          </p:spPr>
        </p:pic>
        <p:pic>
          <p:nvPicPr>
            <p:cNvPr id="8" name="図 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512066" y="4250749"/>
              <a:ext cx="597725" cy="625072"/>
            </a:xfrm>
            <a:prstGeom prst="rect">
              <a:avLst/>
            </a:prstGeom>
          </p:spPr>
        </p:pic>
        <p:pic>
          <p:nvPicPr>
            <p:cNvPr id="16" name="図 1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20792839">
              <a:off x="961565" y="4057362"/>
              <a:ext cx="1005074" cy="579174"/>
            </a:xfrm>
            <a:prstGeom prst="rect">
              <a:avLst/>
            </a:prstGeom>
          </p:spPr>
        </p:pic>
      </p:grpSp>
      <p:pic>
        <p:nvPicPr>
          <p:cNvPr id="98" name="図 97"/>
          <p:cNvPicPr/>
          <p:nvPr/>
        </p:nvPicPr>
        <p:blipFill>
          <a:blip r:embed="rId12" cstate="print">
            <a:extLst>
              <a:ext uri="{28A0092B-C50C-407E-A947-70E740481C1C}">
                <a14:useLocalDpi xmlns:a14="http://schemas.microsoft.com/office/drawing/2010/main" val="0"/>
              </a:ext>
            </a:extLst>
          </a:blip>
          <a:stretch>
            <a:fillRect/>
          </a:stretch>
        </p:blipFill>
        <p:spPr>
          <a:xfrm>
            <a:off x="6831452" y="1575132"/>
            <a:ext cx="2257647" cy="1731998"/>
          </a:xfrm>
          <a:prstGeom prst="rect">
            <a:avLst/>
          </a:prstGeom>
        </p:spPr>
      </p:pic>
      <p:pic>
        <p:nvPicPr>
          <p:cNvPr id="69" name="図 68">
            <a:hlinkClick r:id="rId13" action="ppaction://hlinksldjump"/>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210271" y="120615"/>
            <a:ext cx="1347333" cy="566977"/>
          </a:xfrm>
          <a:prstGeom prst="rect">
            <a:avLst/>
          </a:prstGeom>
        </p:spPr>
      </p:pic>
      <p:pic>
        <p:nvPicPr>
          <p:cNvPr id="72" name="図 71">
            <a:hlinkClick r:id="rId15" action="ppaction://hlinksldjump"/>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691647" y="138904"/>
            <a:ext cx="1347333" cy="548688"/>
          </a:xfrm>
          <a:prstGeom prst="rect">
            <a:avLst/>
          </a:prstGeom>
        </p:spPr>
      </p:pic>
      <p:pic>
        <p:nvPicPr>
          <p:cNvPr id="73" name="図 72">
            <a:hlinkClick r:id="rId17" action="ppaction://hlinksldjump"/>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4926939" y="130108"/>
            <a:ext cx="1572904" cy="548688"/>
          </a:xfrm>
          <a:prstGeom prst="rect">
            <a:avLst/>
          </a:prstGeom>
        </p:spPr>
      </p:pic>
      <p:grpSp>
        <p:nvGrpSpPr>
          <p:cNvPr id="65" name="グループ化 64"/>
          <p:cNvGrpSpPr/>
          <p:nvPr/>
        </p:nvGrpSpPr>
        <p:grpSpPr>
          <a:xfrm>
            <a:off x="1916378" y="4213177"/>
            <a:ext cx="5110119" cy="603853"/>
            <a:chOff x="1916378" y="4213177"/>
            <a:chExt cx="5110119" cy="603853"/>
          </a:xfrm>
        </p:grpSpPr>
        <p:grpSp>
          <p:nvGrpSpPr>
            <p:cNvPr id="66" name="グループ化 65"/>
            <p:cNvGrpSpPr/>
            <p:nvPr/>
          </p:nvGrpSpPr>
          <p:grpSpPr>
            <a:xfrm>
              <a:off x="1916378" y="4213177"/>
              <a:ext cx="5110119" cy="603853"/>
              <a:chOff x="1116254" y="1491485"/>
              <a:chExt cx="5110119" cy="603853"/>
            </a:xfrm>
          </p:grpSpPr>
          <p:sp>
            <p:nvSpPr>
              <p:cNvPr id="68" name="テキスト ボックス 67"/>
              <p:cNvSpPr txBox="1"/>
              <p:nvPr/>
            </p:nvSpPr>
            <p:spPr>
              <a:xfrm>
                <a:off x="1116254" y="1618284"/>
                <a:ext cx="5110119" cy="477054"/>
              </a:xfrm>
              <a:prstGeom prst="rect">
                <a:avLst/>
              </a:prstGeom>
              <a:noFill/>
            </p:spPr>
            <p:txBody>
              <a:bodyPr wrap="square" rtlCol="0">
                <a:spAutoFit/>
              </a:bodyPr>
              <a:lstStyle/>
              <a:p>
                <a:pPr algn="dist"/>
                <a:r>
                  <a:rPr lang="ja-JP" altLang="en-US" sz="2400" dirty="0">
                    <a:latin typeface="HGS創英角ﾎﾟｯﾌﾟ体" panose="040B0A00000000000000" pitchFamily="50" charset="-128"/>
                    <a:ea typeface="HGS創英角ﾎﾟｯﾌﾟ体" panose="040B0A00000000000000" pitchFamily="50" charset="-128"/>
                  </a:rPr>
                  <a:t>☆みんなの好きな給食のおかず</a:t>
                </a:r>
              </a:p>
            </p:txBody>
          </p:sp>
          <p:sp>
            <p:nvSpPr>
              <p:cNvPr id="71" name="テキスト ボックス 70"/>
              <p:cNvSpPr txBox="1"/>
              <p:nvPr/>
            </p:nvSpPr>
            <p:spPr>
              <a:xfrm>
                <a:off x="2879096" y="1491485"/>
                <a:ext cx="468000" cy="230832"/>
              </a:xfrm>
              <a:prstGeom prst="rect">
                <a:avLst/>
              </a:prstGeom>
              <a:noFill/>
            </p:spPr>
            <p:txBody>
              <a:bodyPr wrap="square" rtlCol="0">
                <a:spAutoFit/>
              </a:bodyPr>
              <a:lstStyle/>
              <a:p>
                <a:pPr algn="dist"/>
                <a:r>
                  <a:rPr lang="ja-JP" altLang="en-US" sz="900" dirty="0">
                    <a:latin typeface="HGS創英角ﾎﾟｯﾌﾟ体" panose="040B0A00000000000000" pitchFamily="50" charset="-128"/>
                    <a:ea typeface="HGS創英角ﾎﾟｯﾌﾟ体" panose="040B0A00000000000000" pitchFamily="50" charset="-128"/>
                  </a:rPr>
                  <a:t>す</a:t>
                </a:r>
              </a:p>
            </p:txBody>
          </p:sp>
        </p:grpSp>
        <p:sp>
          <p:nvSpPr>
            <p:cNvPr id="67" name="テキスト ボックス 66"/>
            <p:cNvSpPr txBox="1"/>
            <p:nvPr/>
          </p:nvSpPr>
          <p:spPr>
            <a:xfrm>
              <a:off x="4714918" y="4213177"/>
              <a:ext cx="1001148" cy="230832"/>
            </a:xfrm>
            <a:prstGeom prst="rect">
              <a:avLst/>
            </a:prstGeom>
            <a:noFill/>
          </p:spPr>
          <p:txBody>
            <a:bodyPr wrap="square" rtlCol="0">
              <a:spAutoFit/>
            </a:bodyPr>
            <a:lstStyle/>
            <a:p>
              <a:pPr algn="dist"/>
              <a:r>
                <a:rPr lang="ja-JP" altLang="en-US" sz="900" dirty="0">
                  <a:latin typeface="HGS創英角ﾎﾟｯﾌﾟ体" panose="040B0A00000000000000" pitchFamily="50" charset="-128"/>
                  <a:ea typeface="HGS創英角ﾎﾟｯﾌﾟ体" panose="040B0A00000000000000" pitchFamily="50" charset="-128"/>
                </a:rPr>
                <a:t>きゅうしょく</a:t>
              </a:r>
            </a:p>
          </p:txBody>
        </p:sp>
      </p:grpSp>
      <p:sp>
        <p:nvSpPr>
          <p:cNvPr id="74" name="正方形/長方形 73"/>
          <p:cNvSpPr/>
          <p:nvPr/>
        </p:nvSpPr>
        <p:spPr>
          <a:xfrm>
            <a:off x="0" y="0"/>
            <a:ext cx="990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747177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10"/>
                                        <p:tgtEl>
                                          <p:spTgt spid="74"/>
                                        </p:tgtEl>
                                      </p:cBhvr>
                                    </p:animEffect>
                                    <p:set>
                                      <p:cBhvr>
                                        <p:cTn id="7" dur="1" fill="hold">
                                          <p:stCondLst>
                                            <p:cond delay="9"/>
                                          </p:stCondLst>
                                        </p:cTn>
                                        <p:tgtEl>
                                          <p:spTgt spid="74"/>
                                        </p:tgtEl>
                                        <p:attrNameLst>
                                          <p:attrName>style.visibility</p:attrName>
                                        </p:attrNameLst>
                                      </p:cBhvr>
                                      <p:to>
                                        <p:strVal val="hidden"/>
                                      </p:to>
                                    </p:set>
                                  </p:childTnLst>
                                </p:cTn>
                              </p:par>
                              <p:par>
                                <p:cTn id="8" presetID="53" presetClass="entr" presetSubtype="16" fill="hold" nodeType="withEffect">
                                  <p:stCondLst>
                                    <p:cond delay="0"/>
                                  </p:stCondLst>
                                  <p:childTnLst>
                                    <p:set>
                                      <p:cBhvr>
                                        <p:cTn id="9" dur="1" fill="hold">
                                          <p:stCondLst>
                                            <p:cond delay="0"/>
                                          </p:stCondLst>
                                        </p:cTn>
                                        <p:tgtEl>
                                          <p:spTgt spid="53"/>
                                        </p:tgtEl>
                                        <p:attrNameLst>
                                          <p:attrName>style.visibility</p:attrName>
                                        </p:attrNameLst>
                                      </p:cBhvr>
                                      <p:to>
                                        <p:strVal val="visible"/>
                                      </p:to>
                                    </p:set>
                                    <p:anim calcmode="lin" valueType="num">
                                      <p:cBhvr>
                                        <p:cTn id="10" dur="500" fill="hold"/>
                                        <p:tgtEl>
                                          <p:spTgt spid="53"/>
                                        </p:tgtEl>
                                        <p:attrNameLst>
                                          <p:attrName>ppt_w</p:attrName>
                                        </p:attrNameLst>
                                      </p:cBhvr>
                                      <p:tavLst>
                                        <p:tav tm="0">
                                          <p:val>
                                            <p:fltVal val="0"/>
                                          </p:val>
                                        </p:tav>
                                        <p:tav tm="100000">
                                          <p:val>
                                            <p:strVal val="#ppt_w"/>
                                          </p:val>
                                        </p:tav>
                                      </p:tavLst>
                                    </p:anim>
                                    <p:anim calcmode="lin" valueType="num">
                                      <p:cBhvr>
                                        <p:cTn id="11" dur="500" fill="hold"/>
                                        <p:tgtEl>
                                          <p:spTgt spid="53"/>
                                        </p:tgtEl>
                                        <p:attrNameLst>
                                          <p:attrName>ppt_h</p:attrName>
                                        </p:attrNameLst>
                                      </p:cBhvr>
                                      <p:tavLst>
                                        <p:tav tm="0">
                                          <p:val>
                                            <p:fltVal val="0"/>
                                          </p:val>
                                        </p:tav>
                                        <p:tav tm="100000">
                                          <p:val>
                                            <p:strVal val="#ppt_h"/>
                                          </p:val>
                                        </p:tav>
                                      </p:tavLst>
                                    </p:anim>
                                    <p:animEffect transition="in" filter="fade">
                                      <p:cBhvr>
                                        <p:cTn id="12" dur="500"/>
                                        <p:tgtEl>
                                          <p:spTgt spid="53"/>
                                        </p:tgtEl>
                                      </p:cBhvr>
                                    </p:animEffect>
                                  </p:childTnLst>
                                </p:cTn>
                              </p:par>
                            </p:childTnLst>
                          </p:cTn>
                        </p:par>
                        <p:par>
                          <p:cTn id="13" fill="hold">
                            <p:stCondLst>
                              <p:cond delay="500"/>
                            </p:stCondLst>
                            <p:childTnLst>
                              <p:par>
                                <p:cTn id="14" presetID="26" presetClass="emph" presetSubtype="0" fill="hold" nodeType="afterEffect">
                                  <p:stCondLst>
                                    <p:cond delay="0"/>
                                  </p:stCondLst>
                                  <p:childTnLst>
                                    <p:animEffect transition="out" filter="fade">
                                      <p:cBhvr>
                                        <p:cTn id="15" dur="500" tmFilter="0, 0; .2, .5; .8, .5; 1, 0"/>
                                        <p:tgtEl>
                                          <p:spTgt spid="53"/>
                                        </p:tgtEl>
                                      </p:cBhvr>
                                    </p:animEffect>
                                    <p:animScale>
                                      <p:cBhvr>
                                        <p:cTn id="16" dur="250" autoRev="1" fill="hold"/>
                                        <p:tgtEl>
                                          <p:spTgt spid="53"/>
                                        </p:tgtEl>
                                      </p:cBhvr>
                                      <p:by x="105000" y="105000"/>
                                    </p:animScale>
                                  </p:childTnLst>
                                </p:cTn>
                              </p:par>
                            </p:childTnLst>
                          </p:cTn>
                        </p:par>
                        <p:par>
                          <p:cTn id="17" fill="hold">
                            <p:stCondLst>
                              <p:cond delay="1000"/>
                            </p:stCondLst>
                            <p:childTnLst>
                              <p:par>
                                <p:cTn id="18" presetID="25" presetClass="entr" presetSubtype="0"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 calcmode="lin" valueType="num">
                                      <p:cBhvr>
                                        <p:cTn id="20" dur="625" decel="50000" fill="hold">
                                          <p:stCondLst>
                                            <p:cond delay="0"/>
                                          </p:stCondLst>
                                        </p:cTn>
                                        <p:tgtEl>
                                          <p:spTgt spid="40"/>
                                        </p:tgtEl>
                                        <p:attrNameLst>
                                          <p:attrName>style.rotation</p:attrName>
                                        </p:attrNameLst>
                                      </p:cBhvr>
                                      <p:tavLst>
                                        <p:tav tm="0">
                                          <p:val>
                                            <p:fltVal val="-90"/>
                                          </p:val>
                                        </p:tav>
                                        <p:tav tm="100000">
                                          <p:val>
                                            <p:fltVal val="0"/>
                                          </p:val>
                                        </p:tav>
                                      </p:tavLst>
                                    </p:anim>
                                    <p:anim calcmode="lin" valueType="num">
                                      <p:cBhvr>
                                        <p:cTn id="21" dur="625" decel="50000" fill="hold">
                                          <p:stCondLst>
                                            <p:cond delay="0"/>
                                          </p:stCondLst>
                                        </p:cTn>
                                        <p:tgtEl>
                                          <p:spTgt spid="40"/>
                                        </p:tgtEl>
                                        <p:attrNameLst>
                                          <p:attrName>ppt_w</p:attrName>
                                        </p:attrNameLst>
                                      </p:cBhvr>
                                      <p:tavLst>
                                        <p:tav tm="0">
                                          <p:val>
                                            <p:strVal val="#ppt_w"/>
                                          </p:val>
                                        </p:tav>
                                        <p:tav tm="100000">
                                          <p:val>
                                            <p:strVal val="#ppt_w*.05"/>
                                          </p:val>
                                        </p:tav>
                                      </p:tavLst>
                                    </p:anim>
                                    <p:anim calcmode="lin" valueType="num">
                                      <p:cBhvr>
                                        <p:cTn id="22" dur="625" accel="50000" fill="hold">
                                          <p:stCondLst>
                                            <p:cond delay="625"/>
                                          </p:stCondLst>
                                        </p:cTn>
                                        <p:tgtEl>
                                          <p:spTgt spid="40"/>
                                        </p:tgtEl>
                                        <p:attrNameLst>
                                          <p:attrName>ppt_w</p:attrName>
                                        </p:attrNameLst>
                                      </p:cBhvr>
                                      <p:tavLst>
                                        <p:tav tm="0">
                                          <p:val>
                                            <p:strVal val="#ppt_w*.05"/>
                                          </p:val>
                                        </p:tav>
                                        <p:tav tm="100000">
                                          <p:val>
                                            <p:strVal val="#ppt_w"/>
                                          </p:val>
                                        </p:tav>
                                      </p:tavLst>
                                    </p:anim>
                                    <p:anim calcmode="lin" valueType="num">
                                      <p:cBhvr>
                                        <p:cTn id="23" dur="1250" fill="hold"/>
                                        <p:tgtEl>
                                          <p:spTgt spid="40"/>
                                        </p:tgtEl>
                                        <p:attrNameLst>
                                          <p:attrName>ppt_h</p:attrName>
                                        </p:attrNameLst>
                                      </p:cBhvr>
                                      <p:tavLst>
                                        <p:tav tm="0">
                                          <p:val>
                                            <p:strVal val="#ppt_h"/>
                                          </p:val>
                                        </p:tav>
                                        <p:tav tm="100000">
                                          <p:val>
                                            <p:strVal val="#ppt_h"/>
                                          </p:val>
                                        </p:tav>
                                      </p:tavLst>
                                    </p:anim>
                                    <p:anim calcmode="lin" valueType="num">
                                      <p:cBhvr>
                                        <p:cTn id="24" dur="625" decel="50000" fill="hold">
                                          <p:stCondLst>
                                            <p:cond delay="0"/>
                                          </p:stCondLst>
                                        </p:cTn>
                                        <p:tgtEl>
                                          <p:spTgt spid="40"/>
                                        </p:tgtEl>
                                        <p:attrNameLst>
                                          <p:attrName>ppt_x</p:attrName>
                                        </p:attrNameLst>
                                      </p:cBhvr>
                                      <p:tavLst>
                                        <p:tav tm="0">
                                          <p:val>
                                            <p:strVal val="#ppt_x+.4"/>
                                          </p:val>
                                        </p:tav>
                                        <p:tav tm="100000">
                                          <p:val>
                                            <p:strVal val="#ppt_x"/>
                                          </p:val>
                                        </p:tav>
                                      </p:tavLst>
                                    </p:anim>
                                    <p:anim calcmode="lin" valueType="num">
                                      <p:cBhvr>
                                        <p:cTn id="25" dur="625" decel="50000" fill="hold">
                                          <p:stCondLst>
                                            <p:cond delay="0"/>
                                          </p:stCondLst>
                                        </p:cTn>
                                        <p:tgtEl>
                                          <p:spTgt spid="40"/>
                                        </p:tgtEl>
                                        <p:attrNameLst>
                                          <p:attrName>ppt_y</p:attrName>
                                        </p:attrNameLst>
                                      </p:cBhvr>
                                      <p:tavLst>
                                        <p:tav tm="0">
                                          <p:val>
                                            <p:strVal val="#ppt_y-.2"/>
                                          </p:val>
                                        </p:tav>
                                        <p:tav tm="100000">
                                          <p:val>
                                            <p:strVal val="#ppt_y+.1"/>
                                          </p:val>
                                        </p:tav>
                                      </p:tavLst>
                                    </p:anim>
                                    <p:anim calcmode="lin" valueType="num">
                                      <p:cBhvr>
                                        <p:cTn id="26" dur="625" accel="50000" fill="hold">
                                          <p:stCondLst>
                                            <p:cond delay="625"/>
                                          </p:stCondLst>
                                        </p:cTn>
                                        <p:tgtEl>
                                          <p:spTgt spid="40"/>
                                        </p:tgtEl>
                                        <p:attrNameLst>
                                          <p:attrName>ppt_y</p:attrName>
                                        </p:attrNameLst>
                                      </p:cBhvr>
                                      <p:tavLst>
                                        <p:tav tm="0">
                                          <p:val>
                                            <p:strVal val="#ppt_y+.1"/>
                                          </p:val>
                                        </p:tav>
                                        <p:tav tm="100000">
                                          <p:val>
                                            <p:strVal val="#ppt_y"/>
                                          </p:val>
                                        </p:tav>
                                      </p:tavLst>
                                    </p:anim>
                                    <p:animEffect transition="in" filter="fade">
                                      <p:cBhvr>
                                        <p:cTn id="27" dur="1250" decel="50000">
                                          <p:stCondLst>
                                            <p:cond delay="0"/>
                                          </p:stCondLst>
                                        </p:cTn>
                                        <p:tgtEl>
                                          <p:spTgt spid="40"/>
                                        </p:tgtEl>
                                      </p:cBhvr>
                                    </p:animEffect>
                                  </p:childTnLst>
                                </p:cTn>
                              </p:par>
                            </p:childTnLst>
                          </p:cTn>
                        </p:par>
                        <p:par>
                          <p:cTn id="28" fill="hold">
                            <p:stCondLst>
                              <p:cond delay="2250"/>
                            </p:stCondLst>
                            <p:childTnLst>
                              <p:par>
                                <p:cTn id="29" presetID="22" presetClass="entr" presetSubtype="8" fill="hold" nodeType="afterEffect">
                                  <p:stCondLst>
                                    <p:cond delay="400"/>
                                  </p:stCondLst>
                                  <p:childTnLst>
                                    <p:set>
                                      <p:cBhvr>
                                        <p:cTn id="30" dur="1" fill="hold">
                                          <p:stCondLst>
                                            <p:cond delay="0"/>
                                          </p:stCondLst>
                                        </p:cTn>
                                        <p:tgtEl>
                                          <p:spTgt spid="56"/>
                                        </p:tgtEl>
                                        <p:attrNameLst>
                                          <p:attrName>style.visibility</p:attrName>
                                        </p:attrNameLst>
                                      </p:cBhvr>
                                      <p:to>
                                        <p:strVal val="visible"/>
                                      </p:to>
                                    </p:set>
                                    <p:animEffect transition="in" filter="wipe(left)">
                                      <p:cBhvr>
                                        <p:cTn id="31" dur="1000"/>
                                        <p:tgtEl>
                                          <p:spTgt spid="56"/>
                                        </p:tgtEl>
                                      </p:cBhvr>
                                    </p:animEffect>
                                  </p:childTnLst>
                                </p:cTn>
                              </p:par>
                            </p:childTnLst>
                          </p:cTn>
                        </p:par>
                        <p:par>
                          <p:cTn id="32" fill="hold">
                            <p:stCondLst>
                              <p:cond delay="3650"/>
                            </p:stCondLst>
                            <p:childTnLst>
                              <p:par>
                                <p:cTn id="33" presetID="22" presetClass="entr" presetSubtype="8" fill="hold" nodeType="afterEffect">
                                  <p:stCondLst>
                                    <p:cond delay="0"/>
                                  </p:stCondLst>
                                  <p:childTnLst>
                                    <p:set>
                                      <p:cBhvr>
                                        <p:cTn id="34" dur="1" fill="hold">
                                          <p:stCondLst>
                                            <p:cond delay="0"/>
                                          </p:stCondLst>
                                        </p:cTn>
                                        <p:tgtEl>
                                          <p:spTgt spid="61"/>
                                        </p:tgtEl>
                                        <p:attrNameLst>
                                          <p:attrName>style.visibility</p:attrName>
                                        </p:attrNameLst>
                                      </p:cBhvr>
                                      <p:to>
                                        <p:strVal val="visible"/>
                                      </p:to>
                                    </p:set>
                                    <p:animEffect transition="in" filter="wipe(left)">
                                      <p:cBhvr>
                                        <p:cTn id="35" dur="1000"/>
                                        <p:tgtEl>
                                          <p:spTgt spid="61"/>
                                        </p:tgtEl>
                                      </p:cBhvr>
                                    </p:animEffect>
                                  </p:childTnLst>
                                </p:cTn>
                              </p:par>
                            </p:childTnLst>
                          </p:cTn>
                        </p:par>
                        <p:par>
                          <p:cTn id="36" fill="hold">
                            <p:stCondLst>
                              <p:cond delay="4650"/>
                            </p:stCondLst>
                            <p:childTnLst>
                              <p:par>
                                <p:cTn id="37" presetID="22" presetClass="entr" presetSubtype="8" fill="hold" nodeType="afterEffect">
                                  <p:stCondLst>
                                    <p:cond delay="0"/>
                                  </p:stCondLst>
                                  <p:childTnLst>
                                    <p:set>
                                      <p:cBhvr>
                                        <p:cTn id="38" dur="1" fill="hold">
                                          <p:stCondLst>
                                            <p:cond delay="0"/>
                                          </p:stCondLst>
                                        </p:cTn>
                                        <p:tgtEl>
                                          <p:spTgt spid="70"/>
                                        </p:tgtEl>
                                        <p:attrNameLst>
                                          <p:attrName>style.visibility</p:attrName>
                                        </p:attrNameLst>
                                      </p:cBhvr>
                                      <p:to>
                                        <p:strVal val="visible"/>
                                      </p:to>
                                    </p:set>
                                    <p:animEffect transition="in" filter="wipe(left)">
                                      <p:cBhvr>
                                        <p:cTn id="39" dur="1000"/>
                                        <p:tgtEl>
                                          <p:spTgt spid="70"/>
                                        </p:tgtEl>
                                      </p:cBhvr>
                                    </p:animEffect>
                                  </p:childTnLst>
                                </p:cTn>
                              </p:par>
                            </p:childTnLst>
                          </p:cTn>
                        </p:par>
                        <p:par>
                          <p:cTn id="40" fill="hold">
                            <p:stCondLst>
                              <p:cond delay="5650"/>
                            </p:stCondLst>
                            <p:childTnLst>
                              <p:par>
                                <p:cTn id="41" presetID="10" presetClass="entr" presetSubtype="0" fill="hold" nodeType="afterEffect">
                                  <p:stCondLst>
                                    <p:cond delay="0"/>
                                  </p:stCondLst>
                                  <p:childTnLst>
                                    <p:set>
                                      <p:cBhvr>
                                        <p:cTn id="42" dur="1" fill="hold">
                                          <p:stCondLst>
                                            <p:cond delay="0"/>
                                          </p:stCondLst>
                                        </p:cTn>
                                        <p:tgtEl>
                                          <p:spTgt spid="98"/>
                                        </p:tgtEl>
                                        <p:attrNameLst>
                                          <p:attrName>style.visibility</p:attrName>
                                        </p:attrNameLst>
                                      </p:cBhvr>
                                      <p:to>
                                        <p:strVal val="visible"/>
                                      </p:to>
                                    </p:set>
                                    <p:animEffect transition="in" filter="fade">
                                      <p:cBhvr>
                                        <p:cTn id="43" dur="500"/>
                                        <p:tgtEl>
                                          <p:spTgt spid="98"/>
                                        </p:tgtEl>
                                      </p:cBhvr>
                                    </p:animEffect>
                                  </p:childTnLst>
                                </p:cTn>
                              </p:par>
                            </p:childTnLst>
                          </p:cTn>
                        </p:par>
                        <p:par>
                          <p:cTn id="44" fill="hold">
                            <p:stCondLst>
                              <p:cond delay="6150"/>
                            </p:stCondLst>
                            <p:childTnLst>
                              <p:par>
                                <p:cTn id="45" presetID="53" presetClass="entr" presetSubtype="16" fill="hold" nodeType="afterEffect">
                                  <p:stCondLst>
                                    <p:cond delay="25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childTnLst>
                                </p:cTn>
                              </p:par>
                            </p:childTnLst>
                          </p:cTn>
                        </p:par>
                        <p:par>
                          <p:cTn id="50" fill="hold">
                            <p:stCondLst>
                              <p:cond delay="6900"/>
                            </p:stCondLst>
                            <p:childTnLst>
                              <p:par>
                                <p:cTn id="51" presetID="22" presetClass="entr" presetSubtype="8" fill="hold" nodeType="afterEffect">
                                  <p:stCondLst>
                                    <p:cond delay="0"/>
                                  </p:stCondLst>
                                  <p:childTnLst>
                                    <p:set>
                                      <p:cBhvr>
                                        <p:cTn id="52" dur="1" fill="hold">
                                          <p:stCondLst>
                                            <p:cond delay="0"/>
                                          </p:stCondLst>
                                        </p:cTn>
                                        <p:tgtEl>
                                          <p:spTgt spid="92"/>
                                        </p:tgtEl>
                                        <p:attrNameLst>
                                          <p:attrName>style.visibility</p:attrName>
                                        </p:attrNameLst>
                                      </p:cBhvr>
                                      <p:to>
                                        <p:strVal val="visible"/>
                                      </p:to>
                                    </p:set>
                                    <p:animEffect transition="in" filter="wipe(left)">
                                      <p:cBhvr>
                                        <p:cTn id="53" dur="1000"/>
                                        <p:tgtEl>
                                          <p:spTgt spid="92"/>
                                        </p:tgtEl>
                                      </p:cBhvr>
                                    </p:animEffect>
                                  </p:childTnLst>
                                </p:cTn>
                              </p:par>
                            </p:childTnLst>
                          </p:cTn>
                        </p:par>
                        <p:par>
                          <p:cTn id="54" fill="hold">
                            <p:stCondLst>
                              <p:cond delay="7900"/>
                            </p:stCondLst>
                            <p:childTnLst>
                              <p:par>
                                <p:cTn id="55" presetID="22" presetClass="entr" presetSubtype="8" fill="hold" nodeType="after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wipe(left)">
                                      <p:cBhvr>
                                        <p:cTn id="57" dur="1000"/>
                                        <p:tgtEl>
                                          <p:spTgt spid="65"/>
                                        </p:tgtEl>
                                      </p:cBhvr>
                                    </p:animEffect>
                                  </p:childTnLst>
                                </p:cTn>
                              </p:par>
                            </p:childTnLst>
                          </p:cTn>
                        </p:par>
                        <p:par>
                          <p:cTn id="58" fill="hold">
                            <p:stCondLst>
                              <p:cond delay="8900"/>
                            </p:stCondLst>
                            <p:childTnLst>
                              <p:par>
                                <p:cTn id="59" presetID="10" presetClass="entr" presetSubtype="0" fill="hold" nodeType="afterEffect">
                                  <p:stCondLst>
                                    <p:cond delay="250"/>
                                  </p:stCondLst>
                                  <p:childTnLst>
                                    <p:set>
                                      <p:cBhvr>
                                        <p:cTn id="60" dur="1" fill="hold">
                                          <p:stCondLst>
                                            <p:cond delay="0"/>
                                          </p:stCondLst>
                                        </p:cTn>
                                        <p:tgtEl>
                                          <p:spTgt spid="17"/>
                                        </p:tgtEl>
                                        <p:attrNameLst>
                                          <p:attrName>style.visibility</p:attrName>
                                        </p:attrNameLst>
                                      </p:cBhvr>
                                      <p:to>
                                        <p:strVal val="visible"/>
                                      </p:to>
                                    </p:set>
                                    <p:animEffect transition="in" filter="fade">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グループ化 9"/>
          <p:cNvGrpSpPr/>
          <p:nvPr/>
        </p:nvGrpSpPr>
        <p:grpSpPr>
          <a:xfrm>
            <a:off x="233362" y="502276"/>
            <a:ext cx="9387155" cy="5666703"/>
            <a:chOff x="979617" y="502277"/>
            <a:chExt cx="8177262" cy="4172754"/>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9617" y="502277"/>
              <a:ext cx="8177262" cy="4172754"/>
            </a:xfrm>
            <a:prstGeom prst="rect">
              <a:avLst/>
            </a:prstGeom>
          </p:spPr>
        </p:pic>
        <p:pic>
          <p:nvPicPr>
            <p:cNvPr id="9" name="図 8"/>
            <p:cNvPicPr>
              <a:picLocks noChangeAspect="1"/>
            </p:cNvPicPr>
            <p:nvPr/>
          </p:nvPicPr>
          <p:blipFill>
            <a:blip r:embed="rId3">
              <a:extLst>
                <a:ext uri="{BEBA8EAE-BF5A-486C-A8C5-ECC9F3942E4B}">
                  <a14:imgProps xmlns:a14="http://schemas.microsoft.com/office/drawing/2010/main">
                    <a14:imgLayer r:embed="rId4">
                      <a14:imgEffect>
                        <a14:backgroundRemoval t="3139" b="98206" l="9184" r="88776">
                          <a14:foregroundMark x1="53061" y1="24215" x2="53061" y2="24215"/>
                          <a14:foregroundMark x1="52041" y1="40359" x2="52041" y2="40359"/>
                          <a14:foregroundMark x1="51020" y1="61883" x2="51020" y2="61883"/>
                        </a14:backgroundRemoval>
                      </a14:imgEffect>
                    </a14:imgLayer>
                  </a14:imgProps>
                </a:ext>
              </a:extLst>
            </a:blip>
            <a:stretch>
              <a:fillRect/>
            </a:stretch>
          </p:blipFill>
          <p:spPr>
            <a:xfrm>
              <a:off x="8438775" y="2721528"/>
              <a:ext cx="459276" cy="1045087"/>
            </a:xfrm>
            <a:prstGeom prst="rect">
              <a:avLst/>
            </a:prstGeom>
          </p:spPr>
        </p:pic>
        <p:pic>
          <p:nvPicPr>
            <p:cNvPr id="11" name="図 10"/>
            <p:cNvPicPr>
              <a:picLocks noChangeAspect="1"/>
            </p:cNvPicPr>
            <p:nvPr/>
          </p:nvPicPr>
          <p:blipFill>
            <a:blip r:embed="rId5">
              <a:extLst>
                <a:ext uri="{BEBA8EAE-BF5A-486C-A8C5-ECC9F3942E4B}">
                  <a14:imgProps xmlns:a14="http://schemas.microsoft.com/office/drawing/2010/main">
                    <a14:imgLayer r:embed="rId6">
                      <a14:imgEffect>
                        <a14:backgroundRemoval t="6383" b="98936" l="2976" r="97024">
                          <a14:foregroundMark x1="54167" y1="50000" x2="54167" y2="50000"/>
                          <a14:foregroundMark x1="35714" y1="51064" x2="35714" y2="51064"/>
                        </a14:backgroundRemoval>
                      </a14:imgEffect>
                    </a14:imgLayer>
                  </a14:imgProps>
                </a:ext>
              </a:extLst>
            </a:blip>
            <a:stretch>
              <a:fillRect/>
            </a:stretch>
          </p:blipFill>
          <p:spPr>
            <a:xfrm>
              <a:off x="8068770" y="2838866"/>
              <a:ext cx="450382" cy="252000"/>
            </a:xfrm>
            <a:prstGeom prst="rect">
              <a:avLst/>
            </a:prstGeom>
          </p:spPr>
        </p:pic>
      </p:grpSp>
      <p:sp>
        <p:nvSpPr>
          <p:cNvPr id="14" name="角丸四角形 13"/>
          <p:cNvSpPr/>
          <p:nvPr/>
        </p:nvSpPr>
        <p:spPr>
          <a:xfrm>
            <a:off x="1064302" y="1454453"/>
            <a:ext cx="7824131" cy="1189128"/>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7" name="図 66"/>
          <p:cNvPicPr>
            <a:picLocks noChangeAspect="1"/>
          </p:cNvPicPr>
          <p:nvPr/>
        </p:nvPicPr>
        <p:blipFill>
          <a:blip r:embed="rId7"/>
          <a:stretch>
            <a:fillRect/>
          </a:stretch>
        </p:blipFill>
        <p:spPr>
          <a:xfrm rot="416488">
            <a:off x="6225505" y="2009852"/>
            <a:ext cx="621080" cy="629617"/>
          </a:xfrm>
          <a:prstGeom prst="rect">
            <a:avLst/>
          </a:prstGeom>
        </p:spPr>
      </p:pic>
      <p:pic>
        <p:nvPicPr>
          <p:cNvPr id="68" name="図 67" descr="おもちゃ, 人形, 時計, 食品 が含まれている画像&#10;&#10;自動的に生成された説明">
            <a:extLst>
              <a:ext uri="{FF2B5EF4-FFF2-40B4-BE49-F238E27FC236}">
                <a16:creationId xmlns:a16="http://schemas.microsoft.com/office/drawing/2014/main" id="{8CE74C01-A633-4DE6-9246-89039A7AE576}"/>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6856894" y="2007396"/>
            <a:ext cx="527803" cy="599480"/>
          </a:xfrm>
          <a:prstGeom prst="rect">
            <a:avLst/>
          </a:prstGeom>
        </p:spPr>
      </p:pic>
      <p:grpSp>
        <p:nvGrpSpPr>
          <p:cNvPr id="7" name="グループ化 6"/>
          <p:cNvGrpSpPr/>
          <p:nvPr/>
        </p:nvGrpSpPr>
        <p:grpSpPr>
          <a:xfrm>
            <a:off x="790990" y="2858879"/>
            <a:ext cx="2199348" cy="2437607"/>
            <a:chOff x="6428129" y="3052744"/>
            <a:chExt cx="2199348" cy="2437607"/>
          </a:xfrm>
        </p:grpSpPr>
        <p:sp>
          <p:nvSpPr>
            <p:cNvPr id="12" name="メモ 11"/>
            <p:cNvSpPr/>
            <p:nvPr/>
          </p:nvSpPr>
          <p:spPr>
            <a:xfrm>
              <a:off x="6428129" y="3052744"/>
              <a:ext cx="1713058" cy="2122232"/>
            </a:xfrm>
            <a:prstGeom prst="foldedCorner">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6530610" y="3144198"/>
              <a:ext cx="1503699" cy="7247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chemeClr val="tx1"/>
                  </a:solidFill>
                </a:rPr>
                <a:t/>
              </a:r>
              <a:br>
                <a:rPr kumimoji="1" lang="en-US" altLang="ja-JP" sz="1200" dirty="0">
                  <a:solidFill>
                    <a:schemeClr val="tx1"/>
                  </a:solidFill>
                </a:rPr>
              </a:br>
              <a:endParaRPr kumimoji="1" lang="ja-JP" altLang="en-US" sz="1200" dirty="0">
                <a:solidFill>
                  <a:schemeClr val="tx1"/>
                </a:solidFill>
              </a:endParaRPr>
            </a:p>
          </p:txBody>
        </p:sp>
        <p:sp>
          <p:nvSpPr>
            <p:cNvPr id="69" name="テキスト ボックス 68"/>
            <p:cNvSpPr txBox="1"/>
            <p:nvPr/>
          </p:nvSpPr>
          <p:spPr>
            <a:xfrm>
              <a:off x="6506596" y="3070361"/>
              <a:ext cx="1698815" cy="854080"/>
            </a:xfrm>
            <a:prstGeom prst="rect">
              <a:avLst/>
            </a:prstGeom>
            <a:noFill/>
          </p:spPr>
          <p:txBody>
            <a:bodyPr wrap="square" rtlCol="0">
              <a:spAutoFit/>
            </a:bodyPr>
            <a:lstStyle/>
            <a:p>
              <a:pPr>
                <a:lnSpc>
                  <a:spcPct val="150000"/>
                </a:lnSpc>
              </a:pPr>
              <a:r>
                <a:rPr kumimoji="1" lang="ja-JP" altLang="en-US" sz="1100" dirty="0">
                  <a:latin typeface="HGS創英角ﾎﾟｯﾌﾟ体" panose="040B0A00000000000000" pitchFamily="50" charset="-128"/>
                  <a:ea typeface="HGS創英角ﾎﾟｯﾌﾟ体" panose="040B0A00000000000000" pitchFamily="50" charset="-128"/>
                </a:rPr>
                <a:t>タイトルはここかな？</a:t>
              </a:r>
              <a:endParaRPr kumimoji="1" lang="en-US" altLang="ja-JP" sz="1100" dirty="0">
                <a:latin typeface="HGS創英角ﾎﾟｯﾌﾟ体" panose="040B0A00000000000000" pitchFamily="50" charset="-128"/>
                <a:ea typeface="HGS創英角ﾎﾟｯﾌﾟ体" panose="040B0A00000000000000" pitchFamily="50" charset="-128"/>
              </a:endParaRPr>
            </a:p>
            <a:p>
              <a:pPr>
                <a:lnSpc>
                  <a:spcPct val="150000"/>
                </a:lnSpc>
              </a:pPr>
              <a:r>
                <a:rPr kumimoji="1" lang="ja-JP" altLang="en-US" sz="1100" dirty="0">
                  <a:latin typeface="HGS創英角ﾎﾟｯﾌﾟ体" panose="040B0A00000000000000" pitchFamily="50" charset="-128"/>
                  <a:ea typeface="HGS創英角ﾎﾟｯﾌﾟ体" panose="040B0A00000000000000" pitchFamily="50" charset="-128"/>
                </a:rPr>
                <a:t>文字は大きい方がいいかな？</a:t>
              </a:r>
            </a:p>
          </p:txBody>
        </p:sp>
        <p:sp>
          <p:nvSpPr>
            <p:cNvPr id="70" name="正方形/長方形 69"/>
            <p:cNvSpPr/>
            <p:nvPr/>
          </p:nvSpPr>
          <p:spPr>
            <a:xfrm>
              <a:off x="6530610" y="4061310"/>
              <a:ext cx="1503699" cy="53494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chemeClr val="tx1"/>
                  </a:solidFill>
                </a:rPr>
                <a:t/>
              </a:r>
              <a:br>
                <a:rPr kumimoji="1" lang="en-US" altLang="ja-JP" sz="1200" dirty="0">
                  <a:solidFill>
                    <a:schemeClr val="tx1"/>
                  </a:solidFill>
                </a:rPr>
              </a:br>
              <a:endParaRPr kumimoji="1" lang="ja-JP" altLang="en-US" sz="1200" dirty="0">
                <a:solidFill>
                  <a:schemeClr val="tx1"/>
                </a:solidFill>
              </a:endParaRPr>
            </a:p>
          </p:txBody>
        </p:sp>
        <p:sp>
          <p:nvSpPr>
            <p:cNvPr id="71" name="テキスト ボックス 70"/>
            <p:cNvSpPr txBox="1"/>
            <p:nvPr/>
          </p:nvSpPr>
          <p:spPr>
            <a:xfrm>
              <a:off x="6546037" y="4059157"/>
              <a:ext cx="1327784" cy="600164"/>
            </a:xfrm>
            <a:prstGeom prst="rect">
              <a:avLst/>
            </a:prstGeom>
            <a:noFill/>
          </p:spPr>
          <p:txBody>
            <a:bodyPr wrap="square" rtlCol="0">
              <a:spAutoFit/>
            </a:bodyPr>
            <a:lstStyle/>
            <a:p>
              <a:pPr>
                <a:lnSpc>
                  <a:spcPct val="150000"/>
                </a:lnSpc>
              </a:pPr>
              <a:r>
                <a:rPr kumimoji="1" lang="ja-JP" altLang="en-US" sz="1100" dirty="0">
                  <a:latin typeface="HGS創英角ﾎﾟｯﾌﾟ体" panose="040B0A00000000000000" pitchFamily="50" charset="-128"/>
                  <a:ea typeface="HGS創英角ﾎﾟｯﾌﾟ体" panose="040B0A00000000000000" pitchFamily="50" charset="-128"/>
                </a:rPr>
                <a:t>グラフは真ん中がいいかな？</a:t>
              </a:r>
            </a:p>
          </p:txBody>
        </p:sp>
        <p:pic>
          <p:nvPicPr>
            <p:cNvPr id="81" name="図 8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684099" y="4570266"/>
              <a:ext cx="943378" cy="920085"/>
            </a:xfrm>
            <a:prstGeom prst="rect">
              <a:avLst/>
            </a:prstGeom>
          </p:spPr>
        </p:pic>
        <p:sp>
          <p:nvSpPr>
            <p:cNvPr id="40" name="テキスト ボックス 39"/>
            <p:cNvSpPr txBox="1"/>
            <p:nvPr/>
          </p:nvSpPr>
          <p:spPr>
            <a:xfrm>
              <a:off x="6543420" y="3292326"/>
              <a:ext cx="449657" cy="184666"/>
            </a:xfrm>
            <a:prstGeom prst="rect">
              <a:avLst/>
            </a:prstGeom>
            <a:noFill/>
          </p:spPr>
          <p:txBody>
            <a:bodyPr wrap="square" rtlCol="0">
              <a:spAutoFit/>
            </a:bodyPr>
            <a:lstStyle/>
            <a:p>
              <a:r>
                <a:rPr kumimoji="1" lang="ja-JP" altLang="en-US" sz="600" dirty="0">
                  <a:latin typeface="HGS創英角ﾎﾟｯﾌﾟ体" panose="040B0A00000000000000" pitchFamily="50" charset="-128"/>
                  <a:ea typeface="HGS創英角ﾎﾟｯﾌﾟ体" panose="040B0A00000000000000" pitchFamily="50" charset="-128"/>
                </a:rPr>
                <a:t>も じ</a:t>
              </a:r>
            </a:p>
          </p:txBody>
        </p:sp>
        <p:sp>
          <p:nvSpPr>
            <p:cNvPr id="42" name="テキスト ボックス 41"/>
            <p:cNvSpPr txBox="1"/>
            <p:nvPr/>
          </p:nvSpPr>
          <p:spPr>
            <a:xfrm>
              <a:off x="6906346" y="3299256"/>
              <a:ext cx="449657" cy="184666"/>
            </a:xfrm>
            <a:prstGeom prst="rect">
              <a:avLst/>
            </a:prstGeom>
            <a:noFill/>
          </p:spPr>
          <p:txBody>
            <a:bodyPr wrap="square" rtlCol="0">
              <a:spAutoFit/>
            </a:bodyPr>
            <a:lstStyle/>
            <a:p>
              <a:r>
                <a:rPr kumimoji="1" lang="ja-JP" altLang="en-US" sz="600" dirty="0">
                  <a:latin typeface="HGS創英角ﾎﾟｯﾌﾟ体" panose="040B0A00000000000000" pitchFamily="50" charset="-128"/>
                  <a:ea typeface="HGS創英角ﾎﾟｯﾌﾟ体" panose="040B0A00000000000000" pitchFamily="50" charset="-128"/>
                </a:rPr>
                <a:t>お お</a:t>
              </a:r>
            </a:p>
          </p:txBody>
        </p:sp>
        <p:sp>
          <p:nvSpPr>
            <p:cNvPr id="43" name="テキスト ボックス 42"/>
            <p:cNvSpPr txBox="1"/>
            <p:nvPr/>
          </p:nvSpPr>
          <p:spPr>
            <a:xfrm>
              <a:off x="7329877" y="3287688"/>
              <a:ext cx="449657" cy="184666"/>
            </a:xfrm>
            <a:prstGeom prst="rect">
              <a:avLst/>
            </a:prstGeom>
            <a:noFill/>
          </p:spPr>
          <p:txBody>
            <a:bodyPr wrap="square" rtlCol="0">
              <a:spAutoFit/>
            </a:bodyPr>
            <a:lstStyle/>
            <a:p>
              <a:r>
                <a:rPr kumimoji="1" lang="ja-JP" altLang="en-US" sz="600" dirty="0">
                  <a:latin typeface="HGS創英角ﾎﾟｯﾌﾟ体" panose="040B0A00000000000000" pitchFamily="50" charset="-128"/>
                  <a:ea typeface="HGS創英角ﾎﾟｯﾌﾟ体" panose="040B0A00000000000000" pitchFamily="50" charset="-128"/>
                </a:rPr>
                <a:t>ほ う</a:t>
              </a:r>
            </a:p>
          </p:txBody>
        </p:sp>
        <p:sp>
          <p:nvSpPr>
            <p:cNvPr id="44" name="テキスト ボックス 43"/>
            <p:cNvSpPr txBox="1"/>
            <p:nvPr/>
          </p:nvSpPr>
          <p:spPr>
            <a:xfrm>
              <a:off x="7131174" y="4041035"/>
              <a:ext cx="648360" cy="184666"/>
            </a:xfrm>
            <a:prstGeom prst="rect">
              <a:avLst/>
            </a:prstGeom>
            <a:noFill/>
          </p:spPr>
          <p:txBody>
            <a:bodyPr wrap="square" rtlCol="0">
              <a:spAutoFit/>
            </a:bodyPr>
            <a:lstStyle/>
            <a:p>
              <a:r>
                <a:rPr kumimoji="1" lang="ja-JP" altLang="en-US" sz="600" dirty="0">
                  <a:latin typeface="HGS創英角ﾎﾟｯﾌﾟ体" panose="040B0A00000000000000" pitchFamily="50" charset="-128"/>
                  <a:ea typeface="HGS創英角ﾎﾟｯﾌﾟ体" panose="040B0A00000000000000" pitchFamily="50" charset="-128"/>
                </a:rPr>
                <a:t>ま　　な か</a:t>
              </a:r>
            </a:p>
          </p:txBody>
        </p:sp>
      </p:grpSp>
      <p:grpSp>
        <p:nvGrpSpPr>
          <p:cNvPr id="45" name="グループ化 44"/>
          <p:cNvGrpSpPr/>
          <p:nvPr/>
        </p:nvGrpSpPr>
        <p:grpSpPr>
          <a:xfrm>
            <a:off x="615725" y="737879"/>
            <a:ext cx="592362" cy="646331"/>
            <a:chOff x="2390956" y="1607048"/>
            <a:chExt cx="592362" cy="646331"/>
          </a:xfrm>
        </p:grpSpPr>
        <p:sp>
          <p:nvSpPr>
            <p:cNvPr id="46" name="テキスト ボックス 45"/>
            <p:cNvSpPr txBox="1"/>
            <p:nvPr/>
          </p:nvSpPr>
          <p:spPr>
            <a:xfrm>
              <a:off x="2395130" y="1607048"/>
              <a:ext cx="588188" cy="646331"/>
            </a:xfrm>
            <a:prstGeom prst="rect">
              <a:avLst/>
            </a:prstGeom>
            <a:noFill/>
          </p:spPr>
          <p:txBody>
            <a:bodyPr wrap="square" rtlCol="0">
              <a:spAutoFit/>
            </a:bodyPr>
            <a:lstStyle/>
            <a:p>
              <a:pPr algn="dist"/>
              <a:r>
                <a:rPr lang="ja-JP" altLang="en-US" sz="3600" dirty="0">
                  <a:ln w="76200">
                    <a:solidFill>
                      <a:schemeClr val="bg1"/>
                    </a:solidFill>
                  </a:ln>
                  <a:solidFill>
                    <a:schemeClr val="bg1"/>
                  </a:solidFill>
                  <a:latin typeface="HGS創英角ﾎﾟｯﾌﾟ体" panose="040B0A00000000000000" pitchFamily="50" charset="-128"/>
                  <a:ea typeface="HGS創英角ﾎﾟｯﾌﾟ体" panose="040B0A00000000000000" pitchFamily="50" charset="-128"/>
                </a:rPr>
                <a:t>④</a:t>
              </a:r>
              <a:endParaRPr kumimoji="1" lang="ja-JP" altLang="en-US" sz="3600" dirty="0">
                <a:ln w="76200">
                  <a:solidFill>
                    <a:schemeClr val="bg1"/>
                  </a:solidFill>
                </a:ln>
                <a:solidFill>
                  <a:schemeClr val="bg1"/>
                </a:solidFill>
                <a:latin typeface="HGS創英角ﾎﾟｯﾌﾟ体" panose="040B0A00000000000000" pitchFamily="50" charset="-128"/>
                <a:ea typeface="HGS創英角ﾎﾟｯﾌﾟ体" panose="040B0A00000000000000" pitchFamily="50" charset="-128"/>
              </a:endParaRPr>
            </a:p>
          </p:txBody>
        </p:sp>
        <p:sp>
          <p:nvSpPr>
            <p:cNvPr id="47" name="テキスト ボックス 46"/>
            <p:cNvSpPr txBox="1"/>
            <p:nvPr/>
          </p:nvSpPr>
          <p:spPr>
            <a:xfrm>
              <a:off x="2390956" y="1607048"/>
              <a:ext cx="588188" cy="646331"/>
            </a:xfrm>
            <a:prstGeom prst="rect">
              <a:avLst/>
            </a:prstGeom>
            <a:noFill/>
          </p:spPr>
          <p:txBody>
            <a:bodyPr wrap="square" rtlCol="0">
              <a:spAutoFit/>
            </a:bodyPr>
            <a:lstStyle/>
            <a:p>
              <a:pPr algn="dist"/>
              <a:r>
                <a:rPr lang="ja-JP" altLang="en-US" sz="3600" dirty="0">
                  <a:latin typeface="HGS創英角ﾎﾟｯﾌﾟ体" panose="040B0A00000000000000" pitchFamily="50" charset="-128"/>
                  <a:ea typeface="HGS創英角ﾎﾟｯﾌﾟ体" panose="040B0A00000000000000" pitchFamily="50" charset="-128"/>
                </a:rPr>
                <a:t>④</a:t>
              </a:r>
              <a:endParaRPr kumimoji="1" lang="ja-JP" altLang="en-US" sz="3600" dirty="0">
                <a:latin typeface="HGS創英角ﾎﾟｯﾌﾟ体" panose="040B0A00000000000000" pitchFamily="50" charset="-128"/>
                <a:ea typeface="HGS創英角ﾎﾟｯﾌﾟ体" panose="040B0A00000000000000" pitchFamily="50" charset="-128"/>
              </a:endParaRPr>
            </a:p>
          </p:txBody>
        </p:sp>
      </p:grpSp>
      <p:grpSp>
        <p:nvGrpSpPr>
          <p:cNvPr id="48" name="グループ化 47"/>
          <p:cNvGrpSpPr/>
          <p:nvPr/>
        </p:nvGrpSpPr>
        <p:grpSpPr>
          <a:xfrm>
            <a:off x="1205947" y="584162"/>
            <a:ext cx="6667874" cy="781855"/>
            <a:chOff x="1698200" y="3448391"/>
            <a:chExt cx="6667874" cy="781855"/>
          </a:xfrm>
        </p:grpSpPr>
        <p:grpSp>
          <p:nvGrpSpPr>
            <p:cNvPr id="49" name="グループ化 48"/>
            <p:cNvGrpSpPr/>
            <p:nvPr/>
          </p:nvGrpSpPr>
          <p:grpSpPr>
            <a:xfrm>
              <a:off x="1698200" y="3456717"/>
              <a:ext cx="6667874" cy="773529"/>
              <a:chOff x="1262808" y="622300"/>
              <a:chExt cx="6145516" cy="773529"/>
            </a:xfrm>
          </p:grpSpPr>
          <p:grpSp>
            <p:nvGrpSpPr>
              <p:cNvPr id="53" name="グループ化 52"/>
              <p:cNvGrpSpPr/>
              <p:nvPr/>
            </p:nvGrpSpPr>
            <p:grpSpPr>
              <a:xfrm>
                <a:off x="1262808" y="788793"/>
                <a:ext cx="6145516" cy="607036"/>
                <a:chOff x="1262808" y="788793"/>
                <a:chExt cx="6145516" cy="607036"/>
              </a:xfrm>
            </p:grpSpPr>
            <p:sp>
              <p:nvSpPr>
                <p:cNvPr id="55" name="テキスト ボックス 54"/>
                <p:cNvSpPr txBox="1"/>
                <p:nvPr/>
              </p:nvSpPr>
              <p:spPr>
                <a:xfrm>
                  <a:off x="1262808" y="788793"/>
                  <a:ext cx="5579481" cy="584775"/>
                </a:xfrm>
                <a:prstGeom prst="rect">
                  <a:avLst/>
                </a:prstGeom>
                <a:noFill/>
              </p:spPr>
              <p:txBody>
                <a:bodyPr wrap="square" rtlCol="0">
                  <a:spAutoFit/>
                </a:bodyPr>
                <a:lstStyle/>
                <a:p>
                  <a:pPr algn="dist"/>
                  <a:r>
                    <a:rPr lang="ja-JP" altLang="en-US" sz="3200" u="sng" dirty="0">
                      <a:ln w="76200">
                        <a:solidFill>
                          <a:schemeClr val="bg1"/>
                        </a:solidFill>
                      </a:ln>
                      <a:solidFill>
                        <a:schemeClr val="bg1"/>
                      </a:solidFill>
                      <a:latin typeface="HGS創英角ﾎﾟｯﾌﾟ体" panose="040B0A00000000000000" pitchFamily="50" charset="-128"/>
                      <a:ea typeface="HGS創英角ﾎﾟｯﾌﾟ体" panose="040B0A00000000000000" pitchFamily="50" charset="-128"/>
                    </a:rPr>
                    <a:t>文字の形や大きさを考えよう</a:t>
                  </a:r>
                  <a:endParaRPr kumimoji="1" lang="ja-JP" altLang="en-US" sz="3200" u="sng" dirty="0">
                    <a:ln w="76200">
                      <a:solidFill>
                        <a:schemeClr val="bg1"/>
                      </a:solidFill>
                    </a:ln>
                    <a:solidFill>
                      <a:schemeClr val="bg1"/>
                    </a:solidFill>
                    <a:latin typeface="HGS創英角ﾎﾟｯﾌﾟ体" panose="040B0A00000000000000" pitchFamily="50" charset="-128"/>
                    <a:ea typeface="HGS創英角ﾎﾟｯﾌﾟ体" panose="040B0A00000000000000" pitchFamily="50" charset="-128"/>
                  </a:endParaRPr>
                </a:p>
              </p:txBody>
            </p:sp>
            <p:grpSp>
              <p:nvGrpSpPr>
                <p:cNvPr id="56" name="グループ化 55"/>
                <p:cNvGrpSpPr/>
                <p:nvPr/>
              </p:nvGrpSpPr>
              <p:grpSpPr>
                <a:xfrm>
                  <a:off x="1266413" y="810125"/>
                  <a:ext cx="6141911" cy="585704"/>
                  <a:chOff x="1405839" y="810125"/>
                  <a:chExt cx="6067799" cy="585704"/>
                </a:xfrm>
              </p:grpSpPr>
              <p:grpSp>
                <p:nvGrpSpPr>
                  <p:cNvPr id="57" name="グループ化 56"/>
                  <p:cNvGrpSpPr/>
                  <p:nvPr/>
                </p:nvGrpSpPr>
                <p:grpSpPr>
                  <a:xfrm>
                    <a:off x="6897641" y="810125"/>
                    <a:ext cx="575997" cy="551398"/>
                    <a:chOff x="4086410" y="4997765"/>
                    <a:chExt cx="917040" cy="867825"/>
                  </a:xfrm>
                </p:grpSpPr>
                <p:pic>
                  <p:nvPicPr>
                    <p:cNvPr id="59" name="図 5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086410" y="4997765"/>
                      <a:ext cx="501792" cy="867825"/>
                    </a:xfrm>
                    <a:prstGeom prst="rect">
                      <a:avLst/>
                    </a:prstGeom>
                  </p:spPr>
                </p:pic>
                <p:pic>
                  <p:nvPicPr>
                    <p:cNvPr id="60" name="図 5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626834" y="5214242"/>
                      <a:ext cx="376616" cy="651348"/>
                    </a:xfrm>
                    <a:prstGeom prst="rect">
                      <a:avLst/>
                    </a:prstGeom>
                  </p:spPr>
                </p:pic>
              </p:grpSp>
              <p:sp>
                <p:nvSpPr>
                  <p:cNvPr id="58" name="テキスト ボックス 57"/>
                  <p:cNvSpPr txBox="1"/>
                  <p:nvPr/>
                </p:nvSpPr>
                <p:spPr>
                  <a:xfrm>
                    <a:off x="1405839" y="811054"/>
                    <a:ext cx="5508595" cy="584775"/>
                  </a:xfrm>
                  <a:prstGeom prst="rect">
                    <a:avLst/>
                  </a:prstGeom>
                  <a:noFill/>
                </p:spPr>
                <p:txBody>
                  <a:bodyPr wrap="square" rtlCol="0">
                    <a:spAutoFit/>
                  </a:bodyPr>
                  <a:lstStyle/>
                  <a:p>
                    <a:pPr algn="dist"/>
                    <a:r>
                      <a:rPr lang="ja-JP" altLang="en-US" sz="3200" u="sng" dirty="0">
                        <a:latin typeface="HGS創英角ﾎﾟｯﾌﾟ体" panose="040B0A00000000000000" pitchFamily="50" charset="-128"/>
                        <a:ea typeface="HGS創英角ﾎﾟｯﾌﾟ体" panose="040B0A00000000000000" pitchFamily="50" charset="-128"/>
                      </a:rPr>
                      <a:t>文字の形や大きさを考えよう</a:t>
                    </a:r>
                    <a:endParaRPr kumimoji="1" lang="ja-JP" altLang="en-US" sz="3200" u="sng" dirty="0">
                      <a:latin typeface="HGS創英角ﾎﾟｯﾌﾟ体" panose="040B0A00000000000000" pitchFamily="50" charset="-128"/>
                      <a:ea typeface="HGS創英角ﾎﾟｯﾌﾟ体" panose="040B0A00000000000000" pitchFamily="50" charset="-128"/>
                    </a:endParaRPr>
                  </a:p>
                </p:txBody>
              </p:sp>
            </p:grpSp>
          </p:grpSp>
          <p:sp>
            <p:nvSpPr>
              <p:cNvPr id="54" name="テキスト ボックス 53"/>
              <p:cNvSpPr txBox="1"/>
              <p:nvPr/>
            </p:nvSpPr>
            <p:spPr>
              <a:xfrm>
                <a:off x="1401775" y="622300"/>
                <a:ext cx="685804" cy="261610"/>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もじ</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grpSp>
        <p:sp>
          <p:nvSpPr>
            <p:cNvPr id="50" name="テキスト ボックス 49"/>
            <p:cNvSpPr txBox="1"/>
            <p:nvPr/>
          </p:nvSpPr>
          <p:spPr>
            <a:xfrm>
              <a:off x="3014589" y="3458823"/>
              <a:ext cx="661296" cy="261610"/>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かたち</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sp>
          <p:nvSpPr>
            <p:cNvPr id="51" name="テキスト ボックス 50"/>
            <p:cNvSpPr txBox="1"/>
            <p:nvPr/>
          </p:nvSpPr>
          <p:spPr>
            <a:xfrm>
              <a:off x="4027460" y="3461053"/>
              <a:ext cx="515660" cy="270922"/>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おお</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sp>
          <p:nvSpPr>
            <p:cNvPr id="52" name="テキスト ボックス 51"/>
            <p:cNvSpPr txBox="1"/>
            <p:nvPr/>
          </p:nvSpPr>
          <p:spPr>
            <a:xfrm>
              <a:off x="5776798" y="3448391"/>
              <a:ext cx="649417" cy="261610"/>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かんが</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grpSp>
      <p:sp>
        <p:nvSpPr>
          <p:cNvPr id="16" name="楕円 15"/>
          <p:cNvSpPr/>
          <p:nvPr/>
        </p:nvSpPr>
        <p:spPr>
          <a:xfrm>
            <a:off x="2518446" y="3475474"/>
            <a:ext cx="206530" cy="203583"/>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楕円 82"/>
          <p:cNvSpPr/>
          <p:nvPr/>
        </p:nvSpPr>
        <p:spPr>
          <a:xfrm>
            <a:off x="2637305" y="3108672"/>
            <a:ext cx="352840" cy="347805"/>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楕円 83"/>
          <p:cNvSpPr/>
          <p:nvPr/>
        </p:nvSpPr>
        <p:spPr>
          <a:xfrm>
            <a:off x="2847978" y="2674392"/>
            <a:ext cx="442079" cy="435771"/>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5" name="グループ化 84"/>
          <p:cNvGrpSpPr/>
          <p:nvPr/>
        </p:nvGrpSpPr>
        <p:grpSpPr>
          <a:xfrm>
            <a:off x="1158235" y="1472263"/>
            <a:ext cx="7586413" cy="709473"/>
            <a:chOff x="1516644" y="1905279"/>
            <a:chExt cx="7586413" cy="709473"/>
          </a:xfrm>
        </p:grpSpPr>
        <p:sp>
          <p:nvSpPr>
            <p:cNvPr id="86" name="Rectangle 1"/>
            <p:cNvSpPr>
              <a:spLocks noChangeArrowheads="1"/>
            </p:cNvSpPr>
            <p:nvPr/>
          </p:nvSpPr>
          <p:spPr bwMode="auto">
            <a:xfrm>
              <a:off x="1516644" y="1945338"/>
              <a:ext cx="7586413" cy="669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dist" defTabSz="914400" eaLnBrk="0" fontAlgn="base" hangingPunct="0">
                <a:lnSpc>
                  <a:spcPct val="150000"/>
                </a:lnSpc>
                <a:spcBef>
                  <a:spcPct val="0"/>
                </a:spcBef>
                <a:spcAft>
                  <a:spcPct val="0"/>
                </a:spcAft>
              </a:pPr>
              <a:r>
                <a:rPr lang="ja-JP" altLang="en-US" sz="2500" dirty="0">
                  <a:latin typeface="HGS創英角ﾎﾟｯﾌﾟ体" panose="040B0A00000000000000" pitchFamily="50" charset="-128"/>
                  <a:ea typeface="HGS創英角ﾎﾟｯﾌﾟ体" panose="040B0A00000000000000" pitchFamily="50" charset="-128"/>
                  <a:cs typeface="Times New Roman" panose="02020603050405020304" pitchFamily="18" charset="0"/>
                </a:rPr>
                <a:t>どんな色を使おう？文字の大きさはどうしよう？</a:t>
              </a:r>
              <a:endParaRPr lang="en-US" altLang="ja-JP" sz="2500" dirty="0">
                <a:latin typeface="HGS創英角ﾎﾟｯﾌﾟ体" panose="040B0A00000000000000" pitchFamily="50" charset="-128"/>
                <a:ea typeface="HGS創英角ﾎﾟｯﾌﾟ体" panose="040B0A00000000000000" pitchFamily="50" charset="-128"/>
                <a:cs typeface="Times New Roman" panose="02020603050405020304" pitchFamily="18" charset="0"/>
              </a:endParaRPr>
            </a:p>
          </p:txBody>
        </p:sp>
        <p:sp>
          <p:nvSpPr>
            <p:cNvPr id="87" name="テキスト ボックス 86"/>
            <p:cNvSpPr txBox="1"/>
            <p:nvPr/>
          </p:nvSpPr>
          <p:spPr>
            <a:xfrm>
              <a:off x="2525173" y="1921309"/>
              <a:ext cx="503064" cy="261610"/>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いろ</a:t>
              </a:r>
            </a:p>
          </p:txBody>
        </p:sp>
        <p:sp>
          <p:nvSpPr>
            <p:cNvPr id="88" name="テキスト ボックス 87"/>
            <p:cNvSpPr txBox="1"/>
            <p:nvPr/>
          </p:nvSpPr>
          <p:spPr>
            <a:xfrm>
              <a:off x="3203240" y="1907661"/>
              <a:ext cx="503064" cy="261610"/>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つか</a:t>
              </a:r>
            </a:p>
          </p:txBody>
        </p:sp>
        <p:sp>
          <p:nvSpPr>
            <p:cNvPr id="89" name="テキスト ボックス 88"/>
            <p:cNvSpPr txBox="1"/>
            <p:nvPr/>
          </p:nvSpPr>
          <p:spPr>
            <a:xfrm>
              <a:off x="4640759" y="1918158"/>
              <a:ext cx="654572" cy="261610"/>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もじ</a:t>
              </a:r>
            </a:p>
          </p:txBody>
        </p:sp>
        <p:sp>
          <p:nvSpPr>
            <p:cNvPr id="90" name="テキスト ボックス 89"/>
            <p:cNvSpPr txBox="1"/>
            <p:nvPr/>
          </p:nvSpPr>
          <p:spPr>
            <a:xfrm>
              <a:off x="5546267" y="1905279"/>
              <a:ext cx="526986" cy="261610"/>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おお</a:t>
              </a:r>
            </a:p>
          </p:txBody>
        </p:sp>
      </p:grpSp>
      <p:grpSp>
        <p:nvGrpSpPr>
          <p:cNvPr id="91" name="グループ化 90"/>
          <p:cNvGrpSpPr/>
          <p:nvPr/>
        </p:nvGrpSpPr>
        <p:grpSpPr>
          <a:xfrm>
            <a:off x="1203913" y="1967338"/>
            <a:ext cx="5129816" cy="696593"/>
            <a:chOff x="1516645" y="1918159"/>
            <a:chExt cx="5129816" cy="696593"/>
          </a:xfrm>
        </p:grpSpPr>
        <p:sp>
          <p:nvSpPr>
            <p:cNvPr id="92" name="Rectangle 1"/>
            <p:cNvSpPr>
              <a:spLocks noChangeArrowheads="1"/>
            </p:cNvSpPr>
            <p:nvPr/>
          </p:nvSpPr>
          <p:spPr bwMode="auto">
            <a:xfrm>
              <a:off x="1516645" y="1945338"/>
              <a:ext cx="5129816" cy="669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dist" eaLnBrk="0" fontAlgn="base" hangingPunct="0">
                <a:lnSpc>
                  <a:spcPct val="150000"/>
                </a:lnSpc>
                <a:spcBef>
                  <a:spcPct val="0"/>
                </a:spcBef>
                <a:spcAft>
                  <a:spcPct val="0"/>
                </a:spcAft>
              </a:pPr>
              <a:r>
                <a:rPr lang="ja-JP" altLang="en-US" sz="2500" dirty="0">
                  <a:latin typeface="HGS創英角ﾎﾟｯﾌﾟ体" panose="040B0A00000000000000" pitchFamily="50" charset="-128"/>
                  <a:ea typeface="HGS創英角ﾎﾟｯﾌﾟ体" panose="040B0A00000000000000" pitchFamily="50" charset="-128"/>
                  <a:cs typeface="Times New Roman" panose="02020603050405020304" pitchFamily="18" charset="0"/>
                </a:rPr>
                <a:t>グラフはどこに書こうかな？</a:t>
              </a:r>
              <a:endParaRPr lang="en-US" altLang="ja-JP" sz="2500" dirty="0">
                <a:latin typeface="HGS創英角ﾎﾟｯﾌﾟ体" panose="040B0A00000000000000" pitchFamily="50" charset="-128"/>
                <a:ea typeface="HGS創英角ﾎﾟｯﾌﾟ体" panose="040B0A00000000000000" pitchFamily="50" charset="-128"/>
                <a:cs typeface="Times New Roman" panose="02020603050405020304" pitchFamily="18" charset="0"/>
              </a:endParaRPr>
            </a:p>
          </p:txBody>
        </p:sp>
        <p:sp>
          <p:nvSpPr>
            <p:cNvPr id="93" name="テキスト ボックス 92"/>
            <p:cNvSpPr txBox="1"/>
            <p:nvPr/>
          </p:nvSpPr>
          <p:spPr>
            <a:xfrm>
              <a:off x="4272411" y="1918159"/>
              <a:ext cx="349566" cy="261610"/>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か</a:t>
              </a:r>
            </a:p>
          </p:txBody>
        </p:sp>
      </p:grpSp>
      <p:grpSp>
        <p:nvGrpSpPr>
          <p:cNvPr id="94" name="グループ化 93"/>
          <p:cNvGrpSpPr/>
          <p:nvPr/>
        </p:nvGrpSpPr>
        <p:grpSpPr>
          <a:xfrm>
            <a:off x="3590184" y="2912653"/>
            <a:ext cx="4830479" cy="672097"/>
            <a:chOff x="5944010" y="2448062"/>
            <a:chExt cx="4830479" cy="672097"/>
          </a:xfrm>
        </p:grpSpPr>
        <p:sp>
          <p:nvSpPr>
            <p:cNvPr id="95" name="Rectangle 1"/>
            <p:cNvSpPr>
              <a:spLocks noChangeArrowheads="1"/>
            </p:cNvSpPr>
            <p:nvPr/>
          </p:nvSpPr>
          <p:spPr bwMode="auto">
            <a:xfrm>
              <a:off x="5957658" y="2540898"/>
              <a:ext cx="4816831" cy="579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dist" defTabSz="914400" eaLnBrk="0" fontAlgn="base" hangingPunct="0">
                <a:lnSpc>
                  <a:spcPct val="150000"/>
                </a:lnSpc>
                <a:spcBef>
                  <a:spcPct val="0"/>
                </a:spcBef>
                <a:spcAft>
                  <a:spcPct val="0"/>
                </a:spcAft>
              </a:pPr>
              <a:r>
                <a:rPr lang="ja-JP" altLang="en-US" sz="2500" dirty="0">
                  <a:latin typeface="HGS創英角ﾎﾟｯﾌﾟ体" panose="040B0A00000000000000" pitchFamily="50" charset="-128"/>
                  <a:ea typeface="HGS創英角ﾎﾟｯﾌﾟ体" panose="040B0A00000000000000" pitchFamily="50" charset="-128"/>
                  <a:cs typeface="Times New Roman" panose="02020603050405020304" pitchFamily="18" charset="0"/>
                </a:rPr>
                <a:t>一度紙に書き出してみよう</a:t>
              </a:r>
              <a:r>
                <a:rPr lang="en-US" altLang="ja-JP" sz="2500" dirty="0">
                  <a:latin typeface="HGS創英角ﾎﾟｯﾌﾟ体" panose="040B0A00000000000000" pitchFamily="50" charset="-128"/>
                  <a:ea typeface="HGS創英角ﾎﾟｯﾌﾟ体" panose="040B0A00000000000000" pitchFamily="50" charset="-128"/>
                  <a:cs typeface="Times New Roman" panose="02020603050405020304" pitchFamily="18" charset="0"/>
                </a:rPr>
                <a:t>!</a:t>
              </a:r>
              <a:endParaRPr kumimoji="0" lang="en-US" altLang="ja-JP" sz="2500" b="0" i="0" u="none" strike="noStrike" cap="none" normalizeH="0" baseline="0" dirty="0">
                <a:ln>
                  <a:noFill/>
                </a:ln>
                <a:solidFill>
                  <a:schemeClr val="tx1"/>
                </a:solidFill>
                <a:effectLst/>
                <a:latin typeface="HGS創英角ﾎﾟｯﾌﾟ体" panose="040B0A00000000000000" pitchFamily="50" charset="-128"/>
                <a:ea typeface="HGS創英角ﾎﾟｯﾌﾟ体" panose="040B0A00000000000000" pitchFamily="50" charset="-128"/>
                <a:cs typeface="Times New Roman" panose="02020603050405020304" pitchFamily="18" charset="0"/>
              </a:endParaRPr>
            </a:p>
          </p:txBody>
        </p:sp>
        <p:sp>
          <p:nvSpPr>
            <p:cNvPr id="96" name="テキスト ボックス 95"/>
            <p:cNvSpPr txBox="1"/>
            <p:nvPr/>
          </p:nvSpPr>
          <p:spPr>
            <a:xfrm>
              <a:off x="5944010" y="2460941"/>
              <a:ext cx="797984" cy="261610"/>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いちど</a:t>
              </a:r>
            </a:p>
          </p:txBody>
        </p:sp>
        <p:sp>
          <p:nvSpPr>
            <p:cNvPr id="97" name="テキスト ボックス 96"/>
            <p:cNvSpPr txBox="1"/>
            <p:nvPr/>
          </p:nvSpPr>
          <p:spPr>
            <a:xfrm>
              <a:off x="6687401" y="2448733"/>
              <a:ext cx="540000" cy="261610"/>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かみ</a:t>
              </a:r>
            </a:p>
          </p:txBody>
        </p:sp>
        <p:sp>
          <p:nvSpPr>
            <p:cNvPr id="98" name="テキスト ボックス 97"/>
            <p:cNvSpPr txBox="1"/>
            <p:nvPr/>
          </p:nvSpPr>
          <p:spPr>
            <a:xfrm>
              <a:off x="7511686" y="2448062"/>
              <a:ext cx="390866" cy="261610"/>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か</a:t>
              </a:r>
            </a:p>
          </p:txBody>
        </p:sp>
        <p:sp>
          <p:nvSpPr>
            <p:cNvPr id="99" name="テキスト ボックス 98"/>
            <p:cNvSpPr txBox="1"/>
            <p:nvPr/>
          </p:nvSpPr>
          <p:spPr>
            <a:xfrm>
              <a:off x="8265679" y="2448062"/>
              <a:ext cx="390866" cy="261610"/>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だ</a:t>
              </a:r>
            </a:p>
          </p:txBody>
        </p:sp>
      </p:grpSp>
      <p:grpSp>
        <p:nvGrpSpPr>
          <p:cNvPr id="100" name="グループ化 99"/>
          <p:cNvGrpSpPr/>
          <p:nvPr/>
        </p:nvGrpSpPr>
        <p:grpSpPr>
          <a:xfrm>
            <a:off x="3566826" y="3468526"/>
            <a:ext cx="4278163" cy="703922"/>
            <a:chOff x="5957658" y="2461314"/>
            <a:chExt cx="4278163" cy="703922"/>
          </a:xfrm>
        </p:grpSpPr>
        <p:sp>
          <p:nvSpPr>
            <p:cNvPr id="101" name="Rectangle 1"/>
            <p:cNvSpPr>
              <a:spLocks noChangeArrowheads="1"/>
            </p:cNvSpPr>
            <p:nvPr/>
          </p:nvSpPr>
          <p:spPr bwMode="auto">
            <a:xfrm>
              <a:off x="5957658" y="2495822"/>
              <a:ext cx="4278163" cy="669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dist" defTabSz="914400" eaLnBrk="0" fontAlgn="base" hangingPunct="0">
                <a:lnSpc>
                  <a:spcPct val="150000"/>
                </a:lnSpc>
                <a:spcBef>
                  <a:spcPct val="0"/>
                </a:spcBef>
                <a:spcAft>
                  <a:spcPct val="0"/>
                </a:spcAft>
              </a:pPr>
              <a:r>
                <a:rPr lang="ja-JP" altLang="en-US" sz="2500" dirty="0">
                  <a:latin typeface="HGS創英角ﾎﾟｯﾌﾟ体" panose="040B0A00000000000000" pitchFamily="50" charset="-128"/>
                  <a:ea typeface="HGS創英角ﾎﾟｯﾌﾟ体" panose="040B0A00000000000000" pitchFamily="50" charset="-128"/>
                  <a:cs typeface="Times New Roman" panose="02020603050405020304" pitchFamily="18" charset="0"/>
                </a:rPr>
                <a:t>いいアイデアが出るかも☆</a:t>
              </a:r>
              <a:endParaRPr kumimoji="0" lang="en-US" altLang="ja-JP" sz="2500" b="0" i="0" u="none" strike="noStrike" cap="none" normalizeH="0" baseline="0" dirty="0">
                <a:ln>
                  <a:noFill/>
                </a:ln>
                <a:solidFill>
                  <a:schemeClr val="tx1"/>
                </a:solidFill>
                <a:effectLst/>
                <a:latin typeface="HGS創英角ﾎﾟｯﾌﾟ体" panose="040B0A00000000000000" pitchFamily="50" charset="-128"/>
                <a:ea typeface="HGS創英角ﾎﾟｯﾌﾟ体" panose="040B0A00000000000000" pitchFamily="50" charset="-128"/>
                <a:cs typeface="Times New Roman" panose="02020603050405020304" pitchFamily="18" charset="0"/>
              </a:endParaRPr>
            </a:p>
          </p:txBody>
        </p:sp>
        <p:sp>
          <p:nvSpPr>
            <p:cNvPr id="102" name="テキスト ボックス 101"/>
            <p:cNvSpPr txBox="1"/>
            <p:nvPr/>
          </p:nvSpPr>
          <p:spPr>
            <a:xfrm>
              <a:off x="8414292" y="2461314"/>
              <a:ext cx="390866" cy="261610"/>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で</a:t>
              </a:r>
            </a:p>
          </p:txBody>
        </p:sp>
      </p:grpSp>
      <p:grpSp>
        <p:nvGrpSpPr>
          <p:cNvPr id="103" name="グループ化 102"/>
          <p:cNvGrpSpPr/>
          <p:nvPr/>
        </p:nvGrpSpPr>
        <p:grpSpPr>
          <a:xfrm>
            <a:off x="3566826" y="3982482"/>
            <a:ext cx="3103796" cy="717175"/>
            <a:chOff x="5971544" y="2448062"/>
            <a:chExt cx="2875226" cy="717175"/>
          </a:xfrm>
        </p:grpSpPr>
        <p:sp>
          <p:nvSpPr>
            <p:cNvPr id="104" name="Rectangle 1"/>
            <p:cNvSpPr>
              <a:spLocks noChangeArrowheads="1"/>
            </p:cNvSpPr>
            <p:nvPr/>
          </p:nvSpPr>
          <p:spPr bwMode="auto">
            <a:xfrm>
              <a:off x="5971544" y="2495823"/>
              <a:ext cx="2875226" cy="669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dist" eaLnBrk="0" fontAlgn="base" hangingPunct="0">
                <a:lnSpc>
                  <a:spcPct val="150000"/>
                </a:lnSpc>
                <a:spcBef>
                  <a:spcPct val="0"/>
                </a:spcBef>
                <a:spcAft>
                  <a:spcPct val="0"/>
                </a:spcAft>
              </a:pPr>
              <a:r>
                <a:rPr lang="ja-JP" altLang="en-US" sz="2500" dirty="0">
                  <a:latin typeface="HGS創英角ﾎﾟｯﾌﾟ体" panose="040B0A00000000000000" pitchFamily="50" charset="-128"/>
                  <a:ea typeface="HGS創英角ﾎﾟｯﾌﾟ体" panose="040B0A00000000000000" pitchFamily="50" charset="-128"/>
                </a:rPr>
                <a:t>タイトルを変える</a:t>
              </a:r>
              <a:endParaRPr kumimoji="0" lang="en-US" altLang="ja-JP" sz="2500" b="0" i="0" u="none" strike="noStrike" cap="none" normalizeH="0" baseline="0" dirty="0">
                <a:ln>
                  <a:noFill/>
                </a:ln>
                <a:solidFill>
                  <a:schemeClr val="tx1"/>
                </a:solidFill>
                <a:effectLst/>
                <a:latin typeface="HGS創英角ﾎﾟｯﾌﾟ体" panose="040B0A00000000000000" pitchFamily="50" charset="-128"/>
                <a:ea typeface="HGS創英角ﾎﾟｯﾌﾟ体" panose="040B0A00000000000000" pitchFamily="50" charset="-128"/>
                <a:cs typeface="Times New Roman" panose="02020603050405020304" pitchFamily="18" charset="0"/>
              </a:endParaRPr>
            </a:p>
          </p:txBody>
        </p:sp>
        <p:sp>
          <p:nvSpPr>
            <p:cNvPr id="105" name="テキスト ボックス 104"/>
            <p:cNvSpPr txBox="1"/>
            <p:nvPr/>
          </p:nvSpPr>
          <p:spPr>
            <a:xfrm>
              <a:off x="7733923" y="2448062"/>
              <a:ext cx="390866" cy="261610"/>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か</a:t>
              </a:r>
            </a:p>
          </p:txBody>
        </p:sp>
      </p:grpSp>
      <p:grpSp>
        <p:nvGrpSpPr>
          <p:cNvPr id="17" name="グループ化 16"/>
          <p:cNvGrpSpPr/>
          <p:nvPr/>
        </p:nvGrpSpPr>
        <p:grpSpPr>
          <a:xfrm>
            <a:off x="3569385" y="4562619"/>
            <a:ext cx="3929643" cy="669414"/>
            <a:chOff x="3584375" y="4532639"/>
            <a:chExt cx="3929643" cy="669414"/>
          </a:xfrm>
        </p:grpSpPr>
        <p:sp>
          <p:nvSpPr>
            <p:cNvPr id="106" name="Rectangle 1"/>
            <p:cNvSpPr>
              <a:spLocks noChangeArrowheads="1"/>
            </p:cNvSpPr>
            <p:nvPr/>
          </p:nvSpPr>
          <p:spPr bwMode="auto">
            <a:xfrm>
              <a:off x="3584375" y="4532639"/>
              <a:ext cx="3570247" cy="669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dist" eaLnBrk="0" fontAlgn="base" hangingPunct="0">
                <a:lnSpc>
                  <a:spcPct val="150000"/>
                </a:lnSpc>
                <a:spcBef>
                  <a:spcPct val="0"/>
                </a:spcBef>
                <a:spcAft>
                  <a:spcPct val="0"/>
                </a:spcAft>
              </a:pPr>
              <a:r>
                <a:rPr lang="ja-JP" altLang="en-US" sz="2500" dirty="0">
                  <a:latin typeface="HGS創英角ﾎﾟｯﾌﾟ体" panose="040B0A00000000000000" pitchFamily="50" charset="-128"/>
                  <a:ea typeface="HGS創英角ﾎﾟｯﾌﾟ体" panose="040B0A00000000000000" pitchFamily="50" charset="-128"/>
                </a:rPr>
                <a:t>チャンスでもあるよ</a:t>
              </a:r>
              <a:endParaRPr kumimoji="0" lang="en-US" altLang="ja-JP" sz="2500" b="0" i="0" u="none" strike="noStrike" cap="none" normalizeH="0" baseline="0" dirty="0">
                <a:ln>
                  <a:noFill/>
                </a:ln>
                <a:solidFill>
                  <a:schemeClr val="tx1"/>
                </a:solidFill>
                <a:effectLst/>
                <a:latin typeface="HGS創英角ﾎﾟｯﾌﾟ体" panose="040B0A00000000000000" pitchFamily="50" charset="-128"/>
                <a:ea typeface="HGS創英角ﾎﾟｯﾌﾟ体" panose="040B0A00000000000000" pitchFamily="50" charset="-128"/>
                <a:cs typeface="Times New Roman" panose="02020603050405020304" pitchFamily="18" charset="0"/>
              </a:endParaRPr>
            </a:p>
          </p:txBody>
        </p:sp>
        <p:pic>
          <p:nvPicPr>
            <p:cNvPr id="107" name="図 10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2881825">
              <a:off x="7060513" y="4514310"/>
              <a:ext cx="410018" cy="496992"/>
            </a:xfrm>
            <a:prstGeom prst="rect">
              <a:avLst/>
            </a:prstGeom>
          </p:spPr>
        </p:pic>
      </p:grpSp>
      <p:pic>
        <p:nvPicPr>
          <p:cNvPr id="72" name="図 71">
            <a:hlinkClick r:id="rId13" action="ppaction://hlinksldjump"/>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210271" y="91119"/>
            <a:ext cx="1347333" cy="566977"/>
          </a:xfrm>
          <a:prstGeom prst="rect">
            <a:avLst/>
          </a:prstGeom>
        </p:spPr>
      </p:pic>
      <p:pic>
        <p:nvPicPr>
          <p:cNvPr id="74" name="図 73">
            <a:hlinkClick r:id="rId15" action="ppaction://hlinksldjump"/>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691647" y="109408"/>
            <a:ext cx="1347333" cy="548688"/>
          </a:xfrm>
          <a:prstGeom prst="rect">
            <a:avLst/>
          </a:prstGeom>
        </p:spPr>
      </p:pic>
      <p:pic>
        <p:nvPicPr>
          <p:cNvPr id="75" name="図 74">
            <a:hlinkClick r:id="rId17" action="ppaction://hlinksldjump"/>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4926939" y="104350"/>
            <a:ext cx="1572904" cy="548688"/>
          </a:xfrm>
          <a:prstGeom prst="rect">
            <a:avLst/>
          </a:prstGeom>
        </p:spPr>
      </p:pic>
      <p:sp>
        <p:nvSpPr>
          <p:cNvPr id="66" name="正方形/長方形 65"/>
          <p:cNvSpPr/>
          <p:nvPr/>
        </p:nvSpPr>
        <p:spPr>
          <a:xfrm>
            <a:off x="0" y="0"/>
            <a:ext cx="990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454179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10"/>
                                        <p:tgtEl>
                                          <p:spTgt spid="66"/>
                                        </p:tgtEl>
                                      </p:cBhvr>
                                    </p:animEffect>
                                    <p:set>
                                      <p:cBhvr>
                                        <p:cTn id="7" dur="1" fill="hold">
                                          <p:stCondLst>
                                            <p:cond delay="9"/>
                                          </p:stCondLst>
                                        </p:cTn>
                                        <p:tgtEl>
                                          <p:spTgt spid="66"/>
                                        </p:tgtEl>
                                        <p:attrNameLst>
                                          <p:attrName>style.visibility</p:attrName>
                                        </p:attrNameLst>
                                      </p:cBhvr>
                                      <p:to>
                                        <p:strVal val="hidden"/>
                                      </p:to>
                                    </p:set>
                                  </p:childTnLst>
                                </p:cTn>
                              </p:par>
                              <p:par>
                                <p:cTn id="8" presetID="53" presetClass="entr" presetSubtype="16" fill="hold" nodeType="withEffect">
                                  <p:stCondLst>
                                    <p:cond delay="0"/>
                                  </p:stCondLst>
                                  <p:childTnLst>
                                    <p:set>
                                      <p:cBhvr>
                                        <p:cTn id="9" dur="1" fill="hold">
                                          <p:stCondLst>
                                            <p:cond delay="0"/>
                                          </p:stCondLst>
                                        </p:cTn>
                                        <p:tgtEl>
                                          <p:spTgt spid="45"/>
                                        </p:tgtEl>
                                        <p:attrNameLst>
                                          <p:attrName>style.visibility</p:attrName>
                                        </p:attrNameLst>
                                      </p:cBhvr>
                                      <p:to>
                                        <p:strVal val="visible"/>
                                      </p:to>
                                    </p:set>
                                    <p:anim calcmode="lin" valueType="num">
                                      <p:cBhvr>
                                        <p:cTn id="10" dur="500" fill="hold"/>
                                        <p:tgtEl>
                                          <p:spTgt spid="45"/>
                                        </p:tgtEl>
                                        <p:attrNameLst>
                                          <p:attrName>ppt_w</p:attrName>
                                        </p:attrNameLst>
                                      </p:cBhvr>
                                      <p:tavLst>
                                        <p:tav tm="0">
                                          <p:val>
                                            <p:fltVal val="0"/>
                                          </p:val>
                                        </p:tav>
                                        <p:tav tm="100000">
                                          <p:val>
                                            <p:strVal val="#ppt_w"/>
                                          </p:val>
                                        </p:tav>
                                      </p:tavLst>
                                    </p:anim>
                                    <p:anim calcmode="lin" valueType="num">
                                      <p:cBhvr>
                                        <p:cTn id="11" dur="500" fill="hold"/>
                                        <p:tgtEl>
                                          <p:spTgt spid="45"/>
                                        </p:tgtEl>
                                        <p:attrNameLst>
                                          <p:attrName>ppt_h</p:attrName>
                                        </p:attrNameLst>
                                      </p:cBhvr>
                                      <p:tavLst>
                                        <p:tav tm="0">
                                          <p:val>
                                            <p:fltVal val="0"/>
                                          </p:val>
                                        </p:tav>
                                        <p:tav tm="100000">
                                          <p:val>
                                            <p:strVal val="#ppt_h"/>
                                          </p:val>
                                        </p:tav>
                                      </p:tavLst>
                                    </p:anim>
                                    <p:animEffect transition="in" filter="fade">
                                      <p:cBhvr>
                                        <p:cTn id="12" dur="500"/>
                                        <p:tgtEl>
                                          <p:spTgt spid="45"/>
                                        </p:tgtEl>
                                      </p:cBhvr>
                                    </p:animEffect>
                                  </p:childTnLst>
                                </p:cTn>
                              </p:par>
                            </p:childTnLst>
                          </p:cTn>
                        </p:par>
                        <p:par>
                          <p:cTn id="13" fill="hold">
                            <p:stCondLst>
                              <p:cond delay="500"/>
                            </p:stCondLst>
                            <p:childTnLst>
                              <p:par>
                                <p:cTn id="14" presetID="26" presetClass="emph" presetSubtype="0" fill="hold" nodeType="afterEffect">
                                  <p:stCondLst>
                                    <p:cond delay="0"/>
                                  </p:stCondLst>
                                  <p:childTnLst>
                                    <p:animEffect transition="out" filter="fade">
                                      <p:cBhvr>
                                        <p:cTn id="15" dur="500" tmFilter="0, 0; .2, .5; .8, .5; 1, 0"/>
                                        <p:tgtEl>
                                          <p:spTgt spid="45"/>
                                        </p:tgtEl>
                                      </p:cBhvr>
                                    </p:animEffect>
                                    <p:animScale>
                                      <p:cBhvr>
                                        <p:cTn id="16" dur="250" autoRev="1" fill="hold"/>
                                        <p:tgtEl>
                                          <p:spTgt spid="45"/>
                                        </p:tgtEl>
                                      </p:cBhvr>
                                      <p:by x="105000" y="105000"/>
                                    </p:animScale>
                                  </p:childTnLst>
                                </p:cTn>
                              </p:par>
                            </p:childTnLst>
                          </p:cTn>
                        </p:par>
                        <p:par>
                          <p:cTn id="17" fill="hold">
                            <p:stCondLst>
                              <p:cond delay="1000"/>
                            </p:stCondLst>
                            <p:childTnLst>
                              <p:par>
                                <p:cTn id="18" presetID="25" presetClass="entr" presetSubtype="0" fill="hold" nodeType="afterEffect">
                                  <p:stCondLst>
                                    <p:cond delay="0"/>
                                  </p:stCondLst>
                                  <p:childTnLst>
                                    <p:set>
                                      <p:cBhvr>
                                        <p:cTn id="19" dur="1" fill="hold">
                                          <p:stCondLst>
                                            <p:cond delay="0"/>
                                          </p:stCondLst>
                                        </p:cTn>
                                        <p:tgtEl>
                                          <p:spTgt spid="48"/>
                                        </p:tgtEl>
                                        <p:attrNameLst>
                                          <p:attrName>style.visibility</p:attrName>
                                        </p:attrNameLst>
                                      </p:cBhvr>
                                      <p:to>
                                        <p:strVal val="visible"/>
                                      </p:to>
                                    </p:set>
                                    <p:anim calcmode="lin" valueType="num">
                                      <p:cBhvr>
                                        <p:cTn id="20" dur="625" decel="50000" fill="hold">
                                          <p:stCondLst>
                                            <p:cond delay="0"/>
                                          </p:stCondLst>
                                        </p:cTn>
                                        <p:tgtEl>
                                          <p:spTgt spid="48"/>
                                        </p:tgtEl>
                                        <p:attrNameLst>
                                          <p:attrName>style.rotation</p:attrName>
                                        </p:attrNameLst>
                                      </p:cBhvr>
                                      <p:tavLst>
                                        <p:tav tm="0">
                                          <p:val>
                                            <p:fltVal val="-90"/>
                                          </p:val>
                                        </p:tav>
                                        <p:tav tm="100000">
                                          <p:val>
                                            <p:fltVal val="0"/>
                                          </p:val>
                                        </p:tav>
                                      </p:tavLst>
                                    </p:anim>
                                    <p:anim calcmode="lin" valueType="num">
                                      <p:cBhvr>
                                        <p:cTn id="21" dur="625" decel="50000" fill="hold">
                                          <p:stCondLst>
                                            <p:cond delay="0"/>
                                          </p:stCondLst>
                                        </p:cTn>
                                        <p:tgtEl>
                                          <p:spTgt spid="48"/>
                                        </p:tgtEl>
                                        <p:attrNameLst>
                                          <p:attrName>ppt_w</p:attrName>
                                        </p:attrNameLst>
                                      </p:cBhvr>
                                      <p:tavLst>
                                        <p:tav tm="0">
                                          <p:val>
                                            <p:strVal val="#ppt_w"/>
                                          </p:val>
                                        </p:tav>
                                        <p:tav tm="100000">
                                          <p:val>
                                            <p:strVal val="#ppt_w*.05"/>
                                          </p:val>
                                        </p:tav>
                                      </p:tavLst>
                                    </p:anim>
                                    <p:anim calcmode="lin" valueType="num">
                                      <p:cBhvr>
                                        <p:cTn id="22" dur="625" accel="50000" fill="hold">
                                          <p:stCondLst>
                                            <p:cond delay="625"/>
                                          </p:stCondLst>
                                        </p:cTn>
                                        <p:tgtEl>
                                          <p:spTgt spid="48"/>
                                        </p:tgtEl>
                                        <p:attrNameLst>
                                          <p:attrName>ppt_w</p:attrName>
                                        </p:attrNameLst>
                                      </p:cBhvr>
                                      <p:tavLst>
                                        <p:tav tm="0">
                                          <p:val>
                                            <p:strVal val="#ppt_w*.05"/>
                                          </p:val>
                                        </p:tav>
                                        <p:tav tm="100000">
                                          <p:val>
                                            <p:strVal val="#ppt_w"/>
                                          </p:val>
                                        </p:tav>
                                      </p:tavLst>
                                    </p:anim>
                                    <p:anim calcmode="lin" valueType="num">
                                      <p:cBhvr>
                                        <p:cTn id="23" dur="1250" fill="hold"/>
                                        <p:tgtEl>
                                          <p:spTgt spid="48"/>
                                        </p:tgtEl>
                                        <p:attrNameLst>
                                          <p:attrName>ppt_h</p:attrName>
                                        </p:attrNameLst>
                                      </p:cBhvr>
                                      <p:tavLst>
                                        <p:tav tm="0">
                                          <p:val>
                                            <p:strVal val="#ppt_h"/>
                                          </p:val>
                                        </p:tav>
                                        <p:tav tm="100000">
                                          <p:val>
                                            <p:strVal val="#ppt_h"/>
                                          </p:val>
                                        </p:tav>
                                      </p:tavLst>
                                    </p:anim>
                                    <p:anim calcmode="lin" valueType="num">
                                      <p:cBhvr>
                                        <p:cTn id="24" dur="625" decel="50000" fill="hold">
                                          <p:stCondLst>
                                            <p:cond delay="0"/>
                                          </p:stCondLst>
                                        </p:cTn>
                                        <p:tgtEl>
                                          <p:spTgt spid="48"/>
                                        </p:tgtEl>
                                        <p:attrNameLst>
                                          <p:attrName>ppt_x</p:attrName>
                                        </p:attrNameLst>
                                      </p:cBhvr>
                                      <p:tavLst>
                                        <p:tav tm="0">
                                          <p:val>
                                            <p:strVal val="#ppt_x+.4"/>
                                          </p:val>
                                        </p:tav>
                                        <p:tav tm="100000">
                                          <p:val>
                                            <p:strVal val="#ppt_x"/>
                                          </p:val>
                                        </p:tav>
                                      </p:tavLst>
                                    </p:anim>
                                    <p:anim calcmode="lin" valueType="num">
                                      <p:cBhvr>
                                        <p:cTn id="25" dur="625" decel="50000" fill="hold">
                                          <p:stCondLst>
                                            <p:cond delay="0"/>
                                          </p:stCondLst>
                                        </p:cTn>
                                        <p:tgtEl>
                                          <p:spTgt spid="48"/>
                                        </p:tgtEl>
                                        <p:attrNameLst>
                                          <p:attrName>ppt_y</p:attrName>
                                        </p:attrNameLst>
                                      </p:cBhvr>
                                      <p:tavLst>
                                        <p:tav tm="0">
                                          <p:val>
                                            <p:strVal val="#ppt_y-.2"/>
                                          </p:val>
                                        </p:tav>
                                        <p:tav tm="100000">
                                          <p:val>
                                            <p:strVal val="#ppt_y+.1"/>
                                          </p:val>
                                        </p:tav>
                                      </p:tavLst>
                                    </p:anim>
                                    <p:anim calcmode="lin" valueType="num">
                                      <p:cBhvr>
                                        <p:cTn id="26" dur="625" accel="50000" fill="hold">
                                          <p:stCondLst>
                                            <p:cond delay="625"/>
                                          </p:stCondLst>
                                        </p:cTn>
                                        <p:tgtEl>
                                          <p:spTgt spid="48"/>
                                        </p:tgtEl>
                                        <p:attrNameLst>
                                          <p:attrName>ppt_y</p:attrName>
                                        </p:attrNameLst>
                                      </p:cBhvr>
                                      <p:tavLst>
                                        <p:tav tm="0">
                                          <p:val>
                                            <p:strVal val="#ppt_y+.1"/>
                                          </p:val>
                                        </p:tav>
                                        <p:tav tm="100000">
                                          <p:val>
                                            <p:strVal val="#ppt_y"/>
                                          </p:val>
                                        </p:tav>
                                      </p:tavLst>
                                    </p:anim>
                                    <p:animEffect transition="in" filter="fade">
                                      <p:cBhvr>
                                        <p:cTn id="27" dur="1250" decel="50000">
                                          <p:stCondLst>
                                            <p:cond delay="0"/>
                                          </p:stCondLst>
                                        </p:cTn>
                                        <p:tgtEl>
                                          <p:spTgt spid="48"/>
                                        </p:tgtEl>
                                      </p:cBhvr>
                                    </p:animEffect>
                                  </p:childTnLst>
                                </p:cTn>
                              </p:par>
                            </p:childTnLst>
                          </p:cTn>
                        </p:par>
                        <p:par>
                          <p:cTn id="28" fill="hold">
                            <p:stCondLst>
                              <p:cond delay="2250"/>
                            </p:stCondLst>
                            <p:childTnLst>
                              <p:par>
                                <p:cTn id="29" presetID="10" presetClass="entr" presetSubtype="0" fill="hold" nodeType="afterEffect">
                                  <p:stCondLst>
                                    <p:cond delay="40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par>
                          <p:cTn id="32" fill="hold">
                            <p:stCondLst>
                              <p:cond delay="3150"/>
                            </p:stCondLst>
                            <p:childTnLst>
                              <p:par>
                                <p:cTn id="33" presetID="10" presetClass="entr" presetSubtype="0"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childTnLst>
                          </p:cTn>
                        </p:par>
                        <p:par>
                          <p:cTn id="36" fill="hold">
                            <p:stCondLst>
                              <p:cond delay="3650"/>
                            </p:stCondLst>
                            <p:childTnLst>
                              <p:par>
                                <p:cTn id="37" presetID="10" presetClass="entr" presetSubtype="0" fill="hold" grpId="0" nodeType="afterEffect">
                                  <p:stCondLst>
                                    <p:cond delay="0"/>
                                  </p:stCondLst>
                                  <p:childTnLst>
                                    <p:set>
                                      <p:cBhvr>
                                        <p:cTn id="38" dur="1" fill="hold">
                                          <p:stCondLst>
                                            <p:cond delay="0"/>
                                          </p:stCondLst>
                                        </p:cTn>
                                        <p:tgtEl>
                                          <p:spTgt spid="83"/>
                                        </p:tgtEl>
                                        <p:attrNameLst>
                                          <p:attrName>style.visibility</p:attrName>
                                        </p:attrNameLst>
                                      </p:cBhvr>
                                      <p:to>
                                        <p:strVal val="visible"/>
                                      </p:to>
                                    </p:set>
                                    <p:animEffect transition="in" filter="fade">
                                      <p:cBhvr>
                                        <p:cTn id="39" dur="500"/>
                                        <p:tgtEl>
                                          <p:spTgt spid="83"/>
                                        </p:tgtEl>
                                      </p:cBhvr>
                                    </p:animEffect>
                                  </p:childTnLst>
                                </p:cTn>
                              </p:par>
                            </p:childTnLst>
                          </p:cTn>
                        </p:par>
                        <p:par>
                          <p:cTn id="40" fill="hold">
                            <p:stCondLst>
                              <p:cond delay="4150"/>
                            </p:stCondLst>
                            <p:childTnLst>
                              <p:par>
                                <p:cTn id="41" presetID="10" presetClass="entr" presetSubtype="0" fill="hold" grpId="0" nodeType="afterEffect">
                                  <p:stCondLst>
                                    <p:cond delay="0"/>
                                  </p:stCondLst>
                                  <p:childTnLst>
                                    <p:set>
                                      <p:cBhvr>
                                        <p:cTn id="42" dur="1" fill="hold">
                                          <p:stCondLst>
                                            <p:cond delay="0"/>
                                          </p:stCondLst>
                                        </p:cTn>
                                        <p:tgtEl>
                                          <p:spTgt spid="84"/>
                                        </p:tgtEl>
                                        <p:attrNameLst>
                                          <p:attrName>style.visibility</p:attrName>
                                        </p:attrNameLst>
                                      </p:cBhvr>
                                      <p:to>
                                        <p:strVal val="visible"/>
                                      </p:to>
                                    </p:set>
                                    <p:animEffect transition="in" filter="fade">
                                      <p:cBhvr>
                                        <p:cTn id="43" dur="500"/>
                                        <p:tgtEl>
                                          <p:spTgt spid="84"/>
                                        </p:tgtEl>
                                      </p:cBhvr>
                                    </p:animEffect>
                                  </p:childTnLst>
                                </p:cTn>
                              </p:par>
                            </p:childTnLst>
                          </p:cTn>
                        </p:par>
                        <p:par>
                          <p:cTn id="44" fill="hold">
                            <p:stCondLst>
                              <p:cond delay="4650"/>
                            </p:stCondLst>
                            <p:childTnLst>
                              <p:par>
                                <p:cTn id="45" presetID="10" presetClass="entr" presetSubtype="0"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par>
                          <p:cTn id="48" fill="hold">
                            <p:stCondLst>
                              <p:cond delay="5150"/>
                            </p:stCondLst>
                            <p:childTnLst>
                              <p:par>
                                <p:cTn id="49" presetID="22" presetClass="entr" presetSubtype="8" fill="hold" nodeType="afterEffect">
                                  <p:stCondLst>
                                    <p:cond delay="0"/>
                                  </p:stCondLst>
                                  <p:childTnLst>
                                    <p:set>
                                      <p:cBhvr>
                                        <p:cTn id="50" dur="1" fill="hold">
                                          <p:stCondLst>
                                            <p:cond delay="0"/>
                                          </p:stCondLst>
                                        </p:cTn>
                                        <p:tgtEl>
                                          <p:spTgt spid="85"/>
                                        </p:tgtEl>
                                        <p:attrNameLst>
                                          <p:attrName>style.visibility</p:attrName>
                                        </p:attrNameLst>
                                      </p:cBhvr>
                                      <p:to>
                                        <p:strVal val="visible"/>
                                      </p:to>
                                    </p:set>
                                    <p:animEffect transition="in" filter="wipe(left)">
                                      <p:cBhvr>
                                        <p:cTn id="51" dur="1000"/>
                                        <p:tgtEl>
                                          <p:spTgt spid="85"/>
                                        </p:tgtEl>
                                      </p:cBhvr>
                                    </p:animEffect>
                                  </p:childTnLst>
                                </p:cTn>
                              </p:par>
                            </p:childTnLst>
                          </p:cTn>
                        </p:par>
                        <p:par>
                          <p:cTn id="52" fill="hold">
                            <p:stCondLst>
                              <p:cond delay="6150"/>
                            </p:stCondLst>
                            <p:childTnLst>
                              <p:par>
                                <p:cTn id="53" presetID="22" presetClass="entr" presetSubtype="8" fill="hold" nodeType="afterEffect">
                                  <p:stCondLst>
                                    <p:cond delay="0"/>
                                  </p:stCondLst>
                                  <p:childTnLst>
                                    <p:set>
                                      <p:cBhvr>
                                        <p:cTn id="54" dur="1" fill="hold">
                                          <p:stCondLst>
                                            <p:cond delay="0"/>
                                          </p:stCondLst>
                                        </p:cTn>
                                        <p:tgtEl>
                                          <p:spTgt spid="91"/>
                                        </p:tgtEl>
                                        <p:attrNameLst>
                                          <p:attrName>style.visibility</p:attrName>
                                        </p:attrNameLst>
                                      </p:cBhvr>
                                      <p:to>
                                        <p:strVal val="visible"/>
                                      </p:to>
                                    </p:set>
                                    <p:animEffect transition="in" filter="wipe(left)">
                                      <p:cBhvr>
                                        <p:cTn id="55" dur="1000"/>
                                        <p:tgtEl>
                                          <p:spTgt spid="91"/>
                                        </p:tgtEl>
                                      </p:cBhvr>
                                    </p:animEffect>
                                  </p:childTnLst>
                                </p:cTn>
                              </p:par>
                            </p:childTnLst>
                          </p:cTn>
                        </p:par>
                        <p:par>
                          <p:cTn id="56" fill="hold">
                            <p:stCondLst>
                              <p:cond delay="7150"/>
                            </p:stCondLst>
                            <p:childTnLst>
                              <p:par>
                                <p:cTn id="57" presetID="10" presetClass="entr" presetSubtype="0" fill="hold" nodeType="after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fade">
                                      <p:cBhvr>
                                        <p:cTn id="59" dur="500"/>
                                        <p:tgtEl>
                                          <p:spTgt spid="68"/>
                                        </p:tgtEl>
                                      </p:cBhvr>
                                    </p:animEffect>
                                  </p:childTnLst>
                                </p:cTn>
                              </p:par>
                            </p:childTnLst>
                          </p:cTn>
                        </p:par>
                        <p:par>
                          <p:cTn id="60" fill="hold">
                            <p:stCondLst>
                              <p:cond delay="7650"/>
                            </p:stCondLst>
                            <p:childTnLst>
                              <p:par>
                                <p:cTn id="61" presetID="10" presetClass="entr" presetSubtype="0"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fade">
                                      <p:cBhvr>
                                        <p:cTn id="63" dur="500"/>
                                        <p:tgtEl>
                                          <p:spTgt spid="67"/>
                                        </p:tgtEl>
                                      </p:cBhvr>
                                    </p:animEffect>
                                  </p:childTnLst>
                                </p:cTn>
                              </p:par>
                            </p:childTnLst>
                          </p:cTn>
                        </p:par>
                        <p:par>
                          <p:cTn id="64" fill="hold">
                            <p:stCondLst>
                              <p:cond delay="8150"/>
                            </p:stCondLst>
                            <p:childTnLst>
                              <p:par>
                                <p:cTn id="65" presetID="22" presetClass="entr" presetSubtype="8" fill="hold" nodeType="afterEffect">
                                  <p:stCondLst>
                                    <p:cond delay="0"/>
                                  </p:stCondLst>
                                  <p:childTnLst>
                                    <p:set>
                                      <p:cBhvr>
                                        <p:cTn id="66" dur="1" fill="hold">
                                          <p:stCondLst>
                                            <p:cond delay="0"/>
                                          </p:stCondLst>
                                        </p:cTn>
                                        <p:tgtEl>
                                          <p:spTgt spid="94"/>
                                        </p:tgtEl>
                                        <p:attrNameLst>
                                          <p:attrName>style.visibility</p:attrName>
                                        </p:attrNameLst>
                                      </p:cBhvr>
                                      <p:to>
                                        <p:strVal val="visible"/>
                                      </p:to>
                                    </p:set>
                                    <p:animEffect transition="in" filter="wipe(left)">
                                      <p:cBhvr>
                                        <p:cTn id="67" dur="1000"/>
                                        <p:tgtEl>
                                          <p:spTgt spid="94"/>
                                        </p:tgtEl>
                                      </p:cBhvr>
                                    </p:animEffect>
                                  </p:childTnLst>
                                </p:cTn>
                              </p:par>
                            </p:childTnLst>
                          </p:cTn>
                        </p:par>
                        <p:par>
                          <p:cTn id="68" fill="hold">
                            <p:stCondLst>
                              <p:cond delay="9150"/>
                            </p:stCondLst>
                            <p:childTnLst>
                              <p:par>
                                <p:cTn id="69" presetID="22" presetClass="entr" presetSubtype="8" fill="hold" nodeType="afterEffect">
                                  <p:stCondLst>
                                    <p:cond delay="0"/>
                                  </p:stCondLst>
                                  <p:childTnLst>
                                    <p:set>
                                      <p:cBhvr>
                                        <p:cTn id="70" dur="1" fill="hold">
                                          <p:stCondLst>
                                            <p:cond delay="0"/>
                                          </p:stCondLst>
                                        </p:cTn>
                                        <p:tgtEl>
                                          <p:spTgt spid="100"/>
                                        </p:tgtEl>
                                        <p:attrNameLst>
                                          <p:attrName>style.visibility</p:attrName>
                                        </p:attrNameLst>
                                      </p:cBhvr>
                                      <p:to>
                                        <p:strVal val="visible"/>
                                      </p:to>
                                    </p:set>
                                    <p:animEffect transition="in" filter="wipe(left)">
                                      <p:cBhvr>
                                        <p:cTn id="71" dur="1000"/>
                                        <p:tgtEl>
                                          <p:spTgt spid="100"/>
                                        </p:tgtEl>
                                      </p:cBhvr>
                                    </p:animEffect>
                                  </p:childTnLst>
                                </p:cTn>
                              </p:par>
                            </p:childTnLst>
                          </p:cTn>
                        </p:par>
                        <p:par>
                          <p:cTn id="72" fill="hold">
                            <p:stCondLst>
                              <p:cond delay="10150"/>
                            </p:stCondLst>
                            <p:childTnLst>
                              <p:par>
                                <p:cTn id="73" presetID="22" presetClass="entr" presetSubtype="8" fill="hold" nodeType="afterEffect">
                                  <p:stCondLst>
                                    <p:cond delay="0"/>
                                  </p:stCondLst>
                                  <p:childTnLst>
                                    <p:set>
                                      <p:cBhvr>
                                        <p:cTn id="74" dur="1" fill="hold">
                                          <p:stCondLst>
                                            <p:cond delay="0"/>
                                          </p:stCondLst>
                                        </p:cTn>
                                        <p:tgtEl>
                                          <p:spTgt spid="103"/>
                                        </p:tgtEl>
                                        <p:attrNameLst>
                                          <p:attrName>style.visibility</p:attrName>
                                        </p:attrNameLst>
                                      </p:cBhvr>
                                      <p:to>
                                        <p:strVal val="visible"/>
                                      </p:to>
                                    </p:set>
                                    <p:animEffect transition="in" filter="wipe(left)">
                                      <p:cBhvr>
                                        <p:cTn id="75" dur="1000"/>
                                        <p:tgtEl>
                                          <p:spTgt spid="103"/>
                                        </p:tgtEl>
                                      </p:cBhvr>
                                    </p:animEffect>
                                  </p:childTnLst>
                                </p:cTn>
                              </p:par>
                            </p:childTnLst>
                          </p:cTn>
                        </p:par>
                        <p:par>
                          <p:cTn id="76" fill="hold">
                            <p:stCondLst>
                              <p:cond delay="11150"/>
                            </p:stCondLst>
                            <p:childTnLst>
                              <p:par>
                                <p:cTn id="77" presetID="22" presetClass="entr" presetSubtype="8" fill="hold"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left)">
                                      <p:cBhvr>
                                        <p:cTn id="79" dur="7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83" grpId="0" animBg="1"/>
      <p:bldP spid="84" grpId="0" animBg="1"/>
      <p:bldP spid="6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グループ化 9"/>
          <p:cNvGrpSpPr/>
          <p:nvPr/>
        </p:nvGrpSpPr>
        <p:grpSpPr>
          <a:xfrm>
            <a:off x="233362" y="502276"/>
            <a:ext cx="9387155" cy="5666703"/>
            <a:chOff x="979617" y="502277"/>
            <a:chExt cx="8177262" cy="4172754"/>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9617" y="502277"/>
              <a:ext cx="8177262" cy="4172754"/>
            </a:xfrm>
            <a:prstGeom prst="rect">
              <a:avLst/>
            </a:prstGeom>
          </p:spPr>
        </p:pic>
        <p:pic>
          <p:nvPicPr>
            <p:cNvPr id="9" name="図 8"/>
            <p:cNvPicPr>
              <a:picLocks noChangeAspect="1"/>
            </p:cNvPicPr>
            <p:nvPr/>
          </p:nvPicPr>
          <p:blipFill>
            <a:blip r:embed="rId3">
              <a:extLst>
                <a:ext uri="{BEBA8EAE-BF5A-486C-A8C5-ECC9F3942E4B}">
                  <a14:imgProps xmlns:a14="http://schemas.microsoft.com/office/drawing/2010/main">
                    <a14:imgLayer r:embed="rId4">
                      <a14:imgEffect>
                        <a14:backgroundRemoval t="3139" b="98206" l="9184" r="88776">
                          <a14:foregroundMark x1="53061" y1="24215" x2="53061" y2="24215"/>
                          <a14:foregroundMark x1="52041" y1="40359" x2="52041" y2="40359"/>
                          <a14:foregroundMark x1="51020" y1="61883" x2="51020" y2="61883"/>
                        </a14:backgroundRemoval>
                      </a14:imgEffect>
                    </a14:imgLayer>
                  </a14:imgProps>
                </a:ext>
              </a:extLst>
            </a:blip>
            <a:stretch>
              <a:fillRect/>
            </a:stretch>
          </p:blipFill>
          <p:spPr>
            <a:xfrm>
              <a:off x="8438775" y="2721528"/>
              <a:ext cx="459276" cy="1045087"/>
            </a:xfrm>
            <a:prstGeom prst="rect">
              <a:avLst/>
            </a:prstGeom>
          </p:spPr>
        </p:pic>
        <p:pic>
          <p:nvPicPr>
            <p:cNvPr id="11" name="図 10"/>
            <p:cNvPicPr>
              <a:picLocks noChangeAspect="1"/>
            </p:cNvPicPr>
            <p:nvPr/>
          </p:nvPicPr>
          <p:blipFill>
            <a:blip r:embed="rId5">
              <a:extLst>
                <a:ext uri="{BEBA8EAE-BF5A-486C-A8C5-ECC9F3942E4B}">
                  <a14:imgProps xmlns:a14="http://schemas.microsoft.com/office/drawing/2010/main">
                    <a14:imgLayer r:embed="rId6">
                      <a14:imgEffect>
                        <a14:backgroundRemoval t="6383" b="98936" l="2976" r="97024">
                          <a14:foregroundMark x1="54167" y1="50000" x2="54167" y2="50000"/>
                          <a14:foregroundMark x1="35714" y1="51064" x2="35714" y2="51064"/>
                        </a14:backgroundRemoval>
                      </a14:imgEffect>
                    </a14:imgLayer>
                  </a14:imgProps>
                </a:ext>
              </a:extLst>
            </a:blip>
            <a:stretch>
              <a:fillRect/>
            </a:stretch>
          </p:blipFill>
          <p:spPr>
            <a:xfrm>
              <a:off x="8068770" y="2838866"/>
              <a:ext cx="450382" cy="252000"/>
            </a:xfrm>
            <a:prstGeom prst="rect">
              <a:avLst/>
            </a:prstGeom>
          </p:spPr>
        </p:pic>
      </p:grpSp>
      <p:sp>
        <p:nvSpPr>
          <p:cNvPr id="14" name="角丸四角形 13"/>
          <p:cNvSpPr/>
          <p:nvPr/>
        </p:nvSpPr>
        <p:spPr>
          <a:xfrm>
            <a:off x="1064302" y="1454453"/>
            <a:ext cx="7824131" cy="1189128"/>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7" name="図 66"/>
          <p:cNvPicPr>
            <a:picLocks noChangeAspect="1"/>
          </p:cNvPicPr>
          <p:nvPr/>
        </p:nvPicPr>
        <p:blipFill>
          <a:blip r:embed="rId7"/>
          <a:stretch>
            <a:fillRect/>
          </a:stretch>
        </p:blipFill>
        <p:spPr>
          <a:xfrm rot="416488">
            <a:off x="6225505" y="2009852"/>
            <a:ext cx="621080" cy="629617"/>
          </a:xfrm>
          <a:prstGeom prst="rect">
            <a:avLst/>
          </a:prstGeom>
        </p:spPr>
      </p:pic>
      <p:pic>
        <p:nvPicPr>
          <p:cNvPr id="68" name="図 67" descr="おもちゃ, 人形, 時計, 食品 が含まれている画像&#10;&#10;自動的に生成された説明">
            <a:extLst>
              <a:ext uri="{FF2B5EF4-FFF2-40B4-BE49-F238E27FC236}">
                <a16:creationId xmlns:a16="http://schemas.microsoft.com/office/drawing/2014/main" id="{8CE74C01-A633-4DE6-9246-89039A7AE576}"/>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6856894" y="2007396"/>
            <a:ext cx="527803" cy="599480"/>
          </a:xfrm>
          <a:prstGeom prst="rect">
            <a:avLst/>
          </a:prstGeom>
        </p:spPr>
      </p:pic>
      <p:grpSp>
        <p:nvGrpSpPr>
          <p:cNvPr id="7" name="グループ化 6"/>
          <p:cNvGrpSpPr/>
          <p:nvPr/>
        </p:nvGrpSpPr>
        <p:grpSpPr>
          <a:xfrm>
            <a:off x="790990" y="2858879"/>
            <a:ext cx="2199348" cy="2437607"/>
            <a:chOff x="6428129" y="3052744"/>
            <a:chExt cx="2199348" cy="2437607"/>
          </a:xfrm>
        </p:grpSpPr>
        <p:sp>
          <p:nvSpPr>
            <p:cNvPr id="12" name="メモ 11"/>
            <p:cNvSpPr/>
            <p:nvPr/>
          </p:nvSpPr>
          <p:spPr>
            <a:xfrm>
              <a:off x="6428129" y="3052744"/>
              <a:ext cx="1713058" cy="2122232"/>
            </a:xfrm>
            <a:prstGeom prst="foldedCorner">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6530610" y="3144198"/>
              <a:ext cx="1503699" cy="7247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chemeClr val="tx1"/>
                  </a:solidFill>
                </a:rPr>
                <a:t/>
              </a:r>
              <a:br>
                <a:rPr kumimoji="1" lang="en-US" altLang="ja-JP" sz="1200" dirty="0">
                  <a:solidFill>
                    <a:schemeClr val="tx1"/>
                  </a:solidFill>
                </a:rPr>
              </a:br>
              <a:endParaRPr kumimoji="1" lang="ja-JP" altLang="en-US" sz="1200" dirty="0">
                <a:solidFill>
                  <a:schemeClr val="tx1"/>
                </a:solidFill>
              </a:endParaRPr>
            </a:p>
          </p:txBody>
        </p:sp>
        <p:sp>
          <p:nvSpPr>
            <p:cNvPr id="69" name="テキスト ボックス 68"/>
            <p:cNvSpPr txBox="1"/>
            <p:nvPr/>
          </p:nvSpPr>
          <p:spPr>
            <a:xfrm>
              <a:off x="6506596" y="3070361"/>
              <a:ext cx="1698815" cy="854080"/>
            </a:xfrm>
            <a:prstGeom prst="rect">
              <a:avLst/>
            </a:prstGeom>
            <a:noFill/>
          </p:spPr>
          <p:txBody>
            <a:bodyPr wrap="square" rtlCol="0">
              <a:spAutoFit/>
            </a:bodyPr>
            <a:lstStyle/>
            <a:p>
              <a:pPr>
                <a:lnSpc>
                  <a:spcPct val="150000"/>
                </a:lnSpc>
              </a:pPr>
              <a:r>
                <a:rPr kumimoji="1" lang="ja-JP" altLang="en-US" sz="1100" dirty="0">
                  <a:latin typeface="HGS創英角ﾎﾟｯﾌﾟ体" panose="040B0A00000000000000" pitchFamily="50" charset="-128"/>
                  <a:ea typeface="HGS創英角ﾎﾟｯﾌﾟ体" panose="040B0A00000000000000" pitchFamily="50" charset="-128"/>
                </a:rPr>
                <a:t>タイトルはここかな？</a:t>
              </a:r>
              <a:endParaRPr kumimoji="1" lang="en-US" altLang="ja-JP" sz="1100" dirty="0">
                <a:latin typeface="HGS創英角ﾎﾟｯﾌﾟ体" panose="040B0A00000000000000" pitchFamily="50" charset="-128"/>
                <a:ea typeface="HGS創英角ﾎﾟｯﾌﾟ体" panose="040B0A00000000000000" pitchFamily="50" charset="-128"/>
              </a:endParaRPr>
            </a:p>
            <a:p>
              <a:pPr>
                <a:lnSpc>
                  <a:spcPct val="150000"/>
                </a:lnSpc>
              </a:pPr>
              <a:r>
                <a:rPr kumimoji="1" lang="ja-JP" altLang="en-US" sz="1100" dirty="0">
                  <a:latin typeface="HGS創英角ﾎﾟｯﾌﾟ体" panose="040B0A00000000000000" pitchFamily="50" charset="-128"/>
                  <a:ea typeface="HGS創英角ﾎﾟｯﾌﾟ体" panose="040B0A00000000000000" pitchFamily="50" charset="-128"/>
                </a:rPr>
                <a:t>文字は大きい方がいいかな？</a:t>
              </a:r>
            </a:p>
          </p:txBody>
        </p:sp>
        <p:sp>
          <p:nvSpPr>
            <p:cNvPr id="70" name="正方形/長方形 69"/>
            <p:cNvSpPr/>
            <p:nvPr/>
          </p:nvSpPr>
          <p:spPr>
            <a:xfrm>
              <a:off x="6530610" y="4061310"/>
              <a:ext cx="1503699" cy="53494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chemeClr val="tx1"/>
                  </a:solidFill>
                </a:rPr>
                <a:t/>
              </a:r>
              <a:br>
                <a:rPr kumimoji="1" lang="en-US" altLang="ja-JP" sz="1200" dirty="0">
                  <a:solidFill>
                    <a:schemeClr val="tx1"/>
                  </a:solidFill>
                </a:rPr>
              </a:br>
              <a:endParaRPr kumimoji="1" lang="ja-JP" altLang="en-US" sz="1200" dirty="0">
                <a:solidFill>
                  <a:schemeClr val="tx1"/>
                </a:solidFill>
              </a:endParaRPr>
            </a:p>
          </p:txBody>
        </p:sp>
        <p:sp>
          <p:nvSpPr>
            <p:cNvPr id="71" name="テキスト ボックス 70"/>
            <p:cNvSpPr txBox="1"/>
            <p:nvPr/>
          </p:nvSpPr>
          <p:spPr>
            <a:xfrm>
              <a:off x="6546037" y="4059157"/>
              <a:ext cx="1327784" cy="600164"/>
            </a:xfrm>
            <a:prstGeom prst="rect">
              <a:avLst/>
            </a:prstGeom>
            <a:noFill/>
          </p:spPr>
          <p:txBody>
            <a:bodyPr wrap="square" rtlCol="0">
              <a:spAutoFit/>
            </a:bodyPr>
            <a:lstStyle/>
            <a:p>
              <a:pPr>
                <a:lnSpc>
                  <a:spcPct val="150000"/>
                </a:lnSpc>
              </a:pPr>
              <a:r>
                <a:rPr kumimoji="1" lang="ja-JP" altLang="en-US" sz="1100" dirty="0">
                  <a:latin typeface="HGS創英角ﾎﾟｯﾌﾟ体" panose="040B0A00000000000000" pitchFamily="50" charset="-128"/>
                  <a:ea typeface="HGS創英角ﾎﾟｯﾌﾟ体" panose="040B0A00000000000000" pitchFamily="50" charset="-128"/>
                </a:rPr>
                <a:t>グラフは真ん中がいいかな？</a:t>
              </a:r>
            </a:p>
          </p:txBody>
        </p:sp>
        <p:pic>
          <p:nvPicPr>
            <p:cNvPr id="81" name="図 8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684099" y="4570266"/>
              <a:ext cx="943378" cy="920085"/>
            </a:xfrm>
            <a:prstGeom prst="rect">
              <a:avLst/>
            </a:prstGeom>
          </p:spPr>
        </p:pic>
        <p:sp>
          <p:nvSpPr>
            <p:cNvPr id="40" name="テキスト ボックス 39"/>
            <p:cNvSpPr txBox="1"/>
            <p:nvPr/>
          </p:nvSpPr>
          <p:spPr>
            <a:xfrm>
              <a:off x="6543420" y="3292326"/>
              <a:ext cx="449657" cy="184666"/>
            </a:xfrm>
            <a:prstGeom prst="rect">
              <a:avLst/>
            </a:prstGeom>
            <a:noFill/>
          </p:spPr>
          <p:txBody>
            <a:bodyPr wrap="square" rtlCol="0">
              <a:spAutoFit/>
            </a:bodyPr>
            <a:lstStyle/>
            <a:p>
              <a:r>
                <a:rPr kumimoji="1" lang="ja-JP" altLang="en-US" sz="600" dirty="0">
                  <a:latin typeface="HGS創英角ﾎﾟｯﾌﾟ体" panose="040B0A00000000000000" pitchFamily="50" charset="-128"/>
                  <a:ea typeface="HGS創英角ﾎﾟｯﾌﾟ体" panose="040B0A00000000000000" pitchFamily="50" charset="-128"/>
                </a:rPr>
                <a:t>も じ</a:t>
              </a:r>
            </a:p>
          </p:txBody>
        </p:sp>
        <p:sp>
          <p:nvSpPr>
            <p:cNvPr id="42" name="テキスト ボックス 41"/>
            <p:cNvSpPr txBox="1"/>
            <p:nvPr/>
          </p:nvSpPr>
          <p:spPr>
            <a:xfrm>
              <a:off x="6906346" y="3299256"/>
              <a:ext cx="449657" cy="184666"/>
            </a:xfrm>
            <a:prstGeom prst="rect">
              <a:avLst/>
            </a:prstGeom>
            <a:noFill/>
          </p:spPr>
          <p:txBody>
            <a:bodyPr wrap="square" rtlCol="0">
              <a:spAutoFit/>
            </a:bodyPr>
            <a:lstStyle/>
            <a:p>
              <a:r>
                <a:rPr kumimoji="1" lang="ja-JP" altLang="en-US" sz="600" dirty="0">
                  <a:latin typeface="HGS創英角ﾎﾟｯﾌﾟ体" panose="040B0A00000000000000" pitchFamily="50" charset="-128"/>
                  <a:ea typeface="HGS創英角ﾎﾟｯﾌﾟ体" panose="040B0A00000000000000" pitchFamily="50" charset="-128"/>
                </a:rPr>
                <a:t>お お</a:t>
              </a:r>
            </a:p>
          </p:txBody>
        </p:sp>
        <p:sp>
          <p:nvSpPr>
            <p:cNvPr id="43" name="テキスト ボックス 42"/>
            <p:cNvSpPr txBox="1"/>
            <p:nvPr/>
          </p:nvSpPr>
          <p:spPr>
            <a:xfrm>
              <a:off x="7329877" y="3287688"/>
              <a:ext cx="449657" cy="184666"/>
            </a:xfrm>
            <a:prstGeom prst="rect">
              <a:avLst/>
            </a:prstGeom>
            <a:noFill/>
          </p:spPr>
          <p:txBody>
            <a:bodyPr wrap="square" rtlCol="0">
              <a:spAutoFit/>
            </a:bodyPr>
            <a:lstStyle/>
            <a:p>
              <a:r>
                <a:rPr kumimoji="1" lang="ja-JP" altLang="en-US" sz="600" dirty="0">
                  <a:latin typeface="HGS創英角ﾎﾟｯﾌﾟ体" panose="040B0A00000000000000" pitchFamily="50" charset="-128"/>
                  <a:ea typeface="HGS創英角ﾎﾟｯﾌﾟ体" panose="040B0A00000000000000" pitchFamily="50" charset="-128"/>
                </a:rPr>
                <a:t>ほ う</a:t>
              </a:r>
            </a:p>
          </p:txBody>
        </p:sp>
        <p:sp>
          <p:nvSpPr>
            <p:cNvPr id="44" name="テキスト ボックス 43"/>
            <p:cNvSpPr txBox="1"/>
            <p:nvPr/>
          </p:nvSpPr>
          <p:spPr>
            <a:xfrm>
              <a:off x="7131174" y="4041035"/>
              <a:ext cx="648360" cy="184666"/>
            </a:xfrm>
            <a:prstGeom prst="rect">
              <a:avLst/>
            </a:prstGeom>
            <a:noFill/>
          </p:spPr>
          <p:txBody>
            <a:bodyPr wrap="square" rtlCol="0">
              <a:spAutoFit/>
            </a:bodyPr>
            <a:lstStyle/>
            <a:p>
              <a:r>
                <a:rPr kumimoji="1" lang="ja-JP" altLang="en-US" sz="600" dirty="0">
                  <a:latin typeface="HGS創英角ﾎﾟｯﾌﾟ体" panose="040B0A00000000000000" pitchFamily="50" charset="-128"/>
                  <a:ea typeface="HGS創英角ﾎﾟｯﾌﾟ体" panose="040B0A00000000000000" pitchFamily="50" charset="-128"/>
                </a:rPr>
                <a:t>ま　　な か</a:t>
              </a:r>
            </a:p>
          </p:txBody>
        </p:sp>
      </p:grpSp>
      <p:grpSp>
        <p:nvGrpSpPr>
          <p:cNvPr id="45" name="グループ化 44"/>
          <p:cNvGrpSpPr/>
          <p:nvPr/>
        </p:nvGrpSpPr>
        <p:grpSpPr>
          <a:xfrm>
            <a:off x="615725" y="737879"/>
            <a:ext cx="592362" cy="646331"/>
            <a:chOff x="2390956" y="1607048"/>
            <a:chExt cx="592362" cy="646331"/>
          </a:xfrm>
        </p:grpSpPr>
        <p:sp>
          <p:nvSpPr>
            <p:cNvPr id="46" name="テキスト ボックス 45"/>
            <p:cNvSpPr txBox="1"/>
            <p:nvPr/>
          </p:nvSpPr>
          <p:spPr>
            <a:xfrm>
              <a:off x="2395130" y="1607048"/>
              <a:ext cx="588188" cy="646331"/>
            </a:xfrm>
            <a:prstGeom prst="rect">
              <a:avLst/>
            </a:prstGeom>
            <a:noFill/>
          </p:spPr>
          <p:txBody>
            <a:bodyPr wrap="square" rtlCol="0">
              <a:spAutoFit/>
            </a:bodyPr>
            <a:lstStyle/>
            <a:p>
              <a:pPr algn="dist"/>
              <a:r>
                <a:rPr lang="ja-JP" altLang="en-US" sz="3600" dirty="0">
                  <a:ln w="76200">
                    <a:solidFill>
                      <a:schemeClr val="bg1"/>
                    </a:solidFill>
                  </a:ln>
                  <a:solidFill>
                    <a:schemeClr val="bg1"/>
                  </a:solidFill>
                  <a:latin typeface="HGS創英角ﾎﾟｯﾌﾟ体" panose="040B0A00000000000000" pitchFamily="50" charset="-128"/>
                  <a:ea typeface="HGS創英角ﾎﾟｯﾌﾟ体" panose="040B0A00000000000000" pitchFamily="50" charset="-128"/>
                </a:rPr>
                <a:t>④</a:t>
              </a:r>
              <a:endParaRPr kumimoji="1" lang="ja-JP" altLang="en-US" sz="3600" dirty="0">
                <a:ln w="76200">
                  <a:solidFill>
                    <a:schemeClr val="bg1"/>
                  </a:solidFill>
                </a:ln>
                <a:solidFill>
                  <a:schemeClr val="bg1"/>
                </a:solidFill>
                <a:latin typeface="HGS創英角ﾎﾟｯﾌﾟ体" panose="040B0A00000000000000" pitchFamily="50" charset="-128"/>
                <a:ea typeface="HGS創英角ﾎﾟｯﾌﾟ体" panose="040B0A00000000000000" pitchFamily="50" charset="-128"/>
              </a:endParaRPr>
            </a:p>
          </p:txBody>
        </p:sp>
        <p:sp>
          <p:nvSpPr>
            <p:cNvPr id="47" name="テキスト ボックス 46"/>
            <p:cNvSpPr txBox="1"/>
            <p:nvPr/>
          </p:nvSpPr>
          <p:spPr>
            <a:xfrm>
              <a:off x="2390956" y="1607048"/>
              <a:ext cx="588188" cy="646331"/>
            </a:xfrm>
            <a:prstGeom prst="rect">
              <a:avLst/>
            </a:prstGeom>
            <a:noFill/>
          </p:spPr>
          <p:txBody>
            <a:bodyPr wrap="square" rtlCol="0">
              <a:spAutoFit/>
            </a:bodyPr>
            <a:lstStyle/>
            <a:p>
              <a:pPr algn="dist"/>
              <a:r>
                <a:rPr lang="ja-JP" altLang="en-US" sz="3600" dirty="0">
                  <a:latin typeface="HGS創英角ﾎﾟｯﾌﾟ体" panose="040B0A00000000000000" pitchFamily="50" charset="-128"/>
                  <a:ea typeface="HGS創英角ﾎﾟｯﾌﾟ体" panose="040B0A00000000000000" pitchFamily="50" charset="-128"/>
                </a:rPr>
                <a:t>④</a:t>
              </a:r>
              <a:endParaRPr kumimoji="1" lang="ja-JP" altLang="en-US" sz="3600" dirty="0">
                <a:latin typeface="HGS創英角ﾎﾟｯﾌﾟ体" panose="040B0A00000000000000" pitchFamily="50" charset="-128"/>
                <a:ea typeface="HGS創英角ﾎﾟｯﾌﾟ体" panose="040B0A00000000000000" pitchFamily="50" charset="-128"/>
              </a:endParaRPr>
            </a:p>
          </p:txBody>
        </p:sp>
      </p:grpSp>
      <p:grpSp>
        <p:nvGrpSpPr>
          <p:cNvPr id="48" name="グループ化 47"/>
          <p:cNvGrpSpPr/>
          <p:nvPr/>
        </p:nvGrpSpPr>
        <p:grpSpPr>
          <a:xfrm>
            <a:off x="1205947" y="584162"/>
            <a:ext cx="6667874" cy="781855"/>
            <a:chOff x="1698200" y="3448391"/>
            <a:chExt cx="6667874" cy="781855"/>
          </a:xfrm>
        </p:grpSpPr>
        <p:grpSp>
          <p:nvGrpSpPr>
            <p:cNvPr id="49" name="グループ化 48"/>
            <p:cNvGrpSpPr/>
            <p:nvPr/>
          </p:nvGrpSpPr>
          <p:grpSpPr>
            <a:xfrm>
              <a:off x="1698200" y="3456717"/>
              <a:ext cx="6667874" cy="773529"/>
              <a:chOff x="1262808" y="622300"/>
              <a:chExt cx="6145516" cy="773529"/>
            </a:xfrm>
          </p:grpSpPr>
          <p:grpSp>
            <p:nvGrpSpPr>
              <p:cNvPr id="53" name="グループ化 52"/>
              <p:cNvGrpSpPr/>
              <p:nvPr/>
            </p:nvGrpSpPr>
            <p:grpSpPr>
              <a:xfrm>
                <a:off x="1262808" y="788793"/>
                <a:ext cx="6145516" cy="607036"/>
                <a:chOff x="1262808" y="788793"/>
                <a:chExt cx="6145516" cy="607036"/>
              </a:xfrm>
            </p:grpSpPr>
            <p:sp>
              <p:nvSpPr>
                <p:cNvPr id="55" name="テキスト ボックス 54"/>
                <p:cNvSpPr txBox="1"/>
                <p:nvPr/>
              </p:nvSpPr>
              <p:spPr>
                <a:xfrm>
                  <a:off x="1262808" y="788793"/>
                  <a:ext cx="5579481" cy="584775"/>
                </a:xfrm>
                <a:prstGeom prst="rect">
                  <a:avLst/>
                </a:prstGeom>
                <a:noFill/>
              </p:spPr>
              <p:txBody>
                <a:bodyPr wrap="square" rtlCol="0">
                  <a:spAutoFit/>
                </a:bodyPr>
                <a:lstStyle/>
                <a:p>
                  <a:pPr algn="dist"/>
                  <a:r>
                    <a:rPr lang="ja-JP" altLang="en-US" sz="3200" u="sng" dirty="0">
                      <a:ln w="76200">
                        <a:solidFill>
                          <a:schemeClr val="bg1"/>
                        </a:solidFill>
                      </a:ln>
                      <a:solidFill>
                        <a:schemeClr val="bg1"/>
                      </a:solidFill>
                      <a:latin typeface="HGS創英角ﾎﾟｯﾌﾟ体" panose="040B0A00000000000000" pitchFamily="50" charset="-128"/>
                      <a:ea typeface="HGS創英角ﾎﾟｯﾌﾟ体" panose="040B0A00000000000000" pitchFamily="50" charset="-128"/>
                    </a:rPr>
                    <a:t>文字の形や大きさを考えよう</a:t>
                  </a:r>
                  <a:endParaRPr kumimoji="1" lang="ja-JP" altLang="en-US" sz="3200" u="sng" dirty="0">
                    <a:ln w="76200">
                      <a:solidFill>
                        <a:schemeClr val="bg1"/>
                      </a:solidFill>
                    </a:ln>
                    <a:solidFill>
                      <a:schemeClr val="bg1"/>
                    </a:solidFill>
                    <a:latin typeface="HGS創英角ﾎﾟｯﾌﾟ体" panose="040B0A00000000000000" pitchFamily="50" charset="-128"/>
                    <a:ea typeface="HGS創英角ﾎﾟｯﾌﾟ体" panose="040B0A00000000000000" pitchFamily="50" charset="-128"/>
                  </a:endParaRPr>
                </a:p>
              </p:txBody>
            </p:sp>
            <p:grpSp>
              <p:nvGrpSpPr>
                <p:cNvPr id="56" name="グループ化 55"/>
                <p:cNvGrpSpPr/>
                <p:nvPr/>
              </p:nvGrpSpPr>
              <p:grpSpPr>
                <a:xfrm>
                  <a:off x="1266413" y="810125"/>
                  <a:ext cx="6141911" cy="585704"/>
                  <a:chOff x="1405839" y="810125"/>
                  <a:chExt cx="6067799" cy="585704"/>
                </a:xfrm>
              </p:grpSpPr>
              <p:grpSp>
                <p:nvGrpSpPr>
                  <p:cNvPr id="57" name="グループ化 56"/>
                  <p:cNvGrpSpPr/>
                  <p:nvPr/>
                </p:nvGrpSpPr>
                <p:grpSpPr>
                  <a:xfrm>
                    <a:off x="6897641" y="810125"/>
                    <a:ext cx="575997" cy="551398"/>
                    <a:chOff x="4086410" y="4997765"/>
                    <a:chExt cx="917040" cy="867825"/>
                  </a:xfrm>
                </p:grpSpPr>
                <p:pic>
                  <p:nvPicPr>
                    <p:cNvPr id="59" name="図 5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086410" y="4997765"/>
                      <a:ext cx="501792" cy="867825"/>
                    </a:xfrm>
                    <a:prstGeom prst="rect">
                      <a:avLst/>
                    </a:prstGeom>
                  </p:spPr>
                </p:pic>
                <p:pic>
                  <p:nvPicPr>
                    <p:cNvPr id="60" name="図 5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626834" y="5214242"/>
                      <a:ext cx="376616" cy="651348"/>
                    </a:xfrm>
                    <a:prstGeom prst="rect">
                      <a:avLst/>
                    </a:prstGeom>
                  </p:spPr>
                </p:pic>
              </p:grpSp>
              <p:sp>
                <p:nvSpPr>
                  <p:cNvPr id="58" name="テキスト ボックス 57"/>
                  <p:cNvSpPr txBox="1"/>
                  <p:nvPr/>
                </p:nvSpPr>
                <p:spPr>
                  <a:xfrm>
                    <a:off x="1405839" y="811054"/>
                    <a:ext cx="5508595" cy="584775"/>
                  </a:xfrm>
                  <a:prstGeom prst="rect">
                    <a:avLst/>
                  </a:prstGeom>
                  <a:noFill/>
                </p:spPr>
                <p:txBody>
                  <a:bodyPr wrap="square" rtlCol="0">
                    <a:spAutoFit/>
                  </a:bodyPr>
                  <a:lstStyle/>
                  <a:p>
                    <a:pPr algn="dist"/>
                    <a:r>
                      <a:rPr lang="ja-JP" altLang="en-US" sz="3200" u="sng" dirty="0">
                        <a:latin typeface="HGS創英角ﾎﾟｯﾌﾟ体" panose="040B0A00000000000000" pitchFamily="50" charset="-128"/>
                        <a:ea typeface="HGS創英角ﾎﾟｯﾌﾟ体" panose="040B0A00000000000000" pitchFamily="50" charset="-128"/>
                      </a:rPr>
                      <a:t>文字の形や大きさを考えよう</a:t>
                    </a:r>
                    <a:endParaRPr kumimoji="1" lang="ja-JP" altLang="en-US" sz="3200" u="sng" dirty="0">
                      <a:latin typeface="HGS創英角ﾎﾟｯﾌﾟ体" panose="040B0A00000000000000" pitchFamily="50" charset="-128"/>
                      <a:ea typeface="HGS創英角ﾎﾟｯﾌﾟ体" panose="040B0A00000000000000" pitchFamily="50" charset="-128"/>
                    </a:endParaRPr>
                  </a:p>
                </p:txBody>
              </p:sp>
            </p:grpSp>
          </p:grpSp>
          <p:sp>
            <p:nvSpPr>
              <p:cNvPr id="54" name="テキスト ボックス 53"/>
              <p:cNvSpPr txBox="1"/>
              <p:nvPr/>
            </p:nvSpPr>
            <p:spPr>
              <a:xfrm>
                <a:off x="1401775" y="622300"/>
                <a:ext cx="685804" cy="261610"/>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もじ</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grpSp>
        <p:sp>
          <p:nvSpPr>
            <p:cNvPr id="50" name="テキスト ボックス 49"/>
            <p:cNvSpPr txBox="1"/>
            <p:nvPr/>
          </p:nvSpPr>
          <p:spPr>
            <a:xfrm>
              <a:off x="3014589" y="3458823"/>
              <a:ext cx="661296" cy="261610"/>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かたち</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sp>
          <p:nvSpPr>
            <p:cNvPr id="51" name="テキスト ボックス 50"/>
            <p:cNvSpPr txBox="1"/>
            <p:nvPr/>
          </p:nvSpPr>
          <p:spPr>
            <a:xfrm>
              <a:off x="4027460" y="3461053"/>
              <a:ext cx="515660" cy="270922"/>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おお</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sp>
          <p:nvSpPr>
            <p:cNvPr id="52" name="テキスト ボックス 51"/>
            <p:cNvSpPr txBox="1"/>
            <p:nvPr/>
          </p:nvSpPr>
          <p:spPr>
            <a:xfrm>
              <a:off x="5776798" y="3448391"/>
              <a:ext cx="649417" cy="261610"/>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かんが</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grpSp>
      <p:sp>
        <p:nvSpPr>
          <p:cNvPr id="16" name="楕円 15"/>
          <p:cNvSpPr/>
          <p:nvPr/>
        </p:nvSpPr>
        <p:spPr>
          <a:xfrm>
            <a:off x="2518446" y="3475474"/>
            <a:ext cx="206530" cy="203583"/>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楕円 82"/>
          <p:cNvSpPr/>
          <p:nvPr/>
        </p:nvSpPr>
        <p:spPr>
          <a:xfrm>
            <a:off x="2637305" y="3108672"/>
            <a:ext cx="352840" cy="347805"/>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楕円 83"/>
          <p:cNvSpPr/>
          <p:nvPr/>
        </p:nvSpPr>
        <p:spPr>
          <a:xfrm>
            <a:off x="2847978" y="2674392"/>
            <a:ext cx="442079" cy="435771"/>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5" name="グループ化 84"/>
          <p:cNvGrpSpPr/>
          <p:nvPr/>
        </p:nvGrpSpPr>
        <p:grpSpPr>
          <a:xfrm>
            <a:off x="1158235" y="1472263"/>
            <a:ext cx="7586413" cy="709473"/>
            <a:chOff x="1516644" y="1905279"/>
            <a:chExt cx="7586413" cy="709473"/>
          </a:xfrm>
        </p:grpSpPr>
        <p:sp>
          <p:nvSpPr>
            <p:cNvPr id="86" name="Rectangle 1"/>
            <p:cNvSpPr>
              <a:spLocks noChangeArrowheads="1"/>
            </p:cNvSpPr>
            <p:nvPr/>
          </p:nvSpPr>
          <p:spPr bwMode="auto">
            <a:xfrm>
              <a:off x="1516644" y="1945338"/>
              <a:ext cx="7586413" cy="669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dist" defTabSz="914400" eaLnBrk="0" fontAlgn="base" hangingPunct="0">
                <a:lnSpc>
                  <a:spcPct val="150000"/>
                </a:lnSpc>
                <a:spcBef>
                  <a:spcPct val="0"/>
                </a:spcBef>
                <a:spcAft>
                  <a:spcPct val="0"/>
                </a:spcAft>
              </a:pPr>
              <a:r>
                <a:rPr lang="ja-JP" altLang="en-US" sz="2500" dirty="0">
                  <a:latin typeface="HGS創英角ﾎﾟｯﾌﾟ体" panose="040B0A00000000000000" pitchFamily="50" charset="-128"/>
                  <a:ea typeface="HGS創英角ﾎﾟｯﾌﾟ体" panose="040B0A00000000000000" pitchFamily="50" charset="-128"/>
                  <a:cs typeface="Times New Roman" panose="02020603050405020304" pitchFamily="18" charset="0"/>
                </a:rPr>
                <a:t>どんな色を使おう？文字の大きさはどうしよう？</a:t>
              </a:r>
              <a:endParaRPr lang="en-US" altLang="ja-JP" sz="2500" dirty="0">
                <a:latin typeface="HGS創英角ﾎﾟｯﾌﾟ体" panose="040B0A00000000000000" pitchFamily="50" charset="-128"/>
                <a:ea typeface="HGS創英角ﾎﾟｯﾌﾟ体" panose="040B0A00000000000000" pitchFamily="50" charset="-128"/>
                <a:cs typeface="Times New Roman" panose="02020603050405020304" pitchFamily="18" charset="0"/>
              </a:endParaRPr>
            </a:p>
          </p:txBody>
        </p:sp>
        <p:sp>
          <p:nvSpPr>
            <p:cNvPr id="87" name="テキスト ボックス 86"/>
            <p:cNvSpPr txBox="1"/>
            <p:nvPr/>
          </p:nvSpPr>
          <p:spPr>
            <a:xfrm>
              <a:off x="2525173" y="1921309"/>
              <a:ext cx="503064" cy="261610"/>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いろ</a:t>
              </a:r>
            </a:p>
          </p:txBody>
        </p:sp>
        <p:sp>
          <p:nvSpPr>
            <p:cNvPr id="88" name="テキスト ボックス 87"/>
            <p:cNvSpPr txBox="1"/>
            <p:nvPr/>
          </p:nvSpPr>
          <p:spPr>
            <a:xfrm>
              <a:off x="3203240" y="1907661"/>
              <a:ext cx="503064" cy="261610"/>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つか</a:t>
              </a:r>
            </a:p>
          </p:txBody>
        </p:sp>
        <p:sp>
          <p:nvSpPr>
            <p:cNvPr id="89" name="テキスト ボックス 88"/>
            <p:cNvSpPr txBox="1"/>
            <p:nvPr/>
          </p:nvSpPr>
          <p:spPr>
            <a:xfrm>
              <a:off x="4640759" y="1918158"/>
              <a:ext cx="654572" cy="261610"/>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もじ</a:t>
              </a:r>
            </a:p>
          </p:txBody>
        </p:sp>
        <p:sp>
          <p:nvSpPr>
            <p:cNvPr id="90" name="テキスト ボックス 89"/>
            <p:cNvSpPr txBox="1"/>
            <p:nvPr/>
          </p:nvSpPr>
          <p:spPr>
            <a:xfrm>
              <a:off x="5546267" y="1905279"/>
              <a:ext cx="526986" cy="261610"/>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おお</a:t>
              </a:r>
            </a:p>
          </p:txBody>
        </p:sp>
      </p:grpSp>
      <p:grpSp>
        <p:nvGrpSpPr>
          <p:cNvPr id="91" name="グループ化 90"/>
          <p:cNvGrpSpPr/>
          <p:nvPr/>
        </p:nvGrpSpPr>
        <p:grpSpPr>
          <a:xfrm>
            <a:off x="1203913" y="1967338"/>
            <a:ext cx="5129816" cy="696593"/>
            <a:chOff x="1516645" y="1918159"/>
            <a:chExt cx="5129816" cy="696593"/>
          </a:xfrm>
        </p:grpSpPr>
        <p:sp>
          <p:nvSpPr>
            <p:cNvPr id="92" name="Rectangle 1"/>
            <p:cNvSpPr>
              <a:spLocks noChangeArrowheads="1"/>
            </p:cNvSpPr>
            <p:nvPr/>
          </p:nvSpPr>
          <p:spPr bwMode="auto">
            <a:xfrm>
              <a:off x="1516645" y="1945338"/>
              <a:ext cx="5129816" cy="669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dist" eaLnBrk="0" fontAlgn="base" hangingPunct="0">
                <a:lnSpc>
                  <a:spcPct val="150000"/>
                </a:lnSpc>
                <a:spcBef>
                  <a:spcPct val="0"/>
                </a:spcBef>
                <a:spcAft>
                  <a:spcPct val="0"/>
                </a:spcAft>
              </a:pPr>
              <a:r>
                <a:rPr lang="ja-JP" altLang="en-US" sz="2500" dirty="0">
                  <a:latin typeface="HGS創英角ﾎﾟｯﾌﾟ体" panose="040B0A00000000000000" pitchFamily="50" charset="-128"/>
                  <a:ea typeface="HGS創英角ﾎﾟｯﾌﾟ体" panose="040B0A00000000000000" pitchFamily="50" charset="-128"/>
                  <a:cs typeface="Times New Roman" panose="02020603050405020304" pitchFamily="18" charset="0"/>
                </a:rPr>
                <a:t>グラフはどこに書こうかな？</a:t>
              </a:r>
              <a:endParaRPr lang="en-US" altLang="ja-JP" sz="2500" dirty="0">
                <a:latin typeface="HGS創英角ﾎﾟｯﾌﾟ体" panose="040B0A00000000000000" pitchFamily="50" charset="-128"/>
                <a:ea typeface="HGS創英角ﾎﾟｯﾌﾟ体" panose="040B0A00000000000000" pitchFamily="50" charset="-128"/>
                <a:cs typeface="Times New Roman" panose="02020603050405020304" pitchFamily="18" charset="0"/>
              </a:endParaRPr>
            </a:p>
          </p:txBody>
        </p:sp>
        <p:sp>
          <p:nvSpPr>
            <p:cNvPr id="93" name="テキスト ボックス 92"/>
            <p:cNvSpPr txBox="1"/>
            <p:nvPr/>
          </p:nvSpPr>
          <p:spPr>
            <a:xfrm>
              <a:off x="4272411" y="1918159"/>
              <a:ext cx="349566" cy="261610"/>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か</a:t>
              </a:r>
            </a:p>
          </p:txBody>
        </p:sp>
      </p:grpSp>
      <p:grpSp>
        <p:nvGrpSpPr>
          <p:cNvPr id="94" name="グループ化 93"/>
          <p:cNvGrpSpPr/>
          <p:nvPr/>
        </p:nvGrpSpPr>
        <p:grpSpPr>
          <a:xfrm>
            <a:off x="3590184" y="2912653"/>
            <a:ext cx="4830479" cy="672097"/>
            <a:chOff x="5944010" y="2448062"/>
            <a:chExt cx="4830479" cy="672097"/>
          </a:xfrm>
        </p:grpSpPr>
        <p:sp>
          <p:nvSpPr>
            <p:cNvPr id="95" name="Rectangle 1"/>
            <p:cNvSpPr>
              <a:spLocks noChangeArrowheads="1"/>
            </p:cNvSpPr>
            <p:nvPr/>
          </p:nvSpPr>
          <p:spPr bwMode="auto">
            <a:xfrm>
              <a:off x="5957658" y="2540898"/>
              <a:ext cx="4816831" cy="579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dist" defTabSz="914400" eaLnBrk="0" fontAlgn="base" hangingPunct="0">
                <a:lnSpc>
                  <a:spcPct val="150000"/>
                </a:lnSpc>
                <a:spcBef>
                  <a:spcPct val="0"/>
                </a:spcBef>
                <a:spcAft>
                  <a:spcPct val="0"/>
                </a:spcAft>
              </a:pPr>
              <a:r>
                <a:rPr lang="ja-JP" altLang="en-US" sz="2500" dirty="0">
                  <a:latin typeface="HGS創英角ﾎﾟｯﾌﾟ体" panose="040B0A00000000000000" pitchFamily="50" charset="-128"/>
                  <a:ea typeface="HGS創英角ﾎﾟｯﾌﾟ体" panose="040B0A00000000000000" pitchFamily="50" charset="-128"/>
                  <a:cs typeface="Times New Roman" panose="02020603050405020304" pitchFamily="18" charset="0"/>
                </a:rPr>
                <a:t>一度紙に書き出してみよう</a:t>
              </a:r>
              <a:r>
                <a:rPr lang="en-US" altLang="ja-JP" sz="2500" dirty="0">
                  <a:latin typeface="HGS創英角ﾎﾟｯﾌﾟ体" panose="040B0A00000000000000" pitchFamily="50" charset="-128"/>
                  <a:ea typeface="HGS創英角ﾎﾟｯﾌﾟ体" panose="040B0A00000000000000" pitchFamily="50" charset="-128"/>
                  <a:cs typeface="Times New Roman" panose="02020603050405020304" pitchFamily="18" charset="0"/>
                </a:rPr>
                <a:t>!</a:t>
              </a:r>
              <a:endParaRPr kumimoji="0" lang="en-US" altLang="ja-JP" sz="2500" b="0" i="0" u="none" strike="noStrike" cap="none" normalizeH="0" baseline="0" dirty="0">
                <a:ln>
                  <a:noFill/>
                </a:ln>
                <a:solidFill>
                  <a:schemeClr val="tx1"/>
                </a:solidFill>
                <a:effectLst/>
                <a:latin typeface="HGS創英角ﾎﾟｯﾌﾟ体" panose="040B0A00000000000000" pitchFamily="50" charset="-128"/>
                <a:ea typeface="HGS創英角ﾎﾟｯﾌﾟ体" panose="040B0A00000000000000" pitchFamily="50" charset="-128"/>
                <a:cs typeface="Times New Roman" panose="02020603050405020304" pitchFamily="18" charset="0"/>
              </a:endParaRPr>
            </a:p>
          </p:txBody>
        </p:sp>
        <p:sp>
          <p:nvSpPr>
            <p:cNvPr id="96" name="テキスト ボックス 95"/>
            <p:cNvSpPr txBox="1"/>
            <p:nvPr/>
          </p:nvSpPr>
          <p:spPr>
            <a:xfrm>
              <a:off x="5944010" y="2460941"/>
              <a:ext cx="797984" cy="261610"/>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いちど</a:t>
              </a:r>
            </a:p>
          </p:txBody>
        </p:sp>
        <p:sp>
          <p:nvSpPr>
            <p:cNvPr id="97" name="テキスト ボックス 96"/>
            <p:cNvSpPr txBox="1"/>
            <p:nvPr/>
          </p:nvSpPr>
          <p:spPr>
            <a:xfrm>
              <a:off x="6687401" y="2448733"/>
              <a:ext cx="540000" cy="261610"/>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かみ</a:t>
              </a:r>
            </a:p>
          </p:txBody>
        </p:sp>
        <p:sp>
          <p:nvSpPr>
            <p:cNvPr id="98" name="テキスト ボックス 97"/>
            <p:cNvSpPr txBox="1"/>
            <p:nvPr/>
          </p:nvSpPr>
          <p:spPr>
            <a:xfrm>
              <a:off x="7511686" y="2448062"/>
              <a:ext cx="390866" cy="261610"/>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か</a:t>
              </a:r>
            </a:p>
          </p:txBody>
        </p:sp>
        <p:sp>
          <p:nvSpPr>
            <p:cNvPr id="99" name="テキスト ボックス 98"/>
            <p:cNvSpPr txBox="1"/>
            <p:nvPr/>
          </p:nvSpPr>
          <p:spPr>
            <a:xfrm>
              <a:off x="8265679" y="2448062"/>
              <a:ext cx="390866" cy="261610"/>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だ</a:t>
              </a:r>
            </a:p>
          </p:txBody>
        </p:sp>
      </p:grpSp>
      <p:grpSp>
        <p:nvGrpSpPr>
          <p:cNvPr id="100" name="グループ化 99"/>
          <p:cNvGrpSpPr/>
          <p:nvPr/>
        </p:nvGrpSpPr>
        <p:grpSpPr>
          <a:xfrm>
            <a:off x="3566826" y="3468526"/>
            <a:ext cx="4278163" cy="703922"/>
            <a:chOff x="5957658" y="2461314"/>
            <a:chExt cx="4278163" cy="703922"/>
          </a:xfrm>
        </p:grpSpPr>
        <p:sp>
          <p:nvSpPr>
            <p:cNvPr id="101" name="Rectangle 1"/>
            <p:cNvSpPr>
              <a:spLocks noChangeArrowheads="1"/>
            </p:cNvSpPr>
            <p:nvPr/>
          </p:nvSpPr>
          <p:spPr bwMode="auto">
            <a:xfrm>
              <a:off x="5957658" y="2495822"/>
              <a:ext cx="4278163" cy="669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dist" defTabSz="914400" eaLnBrk="0" fontAlgn="base" hangingPunct="0">
                <a:lnSpc>
                  <a:spcPct val="150000"/>
                </a:lnSpc>
                <a:spcBef>
                  <a:spcPct val="0"/>
                </a:spcBef>
                <a:spcAft>
                  <a:spcPct val="0"/>
                </a:spcAft>
              </a:pPr>
              <a:r>
                <a:rPr lang="ja-JP" altLang="en-US" sz="2500" dirty="0">
                  <a:latin typeface="HGS創英角ﾎﾟｯﾌﾟ体" panose="040B0A00000000000000" pitchFamily="50" charset="-128"/>
                  <a:ea typeface="HGS創英角ﾎﾟｯﾌﾟ体" panose="040B0A00000000000000" pitchFamily="50" charset="-128"/>
                  <a:cs typeface="Times New Roman" panose="02020603050405020304" pitchFamily="18" charset="0"/>
                </a:rPr>
                <a:t>いいアイデアが出るかも☆</a:t>
              </a:r>
              <a:endParaRPr kumimoji="0" lang="en-US" altLang="ja-JP" sz="2500" b="0" i="0" u="none" strike="noStrike" cap="none" normalizeH="0" baseline="0" dirty="0">
                <a:ln>
                  <a:noFill/>
                </a:ln>
                <a:solidFill>
                  <a:schemeClr val="tx1"/>
                </a:solidFill>
                <a:effectLst/>
                <a:latin typeface="HGS創英角ﾎﾟｯﾌﾟ体" panose="040B0A00000000000000" pitchFamily="50" charset="-128"/>
                <a:ea typeface="HGS創英角ﾎﾟｯﾌﾟ体" panose="040B0A00000000000000" pitchFamily="50" charset="-128"/>
                <a:cs typeface="Times New Roman" panose="02020603050405020304" pitchFamily="18" charset="0"/>
              </a:endParaRPr>
            </a:p>
          </p:txBody>
        </p:sp>
        <p:sp>
          <p:nvSpPr>
            <p:cNvPr id="102" name="テキスト ボックス 101"/>
            <p:cNvSpPr txBox="1"/>
            <p:nvPr/>
          </p:nvSpPr>
          <p:spPr>
            <a:xfrm>
              <a:off x="8414292" y="2461314"/>
              <a:ext cx="390866" cy="261610"/>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で</a:t>
              </a:r>
            </a:p>
          </p:txBody>
        </p:sp>
      </p:grpSp>
      <p:grpSp>
        <p:nvGrpSpPr>
          <p:cNvPr id="103" name="グループ化 102"/>
          <p:cNvGrpSpPr/>
          <p:nvPr/>
        </p:nvGrpSpPr>
        <p:grpSpPr>
          <a:xfrm>
            <a:off x="3566826" y="3982482"/>
            <a:ext cx="3103796" cy="717175"/>
            <a:chOff x="5971544" y="2448062"/>
            <a:chExt cx="2875226" cy="717175"/>
          </a:xfrm>
        </p:grpSpPr>
        <p:sp>
          <p:nvSpPr>
            <p:cNvPr id="104" name="Rectangle 1"/>
            <p:cNvSpPr>
              <a:spLocks noChangeArrowheads="1"/>
            </p:cNvSpPr>
            <p:nvPr/>
          </p:nvSpPr>
          <p:spPr bwMode="auto">
            <a:xfrm>
              <a:off x="5971544" y="2495823"/>
              <a:ext cx="2875226" cy="669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dist" eaLnBrk="0" fontAlgn="base" hangingPunct="0">
                <a:lnSpc>
                  <a:spcPct val="150000"/>
                </a:lnSpc>
                <a:spcBef>
                  <a:spcPct val="0"/>
                </a:spcBef>
                <a:spcAft>
                  <a:spcPct val="0"/>
                </a:spcAft>
              </a:pPr>
              <a:r>
                <a:rPr lang="ja-JP" altLang="en-US" sz="2500" dirty="0">
                  <a:latin typeface="HGS創英角ﾎﾟｯﾌﾟ体" panose="040B0A00000000000000" pitchFamily="50" charset="-128"/>
                  <a:ea typeface="HGS創英角ﾎﾟｯﾌﾟ体" panose="040B0A00000000000000" pitchFamily="50" charset="-128"/>
                </a:rPr>
                <a:t>タイトルを変える</a:t>
              </a:r>
              <a:endParaRPr kumimoji="0" lang="en-US" altLang="ja-JP" sz="2500" b="0" i="0" u="none" strike="noStrike" cap="none" normalizeH="0" baseline="0" dirty="0">
                <a:ln>
                  <a:noFill/>
                </a:ln>
                <a:solidFill>
                  <a:schemeClr val="tx1"/>
                </a:solidFill>
                <a:effectLst/>
                <a:latin typeface="HGS創英角ﾎﾟｯﾌﾟ体" panose="040B0A00000000000000" pitchFamily="50" charset="-128"/>
                <a:ea typeface="HGS創英角ﾎﾟｯﾌﾟ体" panose="040B0A00000000000000" pitchFamily="50" charset="-128"/>
                <a:cs typeface="Times New Roman" panose="02020603050405020304" pitchFamily="18" charset="0"/>
              </a:endParaRPr>
            </a:p>
          </p:txBody>
        </p:sp>
        <p:sp>
          <p:nvSpPr>
            <p:cNvPr id="105" name="テキスト ボックス 104"/>
            <p:cNvSpPr txBox="1"/>
            <p:nvPr/>
          </p:nvSpPr>
          <p:spPr>
            <a:xfrm>
              <a:off x="7733923" y="2448062"/>
              <a:ext cx="390866" cy="261610"/>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か</a:t>
              </a:r>
            </a:p>
          </p:txBody>
        </p:sp>
      </p:grpSp>
      <p:grpSp>
        <p:nvGrpSpPr>
          <p:cNvPr id="17" name="グループ化 16"/>
          <p:cNvGrpSpPr/>
          <p:nvPr/>
        </p:nvGrpSpPr>
        <p:grpSpPr>
          <a:xfrm>
            <a:off x="3569385" y="4562619"/>
            <a:ext cx="3929643" cy="669414"/>
            <a:chOff x="3584375" y="4532639"/>
            <a:chExt cx="3929643" cy="669414"/>
          </a:xfrm>
        </p:grpSpPr>
        <p:sp>
          <p:nvSpPr>
            <p:cNvPr id="106" name="Rectangle 1"/>
            <p:cNvSpPr>
              <a:spLocks noChangeArrowheads="1"/>
            </p:cNvSpPr>
            <p:nvPr/>
          </p:nvSpPr>
          <p:spPr bwMode="auto">
            <a:xfrm>
              <a:off x="3584375" y="4532639"/>
              <a:ext cx="3570247" cy="669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dist" eaLnBrk="0" fontAlgn="base" hangingPunct="0">
                <a:lnSpc>
                  <a:spcPct val="150000"/>
                </a:lnSpc>
                <a:spcBef>
                  <a:spcPct val="0"/>
                </a:spcBef>
                <a:spcAft>
                  <a:spcPct val="0"/>
                </a:spcAft>
              </a:pPr>
              <a:r>
                <a:rPr lang="ja-JP" altLang="en-US" sz="2500" dirty="0">
                  <a:latin typeface="HGS創英角ﾎﾟｯﾌﾟ体" panose="040B0A00000000000000" pitchFamily="50" charset="-128"/>
                  <a:ea typeface="HGS創英角ﾎﾟｯﾌﾟ体" panose="040B0A00000000000000" pitchFamily="50" charset="-128"/>
                </a:rPr>
                <a:t>チャンスでもあるよ</a:t>
              </a:r>
              <a:endParaRPr kumimoji="0" lang="en-US" altLang="ja-JP" sz="2500" b="0" i="0" u="none" strike="noStrike" cap="none" normalizeH="0" baseline="0" dirty="0">
                <a:ln>
                  <a:noFill/>
                </a:ln>
                <a:solidFill>
                  <a:schemeClr val="tx1"/>
                </a:solidFill>
                <a:effectLst/>
                <a:latin typeface="HGS創英角ﾎﾟｯﾌﾟ体" panose="040B0A00000000000000" pitchFamily="50" charset="-128"/>
                <a:ea typeface="HGS創英角ﾎﾟｯﾌﾟ体" panose="040B0A00000000000000" pitchFamily="50" charset="-128"/>
                <a:cs typeface="Times New Roman" panose="02020603050405020304" pitchFamily="18" charset="0"/>
              </a:endParaRPr>
            </a:p>
          </p:txBody>
        </p:sp>
        <p:pic>
          <p:nvPicPr>
            <p:cNvPr id="107" name="図 10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2881825">
              <a:off x="7060513" y="4514310"/>
              <a:ext cx="410018" cy="496992"/>
            </a:xfrm>
            <a:prstGeom prst="rect">
              <a:avLst/>
            </a:prstGeom>
          </p:spPr>
        </p:pic>
      </p:grpSp>
      <p:pic>
        <p:nvPicPr>
          <p:cNvPr id="72" name="図 71">
            <a:hlinkClick r:id="rId13" action="ppaction://hlinksldjump"/>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210271" y="91119"/>
            <a:ext cx="1347333" cy="566977"/>
          </a:xfrm>
          <a:prstGeom prst="rect">
            <a:avLst/>
          </a:prstGeom>
        </p:spPr>
      </p:pic>
      <p:pic>
        <p:nvPicPr>
          <p:cNvPr id="74" name="図 73">
            <a:hlinkClick r:id="rId15" action="ppaction://hlinksldjump"/>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691647" y="109408"/>
            <a:ext cx="1347333" cy="548688"/>
          </a:xfrm>
          <a:prstGeom prst="rect">
            <a:avLst/>
          </a:prstGeom>
        </p:spPr>
      </p:pic>
      <p:pic>
        <p:nvPicPr>
          <p:cNvPr id="75" name="図 74">
            <a:hlinkClick r:id="rId17" action="ppaction://hlinksldjump"/>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4926939" y="104350"/>
            <a:ext cx="1572904" cy="548688"/>
          </a:xfrm>
          <a:prstGeom prst="rect">
            <a:avLst/>
          </a:prstGeom>
        </p:spPr>
      </p:pic>
      <p:sp>
        <p:nvSpPr>
          <p:cNvPr id="66" name="正方形/長方形 65"/>
          <p:cNvSpPr/>
          <p:nvPr/>
        </p:nvSpPr>
        <p:spPr>
          <a:xfrm>
            <a:off x="0" y="0"/>
            <a:ext cx="990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587761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10"/>
                                        <p:tgtEl>
                                          <p:spTgt spid="66"/>
                                        </p:tgtEl>
                                      </p:cBhvr>
                                    </p:animEffect>
                                    <p:set>
                                      <p:cBhvr>
                                        <p:cTn id="7" dur="1" fill="hold">
                                          <p:stCondLst>
                                            <p:cond delay="9"/>
                                          </p:stCondLst>
                                        </p:cTn>
                                        <p:tgtEl>
                                          <p:spTgt spid="66"/>
                                        </p:tgtEl>
                                        <p:attrNameLst>
                                          <p:attrName>style.visibility</p:attrName>
                                        </p:attrNameLst>
                                      </p:cBhvr>
                                      <p:to>
                                        <p:strVal val="hidden"/>
                                      </p:to>
                                    </p:set>
                                  </p:childTnLst>
                                </p:cTn>
                              </p:par>
                              <p:par>
                                <p:cTn id="8" presetID="53" presetClass="entr" presetSubtype="16" fill="hold" nodeType="withEffect">
                                  <p:stCondLst>
                                    <p:cond delay="0"/>
                                  </p:stCondLst>
                                  <p:childTnLst>
                                    <p:set>
                                      <p:cBhvr>
                                        <p:cTn id="9" dur="1" fill="hold">
                                          <p:stCondLst>
                                            <p:cond delay="0"/>
                                          </p:stCondLst>
                                        </p:cTn>
                                        <p:tgtEl>
                                          <p:spTgt spid="45"/>
                                        </p:tgtEl>
                                        <p:attrNameLst>
                                          <p:attrName>style.visibility</p:attrName>
                                        </p:attrNameLst>
                                      </p:cBhvr>
                                      <p:to>
                                        <p:strVal val="visible"/>
                                      </p:to>
                                    </p:set>
                                    <p:anim calcmode="lin" valueType="num">
                                      <p:cBhvr>
                                        <p:cTn id="10" dur="500" fill="hold"/>
                                        <p:tgtEl>
                                          <p:spTgt spid="45"/>
                                        </p:tgtEl>
                                        <p:attrNameLst>
                                          <p:attrName>ppt_w</p:attrName>
                                        </p:attrNameLst>
                                      </p:cBhvr>
                                      <p:tavLst>
                                        <p:tav tm="0">
                                          <p:val>
                                            <p:fltVal val="0"/>
                                          </p:val>
                                        </p:tav>
                                        <p:tav tm="100000">
                                          <p:val>
                                            <p:strVal val="#ppt_w"/>
                                          </p:val>
                                        </p:tav>
                                      </p:tavLst>
                                    </p:anim>
                                    <p:anim calcmode="lin" valueType="num">
                                      <p:cBhvr>
                                        <p:cTn id="11" dur="500" fill="hold"/>
                                        <p:tgtEl>
                                          <p:spTgt spid="45"/>
                                        </p:tgtEl>
                                        <p:attrNameLst>
                                          <p:attrName>ppt_h</p:attrName>
                                        </p:attrNameLst>
                                      </p:cBhvr>
                                      <p:tavLst>
                                        <p:tav tm="0">
                                          <p:val>
                                            <p:fltVal val="0"/>
                                          </p:val>
                                        </p:tav>
                                        <p:tav tm="100000">
                                          <p:val>
                                            <p:strVal val="#ppt_h"/>
                                          </p:val>
                                        </p:tav>
                                      </p:tavLst>
                                    </p:anim>
                                    <p:animEffect transition="in" filter="fade">
                                      <p:cBhvr>
                                        <p:cTn id="12" dur="500"/>
                                        <p:tgtEl>
                                          <p:spTgt spid="45"/>
                                        </p:tgtEl>
                                      </p:cBhvr>
                                    </p:animEffect>
                                  </p:childTnLst>
                                </p:cTn>
                              </p:par>
                            </p:childTnLst>
                          </p:cTn>
                        </p:par>
                        <p:par>
                          <p:cTn id="13" fill="hold">
                            <p:stCondLst>
                              <p:cond delay="500"/>
                            </p:stCondLst>
                            <p:childTnLst>
                              <p:par>
                                <p:cTn id="14" presetID="26" presetClass="emph" presetSubtype="0" fill="hold" nodeType="afterEffect">
                                  <p:stCondLst>
                                    <p:cond delay="0"/>
                                  </p:stCondLst>
                                  <p:childTnLst>
                                    <p:animEffect transition="out" filter="fade">
                                      <p:cBhvr>
                                        <p:cTn id="15" dur="500" tmFilter="0, 0; .2, .5; .8, .5; 1, 0"/>
                                        <p:tgtEl>
                                          <p:spTgt spid="45"/>
                                        </p:tgtEl>
                                      </p:cBhvr>
                                    </p:animEffect>
                                    <p:animScale>
                                      <p:cBhvr>
                                        <p:cTn id="16" dur="250" autoRev="1" fill="hold"/>
                                        <p:tgtEl>
                                          <p:spTgt spid="45"/>
                                        </p:tgtEl>
                                      </p:cBhvr>
                                      <p:by x="105000" y="105000"/>
                                    </p:animScale>
                                  </p:childTnLst>
                                </p:cTn>
                              </p:par>
                            </p:childTnLst>
                          </p:cTn>
                        </p:par>
                        <p:par>
                          <p:cTn id="17" fill="hold">
                            <p:stCondLst>
                              <p:cond delay="1000"/>
                            </p:stCondLst>
                            <p:childTnLst>
                              <p:par>
                                <p:cTn id="18" presetID="25" presetClass="entr" presetSubtype="0" fill="hold" nodeType="afterEffect">
                                  <p:stCondLst>
                                    <p:cond delay="0"/>
                                  </p:stCondLst>
                                  <p:childTnLst>
                                    <p:set>
                                      <p:cBhvr>
                                        <p:cTn id="19" dur="1" fill="hold">
                                          <p:stCondLst>
                                            <p:cond delay="0"/>
                                          </p:stCondLst>
                                        </p:cTn>
                                        <p:tgtEl>
                                          <p:spTgt spid="48"/>
                                        </p:tgtEl>
                                        <p:attrNameLst>
                                          <p:attrName>style.visibility</p:attrName>
                                        </p:attrNameLst>
                                      </p:cBhvr>
                                      <p:to>
                                        <p:strVal val="visible"/>
                                      </p:to>
                                    </p:set>
                                    <p:anim calcmode="lin" valueType="num">
                                      <p:cBhvr>
                                        <p:cTn id="20" dur="625" decel="50000" fill="hold">
                                          <p:stCondLst>
                                            <p:cond delay="0"/>
                                          </p:stCondLst>
                                        </p:cTn>
                                        <p:tgtEl>
                                          <p:spTgt spid="48"/>
                                        </p:tgtEl>
                                        <p:attrNameLst>
                                          <p:attrName>style.rotation</p:attrName>
                                        </p:attrNameLst>
                                      </p:cBhvr>
                                      <p:tavLst>
                                        <p:tav tm="0">
                                          <p:val>
                                            <p:fltVal val="-90"/>
                                          </p:val>
                                        </p:tav>
                                        <p:tav tm="100000">
                                          <p:val>
                                            <p:fltVal val="0"/>
                                          </p:val>
                                        </p:tav>
                                      </p:tavLst>
                                    </p:anim>
                                    <p:anim calcmode="lin" valueType="num">
                                      <p:cBhvr>
                                        <p:cTn id="21" dur="625" decel="50000" fill="hold">
                                          <p:stCondLst>
                                            <p:cond delay="0"/>
                                          </p:stCondLst>
                                        </p:cTn>
                                        <p:tgtEl>
                                          <p:spTgt spid="48"/>
                                        </p:tgtEl>
                                        <p:attrNameLst>
                                          <p:attrName>ppt_w</p:attrName>
                                        </p:attrNameLst>
                                      </p:cBhvr>
                                      <p:tavLst>
                                        <p:tav tm="0">
                                          <p:val>
                                            <p:strVal val="#ppt_w"/>
                                          </p:val>
                                        </p:tav>
                                        <p:tav tm="100000">
                                          <p:val>
                                            <p:strVal val="#ppt_w*.05"/>
                                          </p:val>
                                        </p:tav>
                                      </p:tavLst>
                                    </p:anim>
                                    <p:anim calcmode="lin" valueType="num">
                                      <p:cBhvr>
                                        <p:cTn id="22" dur="625" accel="50000" fill="hold">
                                          <p:stCondLst>
                                            <p:cond delay="625"/>
                                          </p:stCondLst>
                                        </p:cTn>
                                        <p:tgtEl>
                                          <p:spTgt spid="48"/>
                                        </p:tgtEl>
                                        <p:attrNameLst>
                                          <p:attrName>ppt_w</p:attrName>
                                        </p:attrNameLst>
                                      </p:cBhvr>
                                      <p:tavLst>
                                        <p:tav tm="0">
                                          <p:val>
                                            <p:strVal val="#ppt_w*.05"/>
                                          </p:val>
                                        </p:tav>
                                        <p:tav tm="100000">
                                          <p:val>
                                            <p:strVal val="#ppt_w"/>
                                          </p:val>
                                        </p:tav>
                                      </p:tavLst>
                                    </p:anim>
                                    <p:anim calcmode="lin" valueType="num">
                                      <p:cBhvr>
                                        <p:cTn id="23" dur="1250" fill="hold"/>
                                        <p:tgtEl>
                                          <p:spTgt spid="48"/>
                                        </p:tgtEl>
                                        <p:attrNameLst>
                                          <p:attrName>ppt_h</p:attrName>
                                        </p:attrNameLst>
                                      </p:cBhvr>
                                      <p:tavLst>
                                        <p:tav tm="0">
                                          <p:val>
                                            <p:strVal val="#ppt_h"/>
                                          </p:val>
                                        </p:tav>
                                        <p:tav tm="100000">
                                          <p:val>
                                            <p:strVal val="#ppt_h"/>
                                          </p:val>
                                        </p:tav>
                                      </p:tavLst>
                                    </p:anim>
                                    <p:anim calcmode="lin" valueType="num">
                                      <p:cBhvr>
                                        <p:cTn id="24" dur="625" decel="50000" fill="hold">
                                          <p:stCondLst>
                                            <p:cond delay="0"/>
                                          </p:stCondLst>
                                        </p:cTn>
                                        <p:tgtEl>
                                          <p:spTgt spid="48"/>
                                        </p:tgtEl>
                                        <p:attrNameLst>
                                          <p:attrName>ppt_x</p:attrName>
                                        </p:attrNameLst>
                                      </p:cBhvr>
                                      <p:tavLst>
                                        <p:tav tm="0">
                                          <p:val>
                                            <p:strVal val="#ppt_x+.4"/>
                                          </p:val>
                                        </p:tav>
                                        <p:tav tm="100000">
                                          <p:val>
                                            <p:strVal val="#ppt_x"/>
                                          </p:val>
                                        </p:tav>
                                      </p:tavLst>
                                    </p:anim>
                                    <p:anim calcmode="lin" valueType="num">
                                      <p:cBhvr>
                                        <p:cTn id="25" dur="625" decel="50000" fill="hold">
                                          <p:stCondLst>
                                            <p:cond delay="0"/>
                                          </p:stCondLst>
                                        </p:cTn>
                                        <p:tgtEl>
                                          <p:spTgt spid="48"/>
                                        </p:tgtEl>
                                        <p:attrNameLst>
                                          <p:attrName>ppt_y</p:attrName>
                                        </p:attrNameLst>
                                      </p:cBhvr>
                                      <p:tavLst>
                                        <p:tav tm="0">
                                          <p:val>
                                            <p:strVal val="#ppt_y-.2"/>
                                          </p:val>
                                        </p:tav>
                                        <p:tav tm="100000">
                                          <p:val>
                                            <p:strVal val="#ppt_y+.1"/>
                                          </p:val>
                                        </p:tav>
                                      </p:tavLst>
                                    </p:anim>
                                    <p:anim calcmode="lin" valueType="num">
                                      <p:cBhvr>
                                        <p:cTn id="26" dur="625" accel="50000" fill="hold">
                                          <p:stCondLst>
                                            <p:cond delay="625"/>
                                          </p:stCondLst>
                                        </p:cTn>
                                        <p:tgtEl>
                                          <p:spTgt spid="48"/>
                                        </p:tgtEl>
                                        <p:attrNameLst>
                                          <p:attrName>ppt_y</p:attrName>
                                        </p:attrNameLst>
                                      </p:cBhvr>
                                      <p:tavLst>
                                        <p:tav tm="0">
                                          <p:val>
                                            <p:strVal val="#ppt_y+.1"/>
                                          </p:val>
                                        </p:tav>
                                        <p:tav tm="100000">
                                          <p:val>
                                            <p:strVal val="#ppt_y"/>
                                          </p:val>
                                        </p:tav>
                                      </p:tavLst>
                                    </p:anim>
                                    <p:animEffect transition="in" filter="fade">
                                      <p:cBhvr>
                                        <p:cTn id="27" dur="1250" decel="50000">
                                          <p:stCondLst>
                                            <p:cond delay="0"/>
                                          </p:stCondLst>
                                        </p:cTn>
                                        <p:tgtEl>
                                          <p:spTgt spid="48"/>
                                        </p:tgtEl>
                                      </p:cBhvr>
                                    </p:animEffect>
                                  </p:childTnLst>
                                </p:cTn>
                              </p:par>
                            </p:childTnLst>
                          </p:cTn>
                        </p:par>
                        <p:par>
                          <p:cTn id="28" fill="hold">
                            <p:stCondLst>
                              <p:cond delay="2250"/>
                            </p:stCondLst>
                            <p:childTnLst>
                              <p:par>
                                <p:cTn id="29" presetID="10" presetClass="entr" presetSubtype="0" fill="hold" nodeType="afterEffect">
                                  <p:stCondLst>
                                    <p:cond delay="40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par>
                          <p:cTn id="32" fill="hold">
                            <p:stCondLst>
                              <p:cond delay="3150"/>
                            </p:stCondLst>
                            <p:childTnLst>
                              <p:par>
                                <p:cTn id="33" presetID="10" presetClass="entr" presetSubtype="0"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childTnLst>
                          </p:cTn>
                        </p:par>
                        <p:par>
                          <p:cTn id="36" fill="hold">
                            <p:stCondLst>
                              <p:cond delay="3650"/>
                            </p:stCondLst>
                            <p:childTnLst>
                              <p:par>
                                <p:cTn id="37" presetID="10" presetClass="entr" presetSubtype="0" fill="hold" grpId="0" nodeType="afterEffect">
                                  <p:stCondLst>
                                    <p:cond delay="0"/>
                                  </p:stCondLst>
                                  <p:childTnLst>
                                    <p:set>
                                      <p:cBhvr>
                                        <p:cTn id="38" dur="1" fill="hold">
                                          <p:stCondLst>
                                            <p:cond delay="0"/>
                                          </p:stCondLst>
                                        </p:cTn>
                                        <p:tgtEl>
                                          <p:spTgt spid="83"/>
                                        </p:tgtEl>
                                        <p:attrNameLst>
                                          <p:attrName>style.visibility</p:attrName>
                                        </p:attrNameLst>
                                      </p:cBhvr>
                                      <p:to>
                                        <p:strVal val="visible"/>
                                      </p:to>
                                    </p:set>
                                    <p:animEffect transition="in" filter="fade">
                                      <p:cBhvr>
                                        <p:cTn id="39" dur="500"/>
                                        <p:tgtEl>
                                          <p:spTgt spid="83"/>
                                        </p:tgtEl>
                                      </p:cBhvr>
                                    </p:animEffect>
                                  </p:childTnLst>
                                </p:cTn>
                              </p:par>
                            </p:childTnLst>
                          </p:cTn>
                        </p:par>
                        <p:par>
                          <p:cTn id="40" fill="hold">
                            <p:stCondLst>
                              <p:cond delay="4150"/>
                            </p:stCondLst>
                            <p:childTnLst>
                              <p:par>
                                <p:cTn id="41" presetID="10" presetClass="entr" presetSubtype="0" fill="hold" grpId="0" nodeType="afterEffect">
                                  <p:stCondLst>
                                    <p:cond delay="0"/>
                                  </p:stCondLst>
                                  <p:childTnLst>
                                    <p:set>
                                      <p:cBhvr>
                                        <p:cTn id="42" dur="1" fill="hold">
                                          <p:stCondLst>
                                            <p:cond delay="0"/>
                                          </p:stCondLst>
                                        </p:cTn>
                                        <p:tgtEl>
                                          <p:spTgt spid="84"/>
                                        </p:tgtEl>
                                        <p:attrNameLst>
                                          <p:attrName>style.visibility</p:attrName>
                                        </p:attrNameLst>
                                      </p:cBhvr>
                                      <p:to>
                                        <p:strVal val="visible"/>
                                      </p:to>
                                    </p:set>
                                    <p:animEffect transition="in" filter="fade">
                                      <p:cBhvr>
                                        <p:cTn id="43" dur="500"/>
                                        <p:tgtEl>
                                          <p:spTgt spid="84"/>
                                        </p:tgtEl>
                                      </p:cBhvr>
                                    </p:animEffect>
                                  </p:childTnLst>
                                </p:cTn>
                              </p:par>
                            </p:childTnLst>
                          </p:cTn>
                        </p:par>
                        <p:par>
                          <p:cTn id="44" fill="hold">
                            <p:stCondLst>
                              <p:cond delay="4650"/>
                            </p:stCondLst>
                            <p:childTnLst>
                              <p:par>
                                <p:cTn id="45" presetID="10" presetClass="entr" presetSubtype="0"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par>
                          <p:cTn id="48" fill="hold">
                            <p:stCondLst>
                              <p:cond delay="5150"/>
                            </p:stCondLst>
                            <p:childTnLst>
                              <p:par>
                                <p:cTn id="49" presetID="22" presetClass="entr" presetSubtype="8" fill="hold" nodeType="afterEffect">
                                  <p:stCondLst>
                                    <p:cond delay="0"/>
                                  </p:stCondLst>
                                  <p:childTnLst>
                                    <p:set>
                                      <p:cBhvr>
                                        <p:cTn id="50" dur="1" fill="hold">
                                          <p:stCondLst>
                                            <p:cond delay="0"/>
                                          </p:stCondLst>
                                        </p:cTn>
                                        <p:tgtEl>
                                          <p:spTgt spid="85"/>
                                        </p:tgtEl>
                                        <p:attrNameLst>
                                          <p:attrName>style.visibility</p:attrName>
                                        </p:attrNameLst>
                                      </p:cBhvr>
                                      <p:to>
                                        <p:strVal val="visible"/>
                                      </p:to>
                                    </p:set>
                                    <p:animEffect transition="in" filter="wipe(left)">
                                      <p:cBhvr>
                                        <p:cTn id="51" dur="1000"/>
                                        <p:tgtEl>
                                          <p:spTgt spid="85"/>
                                        </p:tgtEl>
                                      </p:cBhvr>
                                    </p:animEffect>
                                  </p:childTnLst>
                                </p:cTn>
                              </p:par>
                            </p:childTnLst>
                          </p:cTn>
                        </p:par>
                        <p:par>
                          <p:cTn id="52" fill="hold">
                            <p:stCondLst>
                              <p:cond delay="6150"/>
                            </p:stCondLst>
                            <p:childTnLst>
                              <p:par>
                                <p:cTn id="53" presetID="22" presetClass="entr" presetSubtype="8" fill="hold" nodeType="afterEffect">
                                  <p:stCondLst>
                                    <p:cond delay="0"/>
                                  </p:stCondLst>
                                  <p:childTnLst>
                                    <p:set>
                                      <p:cBhvr>
                                        <p:cTn id="54" dur="1" fill="hold">
                                          <p:stCondLst>
                                            <p:cond delay="0"/>
                                          </p:stCondLst>
                                        </p:cTn>
                                        <p:tgtEl>
                                          <p:spTgt spid="91"/>
                                        </p:tgtEl>
                                        <p:attrNameLst>
                                          <p:attrName>style.visibility</p:attrName>
                                        </p:attrNameLst>
                                      </p:cBhvr>
                                      <p:to>
                                        <p:strVal val="visible"/>
                                      </p:to>
                                    </p:set>
                                    <p:animEffect transition="in" filter="wipe(left)">
                                      <p:cBhvr>
                                        <p:cTn id="55" dur="1000"/>
                                        <p:tgtEl>
                                          <p:spTgt spid="91"/>
                                        </p:tgtEl>
                                      </p:cBhvr>
                                    </p:animEffect>
                                  </p:childTnLst>
                                </p:cTn>
                              </p:par>
                            </p:childTnLst>
                          </p:cTn>
                        </p:par>
                        <p:par>
                          <p:cTn id="56" fill="hold">
                            <p:stCondLst>
                              <p:cond delay="7150"/>
                            </p:stCondLst>
                            <p:childTnLst>
                              <p:par>
                                <p:cTn id="57" presetID="10" presetClass="entr" presetSubtype="0" fill="hold" nodeType="after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fade">
                                      <p:cBhvr>
                                        <p:cTn id="59" dur="500"/>
                                        <p:tgtEl>
                                          <p:spTgt spid="68"/>
                                        </p:tgtEl>
                                      </p:cBhvr>
                                    </p:animEffect>
                                  </p:childTnLst>
                                </p:cTn>
                              </p:par>
                            </p:childTnLst>
                          </p:cTn>
                        </p:par>
                        <p:par>
                          <p:cTn id="60" fill="hold">
                            <p:stCondLst>
                              <p:cond delay="7650"/>
                            </p:stCondLst>
                            <p:childTnLst>
                              <p:par>
                                <p:cTn id="61" presetID="10" presetClass="entr" presetSubtype="0"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fade">
                                      <p:cBhvr>
                                        <p:cTn id="63" dur="500"/>
                                        <p:tgtEl>
                                          <p:spTgt spid="67"/>
                                        </p:tgtEl>
                                      </p:cBhvr>
                                    </p:animEffect>
                                  </p:childTnLst>
                                </p:cTn>
                              </p:par>
                            </p:childTnLst>
                          </p:cTn>
                        </p:par>
                        <p:par>
                          <p:cTn id="64" fill="hold">
                            <p:stCondLst>
                              <p:cond delay="8150"/>
                            </p:stCondLst>
                            <p:childTnLst>
                              <p:par>
                                <p:cTn id="65" presetID="22" presetClass="entr" presetSubtype="8" fill="hold" nodeType="afterEffect">
                                  <p:stCondLst>
                                    <p:cond delay="0"/>
                                  </p:stCondLst>
                                  <p:childTnLst>
                                    <p:set>
                                      <p:cBhvr>
                                        <p:cTn id="66" dur="1" fill="hold">
                                          <p:stCondLst>
                                            <p:cond delay="0"/>
                                          </p:stCondLst>
                                        </p:cTn>
                                        <p:tgtEl>
                                          <p:spTgt spid="94"/>
                                        </p:tgtEl>
                                        <p:attrNameLst>
                                          <p:attrName>style.visibility</p:attrName>
                                        </p:attrNameLst>
                                      </p:cBhvr>
                                      <p:to>
                                        <p:strVal val="visible"/>
                                      </p:to>
                                    </p:set>
                                    <p:animEffect transition="in" filter="wipe(left)">
                                      <p:cBhvr>
                                        <p:cTn id="67" dur="1000"/>
                                        <p:tgtEl>
                                          <p:spTgt spid="94"/>
                                        </p:tgtEl>
                                      </p:cBhvr>
                                    </p:animEffect>
                                  </p:childTnLst>
                                </p:cTn>
                              </p:par>
                            </p:childTnLst>
                          </p:cTn>
                        </p:par>
                        <p:par>
                          <p:cTn id="68" fill="hold">
                            <p:stCondLst>
                              <p:cond delay="9150"/>
                            </p:stCondLst>
                            <p:childTnLst>
                              <p:par>
                                <p:cTn id="69" presetID="22" presetClass="entr" presetSubtype="8" fill="hold" nodeType="afterEffect">
                                  <p:stCondLst>
                                    <p:cond delay="0"/>
                                  </p:stCondLst>
                                  <p:childTnLst>
                                    <p:set>
                                      <p:cBhvr>
                                        <p:cTn id="70" dur="1" fill="hold">
                                          <p:stCondLst>
                                            <p:cond delay="0"/>
                                          </p:stCondLst>
                                        </p:cTn>
                                        <p:tgtEl>
                                          <p:spTgt spid="100"/>
                                        </p:tgtEl>
                                        <p:attrNameLst>
                                          <p:attrName>style.visibility</p:attrName>
                                        </p:attrNameLst>
                                      </p:cBhvr>
                                      <p:to>
                                        <p:strVal val="visible"/>
                                      </p:to>
                                    </p:set>
                                    <p:animEffect transition="in" filter="wipe(left)">
                                      <p:cBhvr>
                                        <p:cTn id="71" dur="1000"/>
                                        <p:tgtEl>
                                          <p:spTgt spid="100"/>
                                        </p:tgtEl>
                                      </p:cBhvr>
                                    </p:animEffect>
                                  </p:childTnLst>
                                </p:cTn>
                              </p:par>
                            </p:childTnLst>
                          </p:cTn>
                        </p:par>
                        <p:par>
                          <p:cTn id="72" fill="hold">
                            <p:stCondLst>
                              <p:cond delay="10150"/>
                            </p:stCondLst>
                            <p:childTnLst>
                              <p:par>
                                <p:cTn id="73" presetID="22" presetClass="entr" presetSubtype="8" fill="hold" nodeType="afterEffect">
                                  <p:stCondLst>
                                    <p:cond delay="0"/>
                                  </p:stCondLst>
                                  <p:childTnLst>
                                    <p:set>
                                      <p:cBhvr>
                                        <p:cTn id="74" dur="1" fill="hold">
                                          <p:stCondLst>
                                            <p:cond delay="0"/>
                                          </p:stCondLst>
                                        </p:cTn>
                                        <p:tgtEl>
                                          <p:spTgt spid="103"/>
                                        </p:tgtEl>
                                        <p:attrNameLst>
                                          <p:attrName>style.visibility</p:attrName>
                                        </p:attrNameLst>
                                      </p:cBhvr>
                                      <p:to>
                                        <p:strVal val="visible"/>
                                      </p:to>
                                    </p:set>
                                    <p:animEffect transition="in" filter="wipe(left)">
                                      <p:cBhvr>
                                        <p:cTn id="75" dur="1000"/>
                                        <p:tgtEl>
                                          <p:spTgt spid="103"/>
                                        </p:tgtEl>
                                      </p:cBhvr>
                                    </p:animEffect>
                                  </p:childTnLst>
                                </p:cTn>
                              </p:par>
                            </p:childTnLst>
                          </p:cTn>
                        </p:par>
                        <p:par>
                          <p:cTn id="76" fill="hold">
                            <p:stCondLst>
                              <p:cond delay="11150"/>
                            </p:stCondLst>
                            <p:childTnLst>
                              <p:par>
                                <p:cTn id="77" presetID="22" presetClass="entr" presetSubtype="8" fill="hold"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left)">
                                      <p:cBhvr>
                                        <p:cTn id="79" dur="7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83" grpId="0" animBg="1"/>
      <p:bldP spid="84" grpId="0" animBg="1"/>
      <p:bldP spid="6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グループ化 9"/>
          <p:cNvGrpSpPr/>
          <p:nvPr/>
        </p:nvGrpSpPr>
        <p:grpSpPr>
          <a:xfrm>
            <a:off x="233362" y="502276"/>
            <a:ext cx="9387155" cy="5666703"/>
            <a:chOff x="979617" y="502277"/>
            <a:chExt cx="8177262" cy="4172754"/>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9617" y="502277"/>
              <a:ext cx="8177262" cy="4172754"/>
            </a:xfrm>
            <a:prstGeom prst="rect">
              <a:avLst/>
            </a:prstGeom>
          </p:spPr>
        </p:pic>
        <p:pic>
          <p:nvPicPr>
            <p:cNvPr id="9" name="図 8"/>
            <p:cNvPicPr>
              <a:picLocks noChangeAspect="1"/>
            </p:cNvPicPr>
            <p:nvPr/>
          </p:nvPicPr>
          <p:blipFill>
            <a:blip r:embed="rId3">
              <a:extLst>
                <a:ext uri="{BEBA8EAE-BF5A-486C-A8C5-ECC9F3942E4B}">
                  <a14:imgProps xmlns:a14="http://schemas.microsoft.com/office/drawing/2010/main">
                    <a14:imgLayer r:embed="rId4">
                      <a14:imgEffect>
                        <a14:backgroundRemoval t="3139" b="98206" l="9184" r="88776">
                          <a14:foregroundMark x1="53061" y1="24215" x2="53061" y2="24215"/>
                          <a14:foregroundMark x1="52041" y1="40359" x2="52041" y2="40359"/>
                          <a14:foregroundMark x1="51020" y1="61883" x2="51020" y2="61883"/>
                        </a14:backgroundRemoval>
                      </a14:imgEffect>
                    </a14:imgLayer>
                  </a14:imgProps>
                </a:ext>
              </a:extLst>
            </a:blip>
            <a:stretch>
              <a:fillRect/>
            </a:stretch>
          </p:blipFill>
          <p:spPr>
            <a:xfrm>
              <a:off x="8438775" y="2721528"/>
              <a:ext cx="459276" cy="1045087"/>
            </a:xfrm>
            <a:prstGeom prst="rect">
              <a:avLst/>
            </a:prstGeom>
          </p:spPr>
        </p:pic>
        <p:pic>
          <p:nvPicPr>
            <p:cNvPr id="11" name="図 10"/>
            <p:cNvPicPr>
              <a:picLocks noChangeAspect="1"/>
            </p:cNvPicPr>
            <p:nvPr/>
          </p:nvPicPr>
          <p:blipFill>
            <a:blip r:embed="rId5">
              <a:extLst>
                <a:ext uri="{BEBA8EAE-BF5A-486C-A8C5-ECC9F3942E4B}">
                  <a14:imgProps xmlns:a14="http://schemas.microsoft.com/office/drawing/2010/main">
                    <a14:imgLayer r:embed="rId6">
                      <a14:imgEffect>
                        <a14:backgroundRemoval t="6383" b="98936" l="2976" r="97024">
                          <a14:foregroundMark x1="54167" y1="50000" x2="54167" y2="50000"/>
                          <a14:foregroundMark x1="35714" y1="51064" x2="35714" y2="51064"/>
                        </a14:backgroundRemoval>
                      </a14:imgEffect>
                    </a14:imgLayer>
                  </a14:imgProps>
                </a:ext>
              </a:extLst>
            </a:blip>
            <a:stretch>
              <a:fillRect/>
            </a:stretch>
          </p:blipFill>
          <p:spPr>
            <a:xfrm>
              <a:off x="8068770" y="2838866"/>
              <a:ext cx="450382" cy="252000"/>
            </a:xfrm>
            <a:prstGeom prst="rect">
              <a:avLst/>
            </a:prstGeom>
          </p:spPr>
        </p:pic>
      </p:grpSp>
      <p:sp>
        <p:nvSpPr>
          <p:cNvPr id="14" name="角丸四角形 13"/>
          <p:cNvSpPr/>
          <p:nvPr/>
        </p:nvSpPr>
        <p:spPr>
          <a:xfrm>
            <a:off x="1064302" y="1454453"/>
            <a:ext cx="7824131" cy="1189128"/>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7" name="図 66"/>
          <p:cNvPicPr>
            <a:picLocks noChangeAspect="1"/>
          </p:cNvPicPr>
          <p:nvPr/>
        </p:nvPicPr>
        <p:blipFill>
          <a:blip r:embed="rId7"/>
          <a:stretch>
            <a:fillRect/>
          </a:stretch>
        </p:blipFill>
        <p:spPr>
          <a:xfrm rot="416488">
            <a:off x="6225505" y="2009852"/>
            <a:ext cx="621080" cy="629617"/>
          </a:xfrm>
          <a:prstGeom prst="rect">
            <a:avLst/>
          </a:prstGeom>
        </p:spPr>
      </p:pic>
      <p:pic>
        <p:nvPicPr>
          <p:cNvPr id="68" name="図 67" descr="おもちゃ, 人形, 時計, 食品 が含まれている画像&#10;&#10;自動的に生成された説明">
            <a:extLst>
              <a:ext uri="{FF2B5EF4-FFF2-40B4-BE49-F238E27FC236}">
                <a16:creationId xmlns:a16="http://schemas.microsoft.com/office/drawing/2014/main" id="{8CE74C01-A633-4DE6-9246-89039A7AE576}"/>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6856894" y="2007396"/>
            <a:ext cx="527803" cy="599480"/>
          </a:xfrm>
          <a:prstGeom prst="rect">
            <a:avLst/>
          </a:prstGeom>
        </p:spPr>
      </p:pic>
      <p:grpSp>
        <p:nvGrpSpPr>
          <p:cNvPr id="7" name="グループ化 6"/>
          <p:cNvGrpSpPr/>
          <p:nvPr/>
        </p:nvGrpSpPr>
        <p:grpSpPr>
          <a:xfrm>
            <a:off x="790990" y="2858879"/>
            <a:ext cx="2199348" cy="2437607"/>
            <a:chOff x="6428129" y="3052744"/>
            <a:chExt cx="2199348" cy="2437607"/>
          </a:xfrm>
        </p:grpSpPr>
        <p:sp>
          <p:nvSpPr>
            <p:cNvPr id="12" name="メモ 11"/>
            <p:cNvSpPr/>
            <p:nvPr/>
          </p:nvSpPr>
          <p:spPr>
            <a:xfrm>
              <a:off x="6428129" y="3052744"/>
              <a:ext cx="1713058" cy="2122232"/>
            </a:xfrm>
            <a:prstGeom prst="foldedCorner">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6530610" y="3144198"/>
              <a:ext cx="1503699" cy="7247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chemeClr val="tx1"/>
                  </a:solidFill>
                </a:rPr>
                <a:t/>
              </a:r>
              <a:br>
                <a:rPr kumimoji="1" lang="en-US" altLang="ja-JP" sz="1200" dirty="0">
                  <a:solidFill>
                    <a:schemeClr val="tx1"/>
                  </a:solidFill>
                </a:rPr>
              </a:br>
              <a:endParaRPr kumimoji="1" lang="ja-JP" altLang="en-US" sz="1200" dirty="0">
                <a:solidFill>
                  <a:schemeClr val="tx1"/>
                </a:solidFill>
              </a:endParaRPr>
            </a:p>
          </p:txBody>
        </p:sp>
        <p:sp>
          <p:nvSpPr>
            <p:cNvPr id="69" name="テキスト ボックス 68"/>
            <p:cNvSpPr txBox="1"/>
            <p:nvPr/>
          </p:nvSpPr>
          <p:spPr>
            <a:xfrm>
              <a:off x="6506596" y="3070361"/>
              <a:ext cx="1698815" cy="854080"/>
            </a:xfrm>
            <a:prstGeom prst="rect">
              <a:avLst/>
            </a:prstGeom>
            <a:noFill/>
          </p:spPr>
          <p:txBody>
            <a:bodyPr wrap="square" rtlCol="0">
              <a:spAutoFit/>
            </a:bodyPr>
            <a:lstStyle/>
            <a:p>
              <a:pPr>
                <a:lnSpc>
                  <a:spcPct val="150000"/>
                </a:lnSpc>
              </a:pPr>
              <a:r>
                <a:rPr kumimoji="1" lang="ja-JP" altLang="en-US" sz="1100" dirty="0">
                  <a:latin typeface="HGS創英角ﾎﾟｯﾌﾟ体" panose="040B0A00000000000000" pitchFamily="50" charset="-128"/>
                  <a:ea typeface="HGS創英角ﾎﾟｯﾌﾟ体" panose="040B0A00000000000000" pitchFamily="50" charset="-128"/>
                </a:rPr>
                <a:t>タイトルはここかな？</a:t>
              </a:r>
              <a:endParaRPr kumimoji="1" lang="en-US" altLang="ja-JP" sz="1100" dirty="0">
                <a:latin typeface="HGS創英角ﾎﾟｯﾌﾟ体" panose="040B0A00000000000000" pitchFamily="50" charset="-128"/>
                <a:ea typeface="HGS創英角ﾎﾟｯﾌﾟ体" panose="040B0A00000000000000" pitchFamily="50" charset="-128"/>
              </a:endParaRPr>
            </a:p>
            <a:p>
              <a:pPr>
                <a:lnSpc>
                  <a:spcPct val="150000"/>
                </a:lnSpc>
              </a:pPr>
              <a:r>
                <a:rPr kumimoji="1" lang="ja-JP" altLang="en-US" sz="1100" dirty="0">
                  <a:latin typeface="HGS創英角ﾎﾟｯﾌﾟ体" panose="040B0A00000000000000" pitchFamily="50" charset="-128"/>
                  <a:ea typeface="HGS創英角ﾎﾟｯﾌﾟ体" panose="040B0A00000000000000" pitchFamily="50" charset="-128"/>
                </a:rPr>
                <a:t>文字は大きい方がいいかな？</a:t>
              </a:r>
            </a:p>
          </p:txBody>
        </p:sp>
        <p:sp>
          <p:nvSpPr>
            <p:cNvPr id="70" name="正方形/長方形 69"/>
            <p:cNvSpPr/>
            <p:nvPr/>
          </p:nvSpPr>
          <p:spPr>
            <a:xfrm>
              <a:off x="6530610" y="4061310"/>
              <a:ext cx="1503699" cy="53494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chemeClr val="tx1"/>
                  </a:solidFill>
                </a:rPr>
                <a:t/>
              </a:r>
              <a:br>
                <a:rPr kumimoji="1" lang="en-US" altLang="ja-JP" sz="1200" dirty="0">
                  <a:solidFill>
                    <a:schemeClr val="tx1"/>
                  </a:solidFill>
                </a:rPr>
              </a:br>
              <a:endParaRPr kumimoji="1" lang="ja-JP" altLang="en-US" sz="1200" dirty="0">
                <a:solidFill>
                  <a:schemeClr val="tx1"/>
                </a:solidFill>
              </a:endParaRPr>
            </a:p>
          </p:txBody>
        </p:sp>
        <p:sp>
          <p:nvSpPr>
            <p:cNvPr id="71" name="テキスト ボックス 70"/>
            <p:cNvSpPr txBox="1"/>
            <p:nvPr/>
          </p:nvSpPr>
          <p:spPr>
            <a:xfrm>
              <a:off x="6546037" y="4059157"/>
              <a:ext cx="1327784" cy="600164"/>
            </a:xfrm>
            <a:prstGeom prst="rect">
              <a:avLst/>
            </a:prstGeom>
            <a:noFill/>
          </p:spPr>
          <p:txBody>
            <a:bodyPr wrap="square" rtlCol="0">
              <a:spAutoFit/>
            </a:bodyPr>
            <a:lstStyle/>
            <a:p>
              <a:pPr>
                <a:lnSpc>
                  <a:spcPct val="150000"/>
                </a:lnSpc>
              </a:pPr>
              <a:r>
                <a:rPr kumimoji="1" lang="ja-JP" altLang="en-US" sz="1100" dirty="0">
                  <a:latin typeface="HGS創英角ﾎﾟｯﾌﾟ体" panose="040B0A00000000000000" pitchFamily="50" charset="-128"/>
                  <a:ea typeface="HGS創英角ﾎﾟｯﾌﾟ体" panose="040B0A00000000000000" pitchFamily="50" charset="-128"/>
                </a:rPr>
                <a:t>グラフは真ん中がいいかな？</a:t>
              </a:r>
            </a:p>
          </p:txBody>
        </p:sp>
        <p:pic>
          <p:nvPicPr>
            <p:cNvPr id="81" name="図 8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684099" y="4570266"/>
              <a:ext cx="943378" cy="920085"/>
            </a:xfrm>
            <a:prstGeom prst="rect">
              <a:avLst/>
            </a:prstGeom>
          </p:spPr>
        </p:pic>
        <p:sp>
          <p:nvSpPr>
            <p:cNvPr id="40" name="テキスト ボックス 39"/>
            <p:cNvSpPr txBox="1"/>
            <p:nvPr/>
          </p:nvSpPr>
          <p:spPr>
            <a:xfrm>
              <a:off x="6543420" y="3292326"/>
              <a:ext cx="449657" cy="184666"/>
            </a:xfrm>
            <a:prstGeom prst="rect">
              <a:avLst/>
            </a:prstGeom>
            <a:noFill/>
          </p:spPr>
          <p:txBody>
            <a:bodyPr wrap="square" rtlCol="0">
              <a:spAutoFit/>
            </a:bodyPr>
            <a:lstStyle/>
            <a:p>
              <a:r>
                <a:rPr kumimoji="1" lang="ja-JP" altLang="en-US" sz="600" dirty="0">
                  <a:latin typeface="HGS創英角ﾎﾟｯﾌﾟ体" panose="040B0A00000000000000" pitchFamily="50" charset="-128"/>
                  <a:ea typeface="HGS創英角ﾎﾟｯﾌﾟ体" panose="040B0A00000000000000" pitchFamily="50" charset="-128"/>
                </a:rPr>
                <a:t>も じ</a:t>
              </a:r>
            </a:p>
          </p:txBody>
        </p:sp>
        <p:sp>
          <p:nvSpPr>
            <p:cNvPr id="42" name="テキスト ボックス 41"/>
            <p:cNvSpPr txBox="1"/>
            <p:nvPr/>
          </p:nvSpPr>
          <p:spPr>
            <a:xfrm>
              <a:off x="6906346" y="3299256"/>
              <a:ext cx="449657" cy="184666"/>
            </a:xfrm>
            <a:prstGeom prst="rect">
              <a:avLst/>
            </a:prstGeom>
            <a:noFill/>
          </p:spPr>
          <p:txBody>
            <a:bodyPr wrap="square" rtlCol="0">
              <a:spAutoFit/>
            </a:bodyPr>
            <a:lstStyle/>
            <a:p>
              <a:r>
                <a:rPr kumimoji="1" lang="ja-JP" altLang="en-US" sz="600" dirty="0">
                  <a:latin typeface="HGS創英角ﾎﾟｯﾌﾟ体" panose="040B0A00000000000000" pitchFamily="50" charset="-128"/>
                  <a:ea typeface="HGS創英角ﾎﾟｯﾌﾟ体" panose="040B0A00000000000000" pitchFamily="50" charset="-128"/>
                </a:rPr>
                <a:t>お お</a:t>
              </a:r>
            </a:p>
          </p:txBody>
        </p:sp>
        <p:sp>
          <p:nvSpPr>
            <p:cNvPr id="43" name="テキスト ボックス 42"/>
            <p:cNvSpPr txBox="1"/>
            <p:nvPr/>
          </p:nvSpPr>
          <p:spPr>
            <a:xfrm>
              <a:off x="7329877" y="3287688"/>
              <a:ext cx="449657" cy="184666"/>
            </a:xfrm>
            <a:prstGeom prst="rect">
              <a:avLst/>
            </a:prstGeom>
            <a:noFill/>
          </p:spPr>
          <p:txBody>
            <a:bodyPr wrap="square" rtlCol="0">
              <a:spAutoFit/>
            </a:bodyPr>
            <a:lstStyle/>
            <a:p>
              <a:r>
                <a:rPr kumimoji="1" lang="ja-JP" altLang="en-US" sz="600" dirty="0">
                  <a:latin typeface="HGS創英角ﾎﾟｯﾌﾟ体" panose="040B0A00000000000000" pitchFamily="50" charset="-128"/>
                  <a:ea typeface="HGS創英角ﾎﾟｯﾌﾟ体" panose="040B0A00000000000000" pitchFamily="50" charset="-128"/>
                </a:rPr>
                <a:t>ほ う</a:t>
              </a:r>
            </a:p>
          </p:txBody>
        </p:sp>
        <p:sp>
          <p:nvSpPr>
            <p:cNvPr id="44" name="テキスト ボックス 43"/>
            <p:cNvSpPr txBox="1"/>
            <p:nvPr/>
          </p:nvSpPr>
          <p:spPr>
            <a:xfrm>
              <a:off x="7131174" y="4041035"/>
              <a:ext cx="648360" cy="184666"/>
            </a:xfrm>
            <a:prstGeom prst="rect">
              <a:avLst/>
            </a:prstGeom>
            <a:noFill/>
          </p:spPr>
          <p:txBody>
            <a:bodyPr wrap="square" rtlCol="0">
              <a:spAutoFit/>
            </a:bodyPr>
            <a:lstStyle/>
            <a:p>
              <a:r>
                <a:rPr kumimoji="1" lang="ja-JP" altLang="en-US" sz="600" dirty="0">
                  <a:latin typeface="HGS創英角ﾎﾟｯﾌﾟ体" panose="040B0A00000000000000" pitchFamily="50" charset="-128"/>
                  <a:ea typeface="HGS創英角ﾎﾟｯﾌﾟ体" panose="040B0A00000000000000" pitchFamily="50" charset="-128"/>
                </a:rPr>
                <a:t>ま　　な か</a:t>
              </a:r>
            </a:p>
          </p:txBody>
        </p:sp>
      </p:grpSp>
      <p:grpSp>
        <p:nvGrpSpPr>
          <p:cNvPr id="45" name="グループ化 44"/>
          <p:cNvGrpSpPr/>
          <p:nvPr/>
        </p:nvGrpSpPr>
        <p:grpSpPr>
          <a:xfrm>
            <a:off x="615725" y="737879"/>
            <a:ext cx="592362" cy="646331"/>
            <a:chOff x="2390956" y="1607048"/>
            <a:chExt cx="592362" cy="646331"/>
          </a:xfrm>
        </p:grpSpPr>
        <p:sp>
          <p:nvSpPr>
            <p:cNvPr id="46" name="テキスト ボックス 45"/>
            <p:cNvSpPr txBox="1"/>
            <p:nvPr/>
          </p:nvSpPr>
          <p:spPr>
            <a:xfrm>
              <a:off x="2395130" y="1607048"/>
              <a:ext cx="588188" cy="646331"/>
            </a:xfrm>
            <a:prstGeom prst="rect">
              <a:avLst/>
            </a:prstGeom>
            <a:noFill/>
          </p:spPr>
          <p:txBody>
            <a:bodyPr wrap="square" rtlCol="0">
              <a:spAutoFit/>
            </a:bodyPr>
            <a:lstStyle/>
            <a:p>
              <a:pPr algn="dist"/>
              <a:r>
                <a:rPr lang="ja-JP" altLang="en-US" sz="3600" dirty="0">
                  <a:ln w="76200">
                    <a:solidFill>
                      <a:schemeClr val="bg1"/>
                    </a:solidFill>
                  </a:ln>
                  <a:solidFill>
                    <a:schemeClr val="bg1"/>
                  </a:solidFill>
                  <a:latin typeface="HGS創英角ﾎﾟｯﾌﾟ体" panose="040B0A00000000000000" pitchFamily="50" charset="-128"/>
                  <a:ea typeface="HGS創英角ﾎﾟｯﾌﾟ体" panose="040B0A00000000000000" pitchFamily="50" charset="-128"/>
                </a:rPr>
                <a:t>④</a:t>
              </a:r>
              <a:endParaRPr kumimoji="1" lang="ja-JP" altLang="en-US" sz="3600" dirty="0">
                <a:ln w="76200">
                  <a:solidFill>
                    <a:schemeClr val="bg1"/>
                  </a:solidFill>
                </a:ln>
                <a:solidFill>
                  <a:schemeClr val="bg1"/>
                </a:solidFill>
                <a:latin typeface="HGS創英角ﾎﾟｯﾌﾟ体" panose="040B0A00000000000000" pitchFamily="50" charset="-128"/>
                <a:ea typeface="HGS創英角ﾎﾟｯﾌﾟ体" panose="040B0A00000000000000" pitchFamily="50" charset="-128"/>
              </a:endParaRPr>
            </a:p>
          </p:txBody>
        </p:sp>
        <p:sp>
          <p:nvSpPr>
            <p:cNvPr id="47" name="テキスト ボックス 46"/>
            <p:cNvSpPr txBox="1"/>
            <p:nvPr/>
          </p:nvSpPr>
          <p:spPr>
            <a:xfrm>
              <a:off x="2390956" y="1607048"/>
              <a:ext cx="588188" cy="646331"/>
            </a:xfrm>
            <a:prstGeom prst="rect">
              <a:avLst/>
            </a:prstGeom>
            <a:noFill/>
          </p:spPr>
          <p:txBody>
            <a:bodyPr wrap="square" rtlCol="0">
              <a:spAutoFit/>
            </a:bodyPr>
            <a:lstStyle/>
            <a:p>
              <a:pPr algn="dist"/>
              <a:r>
                <a:rPr lang="ja-JP" altLang="en-US" sz="3600" dirty="0">
                  <a:latin typeface="HGS創英角ﾎﾟｯﾌﾟ体" panose="040B0A00000000000000" pitchFamily="50" charset="-128"/>
                  <a:ea typeface="HGS創英角ﾎﾟｯﾌﾟ体" panose="040B0A00000000000000" pitchFamily="50" charset="-128"/>
                </a:rPr>
                <a:t>④</a:t>
              </a:r>
              <a:endParaRPr kumimoji="1" lang="ja-JP" altLang="en-US" sz="3600" dirty="0">
                <a:latin typeface="HGS創英角ﾎﾟｯﾌﾟ体" panose="040B0A00000000000000" pitchFamily="50" charset="-128"/>
                <a:ea typeface="HGS創英角ﾎﾟｯﾌﾟ体" panose="040B0A00000000000000" pitchFamily="50" charset="-128"/>
              </a:endParaRPr>
            </a:p>
          </p:txBody>
        </p:sp>
      </p:grpSp>
      <p:grpSp>
        <p:nvGrpSpPr>
          <p:cNvPr id="48" name="グループ化 47"/>
          <p:cNvGrpSpPr/>
          <p:nvPr/>
        </p:nvGrpSpPr>
        <p:grpSpPr>
          <a:xfrm>
            <a:off x="1205947" y="584162"/>
            <a:ext cx="6667874" cy="781855"/>
            <a:chOff x="1698200" y="3448391"/>
            <a:chExt cx="6667874" cy="781855"/>
          </a:xfrm>
        </p:grpSpPr>
        <p:grpSp>
          <p:nvGrpSpPr>
            <p:cNvPr id="49" name="グループ化 48"/>
            <p:cNvGrpSpPr/>
            <p:nvPr/>
          </p:nvGrpSpPr>
          <p:grpSpPr>
            <a:xfrm>
              <a:off x="1698200" y="3456717"/>
              <a:ext cx="6667874" cy="773529"/>
              <a:chOff x="1262808" y="622300"/>
              <a:chExt cx="6145516" cy="773529"/>
            </a:xfrm>
          </p:grpSpPr>
          <p:grpSp>
            <p:nvGrpSpPr>
              <p:cNvPr id="53" name="グループ化 52"/>
              <p:cNvGrpSpPr/>
              <p:nvPr/>
            </p:nvGrpSpPr>
            <p:grpSpPr>
              <a:xfrm>
                <a:off x="1262808" y="788793"/>
                <a:ext cx="6145516" cy="607036"/>
                <a:chOff x="1262808" y="788793"/>
                <a:chExt cx="6145516" cy="607036"/>
              </a:xfrm>
            </p:grpSpPr>
            <p:sp>
              <p:nvSpPr>
                <p:cNvPr id="55" name="テキスト ボックス 54"/>
                <p:cNvSpPr txBox="1"/>
                <p:nvPr/>
              </p:nvSpPr>
              <p:spPr>
                <a:xfrm>
                  <a:off x="1262808" y="788793"/>
                  <a:ext cx="5579481" cy="584775"/>
                </a:xfrm>
                <a:prstGeom prst="rect">
                  <a:avLst/>
                </a:prstGeom>
                <a:noFill/>
              </p:spPr>
              <p:txBody>
                <a:bodyPr wrap="square" rtlCol="0">
                  <a:spAutoFit/>
                </a:bodyPr>
                <a:lstStyle/>
                <a:p>
                  <a:pPr algn="dist"/>
                  <a:r>
                    <a:rPr lang="ja-JP" altLang="en-US" sz="3200" u="sng" dirty="0">
                      <a:ln w="76200">
                        <a:solidFill>
                          <a:schemeClr val="bg1"/>
                        </a:solidFill>
                      </a:ln>
                      <a:solidFill>
                        <a:schemeClr val="bg1"/>
                      </a:solidFill>
                      <a:latin typeface="HGS創英角ﾎﾟｯﾌﾟ体" panose="040B0A00000000000000" pitchFamily="50" charset="-128"/>
                      <a:ea typeface="HGS創英角ﾎﾟｯﾌﾟ体" panose="040B0A00000000000000" pitchFamily="50" charset="-128"/>
                    </a:rPr>
                    <a:t>文字の形や大きさを考えよう</a:t>
                  </a:r>
                  <a:endParaRPr kumimoji="1" lang="ja-JP" altLang="en-US" sz="3200" u="sng" dirty="0">
                    <a:ln w="76200">
                      <a:solidFill>
                        <a:schemeClr val="bg1"/>
                      </a:solidFill>
                    </a:ln>
                    <a:solidFill>
                      <a:schemeClr val="bg1"/>
                    </a:solidFill>
                    <a:latin typeface="HGS創英角ﾎﾟｯﾌﾟ体" panose="040B0A00000000000000" pitchFamily="50" charset="-128"/>
                    <a:ea typeface="HGS創英角ﾎﾟｯﾌﾟ体" panose="040B0A00000000000000" pitchFamily="50" charset="-128"/>
                  </a:endParaRPr>
                </a:p>
              </p:txBody>
            </p:sp>
            <p:grpSp>
              <p:nvGrpSpPr>
                <p:cNvPr id="56" name="グループ化 55"/>
                <p:cNvGrpSpPr/>
                <p:nvPr/>
              </p:nvGrpSpPr>
              <p:grpSpPr>
                <a:xfrm>
                  <a:off x="1266413" y="810125"/>
                  <a:ext cx="6141911" cy="585704"/>
                  <a:chOff x="1405839" y="810125"/>
                  <a:chExt cx="6067799" cy="585704"/>
                </a:xfrm>
              </p:grpSpPr>
              <p:grpSp>
                <p:nvGrpSpPr>
                  <p:cNvPr id="57" name="グループ化 56"/>
                  <p:cNvGrpSpPr/>
                  <p:nvPr/>
                </p:nvGrpSpPr>
                <p:grpSpPr>
                  <a:xfrm>
                    <a:off x="6897641" y="810125"/>
                    <a:ext cx="575997" cy="551398"/>
                    <a:chOff x="4086410" y="4997765"/>
                    <a:chExt cx="917040" cy="867825"/>
                  </a:xfrm>
                </p:grpSpPr>
                <p:pic>
                  <p:nvPicPr>
                    <p:cNvPr id="59" name="図 5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086410" y="4997765"/>
                      <a:ext cx="501792" cy="867825"/>
                    </a:xfrm>
                    <a:prstGeom prst="rect">
                      <a:avLst/>
                    </a:prstGeom>
                  </p:spPr>
                </p:pic>
                <p:pic>
                  <p:nvPicPr>
                    <p:cNvPr id="60" name="図 5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626834" y="5214242"/>
                      <a:ext cx="376616" cy="651348"/>
                    </a:xfrm>
                    <a:prstGeom prst="rect">
                      <a:avLst/>
                    </a:prstGeom>
                  </p:spPr>
                </p:pic>
              </p:grpSp>
              <p:sp>
                <p:nvSpPr>
                  <p:cNvPr id="58" name="テキスト ボックス 57"/>
                  <p:cNvSpPr txBox="1"/>
                  <p:nvPr/>
                </p:nvSpPr>
                <p:spPr>
                  <a:xfrm>
                    <a:off x="1405839" y="811054"/>
                    <a:ext cx="5508595" cy="584775"/>
                  </a:xfrm>
                  <a:prstGeom prst="rect">
                    <a:avLst/>
                  </a:prstGeom>
                  <a:noFill/>
                </p:spPr>
                <p:txBody>
                  <a:bodyPr wrap="square" rtlCol="0">
                    <a:spAutoFit/>
                  </a:bodyPr>
                  <a:lstStyle/>
                  <a:p>
                    <a:pPr algn="dist"/>
                    <a:r>
                      <a:rPr lang="ja-JP" altLang="en-US" sz="3200" u="sng" dirty="0">
                        <a:latin typeface="HGS創英角ﾎﾟｯﾌﾟ体" panose="040B0A00000000000000" pitchFamily="50" charset="-128"/>
                        <a:ea typeface="HGS創英角ﾎﾟｯﾌﾟ体" panose="040B0A00000000000000" pitchFamily="50" charset="-128"/>
                      </a:rPr>
                      <a:t>文字の形や大きさを考えよう</a:t>
                    </a:r>
                    <a:endParaRPr kumimoji="1" lang="ja-JP" altLang="en-US" sz="3200" u="sng" dirty="0">
                      <a:latin typeface="HGS創英角ﾎﾟｯﾌﾟ体" panose="040B0A00000000000000" pitchFamily="50" charset="-128"/>
                      <a:ea typeface="HGS創英角ﾎﾟｯﾌﾟ体" panose="040B0A00000000000000" pitchFamily="50" charset="-128"/>
                    </a:endParaRPr>
                  </a:p>
                </p:txBody>
              </p:sp>
            </p:grpSp>
          </p:grpSp>
          <p:sp>
            <p:nvSpPr>
              <p:cNvPr id="54" name="テキスト ボックス 53"/>
              <p:cNvSpPr txBox="1"/>
              <p:nvPr/>
            </p:nvSpPr>
            <p:spPr>
              <a:xfrm>
                <a:off x="1401775" y="622300"/>
                <a:ext cx="685804" cy="261610"/>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もじ</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grpSp>
        <p:sp>
          <p:nvSpPr>
            <p:cNvPr id="50" name="テキスト ボックス 49"/>
            <p:cNvSpPr txBox="1"/>
            <p:nvPr/>
          </p:nvSpPr>
          <p:spPr>
            <a:xfrm>
              <a:off x="3014589" y="3458823"/>
              <a:ext cx="661296" cy="261610"/>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かたち</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sp>
          <p:nvSpPr>
            <p:cNvPr id="51" name="テキスト ボックス 50"/>
            <p:cNvSpPr txBox="1"/>
            <p:nvPr/>
          </p:nvSpPr>
          <p:spPr>
            <a:xfrm>
              <a:off x="4027460" y="3461053"/>
              <a:ext cx="515660" cy="270922"/>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おお</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sp>
          <p:nvSpPr>
            <p:cNvPr id="52" name="テキスト ボックス 51"/>
            <p:cNvSpPr txBox="1"/>
            <p:nvPr/>
          </p:nvSpPr>
          <p:spPr>
            <a:xfrm>
              <a:off x="5776798" y="3448391"/>
              <a:ext cx="649417" cy="261610"/>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かんが</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grpSp>
      <p:sp>
        <p:nvSpPr>
          <p:cNvPr id="16" name="楕円 15"/>
          <p:cNvSpPr/>
          <p:nvPr/>
        </p:nvSpPr>
        <p:spPr>
          <a:xfrm>
            <a:off x="2518446" y="3475474"/>
            <a:ext cx="206530" cy="203583"/>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楕円 82"/>
          <p:cNvSpPr/>
          <p:nvPr/>
        </p:nvSpPr>
        <p:spPr>
          <a:xfrm>
            <a:off x="2637305" y="3108672"/>
            <a:ext cx="352840" cy="347805"/>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楕円 83"/>
          <p:cNvSpPr/>
          <p:nvPr/>
        </p:nvSpPr>
        <p:spPr>
          <a:xfrm>
            <a:off x="2847978" y="2674392"/>
            <a:ext cx="442079" cy="435771"/>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5" name="グループ化 84"/>
          <p:cNvGrpSpPr/>
          <p:nvPr/>
        </p:nvGrpSpPr>
        <p:grpSpPr>
          <a:xfrm>
            <a:off x="1158235" y="1472263"/>
            <a:ext cx="7586413" cy="709473"/>
            <a:chOff x="1516644" y="1905279"/>
            <a:chExt cx="7586413" cy="709473"/>
          </a:xfrm>
        </p:grpSpPr>
        <p:sp>
          <p:nvSpPr>
            <p:cNvPr id="86" name="Rectangle 1"/>
            <p:cNvSpPr>
              <a:spLocks noChangeArrowheads="1"/>
            </p:cNvSpPr>
            <p:nvPr/>
          </p:nvSpPr>
          <p:spPr bwMode="auto">
            <a:xfrm>
              <a:off x="1516644" y="1945338"/>
              <a:ext cx="7586413" cy="669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dist" defTabSz="914400" eaLnBrk="0" fontAlgn="base" hangingPunct="0">
                <a:lnSpc>
                  <a:spcPct val="150000"/>
                </a:lnSpc>
                <a:spcBef>
                  <a:spcPct val="0"/>
                </a:spcBef>
                <a:spcAft>
                  <a:spcPct val="0"/>
                </a:spcAft>
              </a:pPr>
              <a:r>
                <a:rPr lang="ja-JP" altLang="en-US" sz="2500" dirty="0">
                  <a:latin typeface="HGS創英角ﾎﾟｯﾌﾟ体" panose="040B0A00000000000000" pitchFamily="50" charset="-128"/>
                  <a:ea typeface="HGS創英角ﾎﾟｯﾌﾟ体" panose="040B0A00000000000000" pitchFamily="50" charset="-128"/>
                  <a:cs typeface="Times New Roman" panose="02020603050405020304" pitchFamily="18" charset="0"/>
                </a:rPr>
                <a:t>どんな色を使おう？文字の大きさはどうしよう？</a:t>
              </a:r>
              <a:endParaRPr lang="en-US" altLang="ja-JP" sz="2500" dirty="0">
                <a:latin typeface="HGS創英角ﾎﾟｯﾌﾟ体" panose="040B0A00000000000000" pitchFamily="50" charset="-128"/>
                <a:ea typeface="HGS創英角ﾎﾟｯﾌﾟ体" panose="040B0A00000000000000" pitchFamily="50" charset="-128"/>
                <a:cs typeface="Times New Roman" panose="02020603050405020304" pitchFamily="18" charset="0"/>
              </a:endParaRPr>
            </a:p>
          </p:txBody>
        </p:sp>
        <p:sp>
          <p:nvSpPr>
            <p:cNvPr id="87" name="テキスト ボックス 86"/>
            <p:cNvSpPr txBox="1"/>
            <p:nvPr/>
          </p:nvSpPr>
          <p:spPr>
            <a:xfrm>
              <a:off x="2525173" y="1921309"/>
              <a:ext cx="503064" cy="261610"/>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いろ</a:t>
              </a:r>
            </a:p>
          </p:txBody>
        </p:sp>
        <p:sp>
          <p:nvSpPr>
            <p:cNvPr id="88" name="テキスト ボックス 87"/>
            <p:cNvSpPr txBox="1"/>
            <p:nvPr/>
          </p:nvSpPr>
          <p:spPr>
            <a:xfrm>
              <a:off x="3203240" y="1907661"/>
              <a:ext cx="503064" cy="261610"/>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つか</a:t>
              </a:r>
            </a:p>
          </p:txBody>
        </p:sp>
        <p:sp>
          <p:nvSpPr>
            <p:cNvPr id="89" name="テキスト ボックス 88"/>
            <p:cNvSpPr txBox="1"/>
            <p:nvPr/>
          </p:nvSpPr>
          <p:spPr>
            <a:xfrm>
              <a:off x="4640759" y="1918158"/>
              <a:ext cx="654572" cy="261610"/>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もじ</a:t>
              </a:r>
            </a:p>
          </p:txBody>
        </p:sp>
        <p:sp>
          <p:nvSpPr>
            <p:cNvPr id="90" name="テキスト ボックス 89"/>
            <p:cNvSpPr txBox="1"/>
            <p:nvPr/>
          </p:nvSpPr>
          <p:spPr>
            <a:xfrm>
              <a:off x="5546267" y="1905279"/>
              <a:ext cx="526986" cy="261610"/>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おお</a:t>
              </a:r>
            </a:p>
          </p:txBody>
        </p:sp>
      </p:grpSp>
      <p:grpSp>
        <p:nvGrpSpPr>
          <p:cNvPr id="91" name="グループ化 90"/>
          <p:cNvGrpSpPr/>
          <p:nvPr/>
        </p:nvGrpSpPr>
        <p:grpSpPr>
          <a:xfrm>
            <a:off x="1203913" y="1967338"/>
            <a:ext cx="5129816" cy="696593"/>
            <a:chOff x="1516645" y="1918159"/>
            <a:chExt cx="5129816" cy="696593"/>
          </a:xfrm>
        </p:grpSpPr>
        <p:sp>
          <p:nvSpPr>
            <p:cNvPr id="92" name="Rectangle 1"/>
            <p:cNvSpPr>
              <a:spLocks noChangeArrowheads="1"/>
            </p:cNvSpPr>
            <p:nvPr/>
          </p:nvSpPr>
          <p:spPr bwMode="auto">
            <a:xfrm>
              <a:off x="1516645" y="1945338"/>
              <a:ext cx="5129816" cy="669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dist" eaLnBrk="0" fontAlgn="base" hangingPunct="0">
                <a:lnSpc>
                  <a:spcPct val="150000"/>
                </a:lnSpc>
                <a:spcBef>
                  <a:spcPct val="0"/>
                </a:spcBef>
                <a:spcAft>
                  <a:spcPct val="0"/>
                </a:spcAft>
              </a:pPr>
              <a:r>
                <a:rPr lang="ja-JP" altLang="en-US" sz="2500" dirty="0">
                  <a:latin typeface="HGS創英角ﾎﾟｯﾌﾟ体" panose="040B0A00000000000000" pitchFamily="50" charset="-128"/>
                  <a:ea typeface="HGS創英角ﾎﾟｯﾌﾟ体" panose="040B0A00000000000000" pitchFamily="50" charset="-128"/>
                  <a:cs typeface="Times New Roman" panose="02020603050405020304" pitchFamily="18" charset="0"/>
                </a:rPr>
                <a:t>グラフはどこに書こうかな？</a:t>
              </a:r>
              <a:endParaRPr lang="en-US" altLang="ja-JP" sz="2500" dirty="0">
                <a:latin typeface="HGS創英角ﾎﾟｯﾌﾟ体" panose="040B0A00000000000000" pitchFamily="50" charset="-128"/>
                <a:ea typeface="HGS創英角ﾎﾟｯﾌﾟ体" panose="040B0A00000000000000" pitchFamily="50" charset="-128"/>
                <a:cs typeface="Times New Roman" panose="02020603050405020304" pitchFamily="18" charset="0"/>
              </a:endParaRPr>
            </a:p>
          </p:txBody>
        </p:sp>
        <p:sp>
          <p:nvSpPr>
            <p:cNvPr id="93" name="テキスト ボックス 92"/>
            <p:cNvSpPr txBox="1"/>
            <p:nvPr/>
          </p:nvSpPr>
          <p:spPr>
            <a:xfrm>
              <a:off x="4272411" y="1918159"/>
              <a:ext cx="349566" cy="261610"/>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か</a:t>
              </a:r>
            </a:p>
          </p:txBody>
        </p:sp>
      </p:grpSp>
      <p:grpSp>
        <p:nvGrpSpPr>
          <p:cNvPr id="94" name="グループ化 93"/>
          <p:cNvGrpSpPr/>
          <p:nvPr/>
        </p:nvGrpSpPr>
        <p:grpSpPr>
          <a:xfrm>
            <a:off x="3590184" y="2912653"/>
            <a:ext cx="4830479" cy="672097"/>
            <a:chOff x="5944010" y="2448062"/>
            <a:chExt cx="4830479" cy="672097"/>
          </a:xfrm>
        </p:grpSpPr>
        <p:sp>
          <p:nvSpPr>
            <p:cNvPr id="95" name="Rectangle 1"/>
            <p:cNvSpPr>
              <a:spLocks noChangeArrowheads="1"/>
            </p:cNvSpPr>
            <p:nvPr/>
          </p:nvSpPr>
          <p:spPr bwMode="auto">
            <a:xfrm>
              <a:off x="5957658" y="2540898"/>
              <a:ext cx="4816831" cy="579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dist" defTabSz="914400" eaLnBrk="0" fontAlgn="base" hangingPunct="0">
                <a:lnSpc>
                  <a:spcPct val="150000"/>
                </a:lnSpc>
                <a:spcBef>
                  <a:spcPct val="0"/>
                </a:spcBef>
                <a:spcAft>
                  <a:spcPct val="0"/>
                </a:spcAft>
              </a:pPr>
              <a:r>
                <a:rPr lang="ja-JP" altLang="en-US" sz="2500" dirty="0">
                  <a:latin typeface="HGS創英角ﾎﾟｯﾌﾟ体" panose="040B0A00000000000000" pitchFamily="50" charset="-128"/>
                  <a:ea typeface="HGS創英角ﾎﾟｯﾌﾟ体" panose="040B0A00000000000000" pitchFamily="50" charset="-128"/>
                  <a:cs typeface="Times New Roman" panose="02020603050405020304" pitchFamily="18" charset="0"/>
                </a:rPr>
                <a:t>一度紙に書き出してみよう</a:t>
              </a:r>
              <a:r>
                <a:rPr lang="en-US" altLang="ja-JP" sz="2500" dirty="0">
                  <a:latin typeface="HGS創英角ﾎﾟｯﾌﾟ体" panose="040B0A00000000000000" pitchFamily="50" charset="-128"/>
                  <a:ea typeface="HGS創英角ﾎﾟｯﾌﾟ体" panose="040B0A00000000000000" pitchFamily="50" charset="-128"/>
                  <a:cs typeface="Times New Roman" panose="02020603050405020304" pitchFamily="18" charset="0"/>
                </a:rPr>
                <a:t>!</a:t>
              </a:r>
              <a:endParaRPr kumimoji="0" lang="en-US" altLang="ja-JP" sz="2500" b="0" i="0" u="none" strike="noStrike" cap="none" normalizeH="0" baseline="0" dirty="0">
                <a:ln>
                  <a:noFill/>
                </a:ln>
                <a:solidFill>
                  <a:schemeClr val="tx1"/>
                </a:solidFill>
                <a:effectLst/>
                <a:latin typeface="HGS創英角ﾎﾟｯﾌﾟ体" panose="040B0A00000000000000" pitchFamily="50" charset="-128"/>
                <a:ea typeface="HGS創英角ﾎﾟｯﾌﾟ体" panose="040B0A00000000000000" pitchFamily="50" charset="-128"/>
                <a:cs typeface="Times New Roman" panose="02020603050405020304" pitchFamily="18" charset="0"/>
              </a:endParaRPr>
            </a:p>
          </p:txBody>
        </p:sp>
        <p:sp>
          <p:nvSpPr>
            <p:cNvPr id="96" name="テキスト ボックス 95"/>
            <p:cNvSpPr txBox="1"/>
            <p:nvPr/>
          </p:nvSpPr>
          <p:spPr>
            <a:xfrm>
              <a:off x="5944010" y="2460941"/>
              <a:ext cx="797984" cy="261610"/>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いちど</a:t>
              </a:r>
            </a:p>
          </p:txBody>
        </p:sp>
        <p:sp>
          <p:nvSpPr>
            <p:cNvPr id="97" name="テキスト ボックス 96"/>
            <p:cNvSpPr txBox="1"/>
            <p:nvPr/>
          </p:nvSpPr>
          <p:spPr>
            <a:xfrm>
              <a:off x="6687401" y="2448733"/>
              <a:ext cx="540000" cy="261610"/>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かみ</a:t>
              </a:r>
            </a:p>
          </p:txBody>
        </p:sp>
        <p:sp>
          <p:nvSpPr>
            <p:cNvPr id="98" name="テキスト ボックス 97"/>
            <p:cNvSpPr txBox="1"/>
            <p:nvPr/>
          </p:nvSpPr>
          <p:spPr>
            <a:xfrm>
              <a:off x="7511686" y="2448062"/>
              <a:ext cx="390866" cy="261610"/>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か</a:t>
              </a:r>
            </a:p>
          </p:txBody>
        </p:sp>
        <p:sp>
          <p:nvSpPr>
            <p:cNvPr id="99" name="テキスト ボックス 98"/>
            <p:cNvSpPr txBox="1"/>
            <p:nvPr/>
          </p:nvSpPr>
          <p:spPr>
            <a:xfrm>
              <a:off x="8265679" y="2448062"/>
              <a:ext cx="390866" cy="261610"/>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だ</a:t>
              </a:r>
            </a:p>
          </p:txBody>
        </p:sp>
      </p:grpSp>
      <p:grpSp>
        <p:nvGrpSpPr>
          <p:cNvPr id="100" name="グループ化 99"/>
          <p:cNvGrpSpPr/>
          <p:nvPr/>
        </p:nvGrpSpPr>
        <p:grpSpPr>
          <a:xfrm>
            <a:off x="3566826" y="3468526"/>
            <a:ext cx="4278163" cy="703922"/>
            <a:chOff x="5957658" y="2461314"/>
            <a:chExt cx="4278163" cy="703922"/>
          </a:xfrm>
        </p:grpSpPr>
        <p:sp>
          <p:nvSpPr>
            <p:cNvPr id="101" name="Rectangle 1"/>
            <p:cNvSpPr>
              <a:spLocks noChangeArrowheads="1"/>
            </p:cNvSpPr>
            <p:nvPr/>
          </p:nvSpPr>
          <p:spPr bwMode="auto">
            <a:xfrm>
              <a:off x="5957658" y="2495822"/>
              <a:ext cx="4278163" cy="669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dist" defTabSz="914400" eaLnBrk="0" fontAlgn="base" hangingPunct="0">
                <a:lnSpc>
                  <a:spcPct val="150000"/>
                </a:lnSpc>
                <a:spcBef>
                  <a:spcPct val="0"/>
                </a:spcBef>
                <a:spcAft>
                  <a:spcPct val="0"/>
                </a:spcAft>
              </a:pPr>
              <a:r>
                <a:rPr lang="ja-JP" altLang="en-US" sz="2500" dirty="0">
                  <a:latin typeface="HGS創英角ﾎﾟｯﾌﾟ体" panose="040B0A00000000000000" pitchFamily="50" charset="-128"/>
                  <a:ea typeface="HGS創英角ﾎﾟｯﾌﾟ体" panose="040B0A00000000000000" pitchFamily="50" charset="-128"/>
                  <a:cs typeface="Times New Roman" panose="02020603050405020304" pitchFamily="18" charset="0"/>
                </a:rPr>
                <a:t>いいアイデアが出るかも☆</a:t>
              </a:r>
              <a:endParaRPr kumimoji="0" lang="en-US" altLang="ja-JP" sz="2500" b="0" i="0" u="none" strike="noStrike" cap="none" normalizeH="0" baseline="0" dirty="0">
                <a:ln>
                  <a:noFill/>
                </a:ln>
                <a:solidFill>
                  <a:schemeClr val="tx1"/>
                </a:solidFill>
                <a:effectLst/>
                <a:latin typeface="HGS創英角ﾎﾟｯﾌﾟ体" panose="040B0A00000000000000" pitchFamily="50" charset="-128"/>
                <a:ea typeface="HGS創英角ﾎﾟｯﾌﾟ体" panose="040B0A00000000000000" pitchFamily="50" charset="-128"/>
                <a:cs typeface="Times New Roman" panose="02020603050405020304" pitchFamily="18" charset="0"/>
              </a:endParaRPr>
            </a:p>
          </p:txBody>
        </p:sp>
        <p:sp>
          <p:nvSpPr>
            <p:cNvPr id="102" name="テキスト ボックス 101"/>
            <p:cNvSpPr txBox="1"/>
            <p:nvPr/>
          </p:nvSpPr>
          <p:spPr>
            <a:xfrm>
              <a:off x="8414292" y="2461314"/>
              <a:ext cx="390866" cy="261610"/>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で</a:t>
              </a:r>
            </a:p>
          </p:txBody>
        </p:sp>
      </p:grpSp>
      <p:grpSp>
        <p:nvGrpSpPr>
          <p:cNvPr id="103" name="グループ化 102"/>
          <p:cNvGrpSpPr/>
          <p:nvPr/>
        </p:nvGrpSpPr>
        <p:grpSpPr>
          <a:xfrm>
            <a:off x="3566826" y="3982482"/>
            <a:ext cx="3103796" cy="717175"/>
            <a:chOff x="5971544" y="2448062"/>
            <a:chExt cx="2875226" cy="717175"/>
          </a:xfrm>
        </p:grpSpPr>
        <p:sp>
          <p:nvSpPr>
            <p:cNvPr id="104" name="Rectangle 1"/>
            <p:cNvSpPr>
              <a:spLocks noChangeArrowheads="1"/>
            </p:cNvSpPr>
            <p:nvPr/>
          </p:nvSpPr>
          <p:spPr bwMode="auto">
            <a:xfrm>
              <a:off x="5971544" y="2495823"/>
              <a:ext cx="2875226" cy="669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dist" eaLnBrk="0" fontAlgn="base" hangingPunct="0">
                <a:lnSpc>
                  <a:spcPct val="150000"/>
                </a:lnSpc>
                <a:spcBef>
                  <a:spcPct val="0"/>
                </a:spcBef>
                <a:spcAft>
                  <a:spcPct val="0"/>
                </a:spcAft>
              </a:pPr>
              <a:r>
                <a:rPr lang="ja-JP" altLang="en-US" sz="2500" dirty="0">
                  <a:latin typeface="HGS創英角ﾎﾟｯﾌﾟ体" panose="040B0A00000000000000" pitchFamily="50" charset="-128"/>
                  <a:ea typeface="HGS創英角ﾎﾟｯﾌﾟ体" panose="040B0A00000000000000" pitchFamily="50" charset="-128"/>
                </a:rPr>
                <a:t>タイトルを変える</a:t>
              </a:r>
              <a:endParaRPr kumimoji="0" lang="en-US" altLang="ja-JP" sz="2500" b="0" i="0" u="none" strike="noStrike" cap="none" normalizeH="0" baseline="0" dirty="0">
                <a:ln>
                  <a:noFill/>
                </a:ln>
                <a:solidFill>
                  <a:schemeClr val="tx1"/>
                </a:solidFill>
                <a:effectLst/>
                <a:latin typeface="HGS創英角ﾎﾟｯﾌﾟ体" panose="040B0A00000000000000" pitchFamily="50" charset="-128"/>
                <a:ea typeface="HGS創英角ﾎﾟｯﾌﾟ体" panose="040B0A00000000000000" pitchFamily="50" charset="-128"/>
                <a:cs typeface="Times New Roman" panose="02020603050405020304" pitchFamily="18" charset="0"/>
              </a:endParaRPr>
            </a:p>
          </p:txBody>
        </p:sp>
        <p:sp>
          <p:nvSpPr>
            <p:cNvPr id="105" name="テキスト ボックス 104"/>
            <p:cNvSpPr txBox="1"/>
            <p:nvPr/>
          </p:nvSpPr>
          <p:spPr>
            <a:xfrm>
              <a:off x="7733923" y="2448062"/>
              <a:ext cx="390866" cy="261610"/>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か</a:t>
              </a:r>
            </a:p>
          </p:txBody>
        </p:sp>
      </p:grpSp>
      <p:grpSp>
        <p:nvGrpSpPr>
          <p:cNvPr id="17" name="グループ化 16"/>
          <p:cNvGrpSpPr/>
          <p:nvPr/>
        </p:nvGrpSpPr>
        <p:grpSpPr>
          <a:xfrm>
            <a:off x="3569385" y="4562619"/>
            <a:ext cx="3929643" cy="669414"/>
            <a:chOff x="3584375" y="4532639"/>
            <a:chExt cx="3929643" cy="669414"/>
          </a:xfrm>
        </p:grpSpPr>
        <p:sp>
          <p:nvSpPr>
            <p:cNvPr id="106" name="Rectangle 1"/>
            <p:cNvSpPr>
              <a:spLocks noChangeArrowheads="1"/>
            </p:cNvSpPr>
            <p:nvPr/>
          </p:nvSpPr>
          <p:spPr bwMode="auto">
            <a:xfrm>
              <a:off x="3584375" y="4532639"/>
              <a:ext cx="3570247" cy="669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dist" eaLnBrk="0" fontAlgn="base" hangingPunct="0">
                <a:lnSpc>
                  <a:spcPct val="150000"/>
                </a:lnSpc>
                <a:spcBef>
                  <a:spcPct val="0"/>
                </a:spcBef>
                <a:spcAft>
                  <a:spcPct val="0"/>
                </a:spcAft>
              </a:pPr>
              <a:r>
                <a:rPr lang="ja-JP" altLang="en-US" sz="2500" dirty="0">
                  <a:latin typeface="HGS創英角ﾎﾟｯﾌﾟ体" panose="040B0A00000000000000" pitchFamily="50" charset="-128"/>
                  <a:ea typeface="HGS創英角ﾎﾟｯﾌﾟ体" panose="040B0A00000000000000" pitchFamily="50" charset="-128"/>
                </a:rPr>
                <a:t>チャンスでもあるよ</a:t>
              </a:r>
              <a:endParaRPr kumimoji="0" lang="en-US" altLang="ja-JP" sz="2500" b="0" i="0" u="none" strike="noStrike" cap="none" normalizeH="0" baseline="0" dirty="0">
                <a:ln>
                  <a:noFill/>
                </a:ln>
                <a:solidFill>
                  <a:schemeClr val="tx1"/>
                </a:solidFill>
                <a:effectLst/>
                <a:latin typeface="HGS創英角ﾎﾟｯﾌﾟ体" panose="040B0A00000000000000" pitchFamily="50" charset="-128"/>
                <a:ea typeface="HGS創英角ﾎﾟｯﾌﾟ体" panose="040B0A00000000000000" pitchFamily="50" charset="-128"/>
                <a:cs typeface="Times New Roman" panose="02020603050405020304" pitchFamily="18" charset="0"/>
              </a:endParaRPr>
            </a:p>
          </p:txBody>
        </p:sp>
        <p:pic>
          <p:nvPicPr>
            <p:cNvPr id="107" name="図 10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2881825">
              <a:off x="7060513" y="4514310"/>
              <a:ext cx="410018" cy="496992"/>
            </a:xfrm>
            <a:prstGeom prst="rect">
              <a:avLst/>
            </a:prstGeom>
          </p:spPr>
        </p:pic>
      </p:grpSp>
      <p:pic>
        <p:nvPicPr>
          <p:cNvPr id="72" name="図 71">
            <a:hlinkClick r:id="rId13" action="ppaction://hlinksldjump"/>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209346" y="95205"/>
            <a:ext cx="1347333" cy="566977"/>
          </a:xfrm>
          <a:prstGeom prst="rect">
            <a:avLst/>
          </a:prstGeom>
        </p:spPr>
      </p:pic>
      <p:pic>
        <p:nvPicPr>
          <p:cNvPr id="74" name="図 73">
            <a:hlinkClick r:id="rId15" action="ppaction://hlinksldjump"/>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691647" y="109408"/>
            <a:ext cx="1347333" cy="548688"/>
          </a:xfrm>
          <a:prstGeom prst="rect">
            <a:avLst/>
          </a:prstGeom>
        </p:spPr>
      </p:pic>
      <p:pic>
        <p:nvPicPr>
          <p:cNvPr id="75" name="図 74">
            <a:hlinkClick r:id="rId17" action="ppaction://hlinksldjump"/>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4926939" y="104350"/>
            <a:ext cx="1572904" cy="548688"/>
          </a:xfrm>
          <a:prstGeom prst="rect">
            <a:avLst/>
          </a:prstGeom>
        </p:spPr>
      </p:pic>
      <p:sp>
        <p:nvSpPr>
          <p:cNvPr id="66" name="正方形/長方形 65"/>
          <p:cNvSpPr/>
          <p:nvPr/>
        </p:nvSpPr>
        <p:spPr>
          <a:xfrm>
            <a:off x="0" y="0"/>
            <a:ext cx="990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25274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10"/>
                                        <p:tgtEl>
                                          <p:spTgt spid="66"/>
                                        </p:tgtEl>
                                      </p:cBhvr>
                                    </p:animEffect>
                                    <p:set>
                                      <p:cBhvr>
                                        <p:cTn id="7" dur="1" fill="hold">
                                          <p:stCondLst>
                                            <p:cond delay="9"/>
                                          </p:stCondLst>
                                        </p:cTn>
                                        <p:tgtEl>
                                          <p:spTgt spid="66"/>
                                        </p:tgtEl>
                                        <p:attrNameLst>
                                          <p:attrName>style.visibility</p:attrName>
                                        </p:attrNameLst>
                                      </p:cBhvr>
                                      <p:to>
                                        <p:strVal val="hidden"/>
                                      </p:to>
                                    </p:set>
                                  </p:childTnLst>
                                </p:cTn>
                              </p:par>
                              <p:par>
                                <p:cTn id="8" presetID="53" presetClass="entr" presetSubtype="16" fill="hold" nodeType="withEffect">
                                  <p:stCondLst>
                                    <p:cond delay="0"/>
                                  </p:stCondLst>
                                  <p:childTnLst>
                                    <p:set>
                                      <p:cBhvr>
                                        <p:cTn id="9" dur="1" fill="hold">
                                          <p:stCondLst>
                                            <p:cond delay="0"/>
                                          </p:stCondLst>
                                        </p:cTn>
                                        <p:tgtEl>
                                          <p:spTgt spid="45"/>
                                        </p:tgtEl>
                                        <p:attrNameLst>
                                          <p:attrName>style.visibility</p:attrName>
                                        </p:attrNameLst>
                                      </p:cBhvr>
                                      <p:to>
                                        <p:strVal val="visible"/>
                                      </p:to>
                                    </p:set>
                                    <p:anim calcmode="lin" valueType="num">
                                      <p:cBhvr>
                                        <p:cTn id="10" dur="500" fill="hold"/>
                                        <p:tgtEl>
                                          <p:spTgt spid="45"/>
                                        </p:tgtEl>
                                        <p:attrNameLst>
                                          <p:attrName>ppt_w</p:attrName>
                                        </p:attrNameLst>
                                      </p:cBhvr>
                                      <p:tavLst>
                                        <p:tav tm="0">
                                          <p:val>
                                            <p:fltVal val="0"/>
                                          </p:val>
                                        </p:tav>
                                        <p:tav tm="100000">
                                          <p:val>
                                            <p:strVal val="#ppt_w"/>
                                          </p:val>
                                        </p:tav>
                                      </p:tavLst>
                                    </p:anim>
                                    <p:anim calcmode="lin" valueType="num">
                                      <p:cBhvr>
                                        <p:cTn id="11" dur="500" fill="hold"/>
                                        <p:tgtEl>
                                          <p:spTgt spid="45"/>
                                        </p:tgtEl>
                                        <p:attrNameLst>
                                          <p:attrName>ppt_h</p:attrName>
                                        </p:attrNameLst>
                                      </p:cBhvr>
                                      <p:tavLst>
                                        <p:tav tm="0">
                                          <p:val>
                                            <p:fltVal val="0"/>
                                          </p:val>
                                        </p:tav>
                                        <p:tav tm="100000">
                                          <p:val>
                                            <p:strVal val="#ppt_h"/>
                                          </p:val>
                                        </p:tav>
                                      </p:tavLst>
                                    </p:anim>
                                    <p:animEffect transition="in" filter="fade">
                                      <p:cBhvr>
                                        <p:cTn id="12" dur="500"/>
                                        <p:tgtEl>
                                          <p:spTgt spid="45"/>
                                        </p:tgtEl>
                                      </p:cBhvr>
                                    </p:animEffect>
                                  </p:childTnLst>
                                </p:cTn>
                              </p:par>
                            </p:childTnLst>
                          </p:cTn>
                        </p:par>
                        <p:par>
                          <p:cTn id="13" fill="hold">
                            <p:stCondLst>
                              <p:cond delay="500"/>
                            </p:stCondLst>
                            <p:childTnLst>
                              <p:par>
                                <p:cTn id="14" presetID="26" presetClass="emph" presetSubtype="0" fill="hold" nodeType="afterEffect">
                                  <p:stCondLst>
                                    <p:cond delay="0"/>
                                  </p:stCondLst>
                                  <p:childTnLst>
                                    <p:animEffect transition="out" filter="fade">
                                      <p:cBhvr>
                                        <p:cTn id="15" dur="500" tmFilter="0, 0; .2, .5; .8, .5; 1, 0"/>
                                        <p:tgtEl>
                                          <p:spTgt spid="45"/>
                                        </p:tgtEl>
                                      </p:cBhvr>
                                    </p:animEffect>
                                    <p:animScale>
                                      <p:cBhvr>
                                        <p:cTn id="16" dur="250" autoRev="1" fill="hold"/>
                                        <p:tgtEl>
                                          <p:spTgt spid="45"/>
                                        </p:tgtEl>
                                      </p:cBhvr>
                                      <p:by x="105000" y="105000"/>
                                    </p:animScale>
                                  </p:childTnLst>
                                </p:cTn>
                              </p:par>
                            </p:childTnLst>
                          </p:cTn>
                        </p:par>
                        <p:par>
                          <p:cTn id="17" fill="hold">
                            <p:stCondLst>
                              <p:cond delay="1000"/>
                            </p:stCondLst>
                            <p:childTnLst>
                              <p:par>
                                <p:cTn id="18" presetID="25" presetClass="entr" presetSubtype="0" fill="hold" nodeType="afterEffect">
                                  <p:stCondLst>
                                    <p:cond delay="0"/>
                                  </p:stCondLst>
                                  <p:childTnLst>
                                    <p:set>
                                      <p:cBhvr>
                                        <p:cTn id="19" dur="1" fill="hold">
                                          <p:stCondLst>
                                            <p:cond delay="0"/>
                                          </p:stCondLst>
                                        </p:cTn>
                                        <p:tgtEl>
                                          <p:spTgt spid="48"/>
                                        </p:tgtEl>
                                        <p:attrNameLst>
                                          <p:attrName>style.visibility</p:attrName>
                                        </p:attrNameLst>
                                      </p:cBhvr>
                                      <p:to>
                                        <p:strVal val="visible"/>
                                      </p:to>
                                    </p:set>
                                    <p:anim calcmode="lin" valueType="num">
                                      <p:cBhvr>
                                        <p:cTn id="20" dur="625" decel="50000" fill="hold">
                                          <p:stCondLst>
                                            <p:cond delay="0"/>
                                          </p:stCondLst>
                                        </p:cTn>
                                        <p:tgtEl>
                                          <p:spTgt spid="48"/>
                                        </p:tgtEl>
                                        <p:attrNameLst>
                                          <p:attrName>style.rotation</p:attrName>
                                        </p:attrNameLst>
                                      </p:cBhvr>
                                      <p:tavLst>
                                        <p:tav tm="0">
                                          <p:val>
                                            <p:fltVal val="-90"/>
                                          </p:val>
                                        </p:tav>
                                        <p:tav tm="100000">
                                          <p:val>
                                            <p:fltVal val="0"/>
                                          </p:val>
                                        </p:tav>
                                      </p:tavLst>
                                    </p:anim>
                                    <p:anim calcmode="lin" valueType="num">
                                      <p:cBhvr>
                                        <p:cTn id="21" dur="625" decel="50000" fill="hold">
                                          <p:stCondLst>
                                            <p:cond delay="0"/>
                                          </p:stCondLst>
                                        </p:cTn>
                                        <p:tgtEl>
                                          <p:spTgt spid="48"/>
                                        </p:tgtEl>
                                        <p:attrNameLst>
                                          <p:attrName>ppt_w</p:attrName>
                                        </p:attrNameLst>
                                      </p:cBhvr>
                                      <p:tavLst>
                                        <p:tav tm="0">
                                          <p:val>
                                            <p:strVal val="#ppt_w"/>
                                          </p:val>
                                        </p:tav>
                                        <p:tav tm="100000">
                                          <p:val>
                                            <p:strVal val="#ppt_w*.05"/>
                                          </p:val>
                                        </p:tav>
                                      </p:tavLst>
                                    </p:anim>
                                    <p:anim calcmode="lin" valueType="num">
                                      <p:cBhvr>
                                        <p:cTn id="22" dur="625" accel="50000" fill="hold">
                                          <p:stCondLst>
                                            <p:cond delay="625"/>
                                          </p:stCondLst>
                                        </p:cTn>
                                        <p:tgtEl>
                                          <p:spTgt spid="48"/>
                                        </p:tgtEl>
                                        <p:attrNameLst>
                                          <p:attrName>ppt_w</p:attrName>
                                        </p:attrNameLst>
                                      </p:cBhvr>
                                      <p:tavLst>
                                        <p:tav tm="0">
                                          <p:val>
                                            <p:strVal val="#ppt_w*.05"/>
                                          </p:val>
                                        </p:tav>
                                        <p:tav tm="100000">
                                          <p:val>
                                            <p:strVal val="#ppt_w"/>
                                          </p:val>
                                        </p:tav>
                                      </p:tavLst>
                                    </p:anim>
                                    <p:anim calcmode="lin" valueType="num">
                                      <p:cBhvr>
                                        <p:cTn id="23" dur="1250" fill="hold"/>
                                        <p:tgtEl>
                                          <p:spTgt spid="48"/>
                                        </p:tgtEl>
                                        <p:attrNameLst>
                                          <p:attrName>ppt_h</p:attrName>
                                        </p:attrNameLst>
                                      </p:cBhvr>
                                      <p:tavLst>
                                        <p:tav tm="0">
                                          <p:val>
                                            <p:strVal val="#ppt_h"/>
                                          </p:val>
                                        </p:tav>
                                        <p:tav tm="100000">
                                          <p:val>
                                            <p:strVal val="#ppt_h"/>
                                          </p:val>
                                        </p:tav>
                                      </p:tavLst>
                                    </p:anim>
                                    <p:anim calcmode="lin" valueType="num">
                                      <p:cBhvr>
                                        <p:cTn id="24" dur="625" decel="50000" fill="hold">
                                          <p:stCondLst>
                                            <p:cond delay="0"/>
                                          </p:stCondLst>
                                        </p:cTn>
                                        <p:tgtEl>
                                          <p:spTgt spid="48"/>
                                        </p:tgtEl>
                                        <p:attrNameLst>
                                          <p:attrName>ppt_x</p:attrName>
                                        </p:attrNameLst>
                                      </p:cBhvr>
                                      <p:tavLst>
                                        <p:tav tm="0">
                                          <p:val>
                                            <p:strVal val="#ppt_x+.4"/>
                                          </p:val>
                                        </p:tav>
                                        <p:tav tm="100000">
                                          <p:val>
                                            <p:strVal val="#ppt_x"/>
                                          </p:val>
                                        </p:tav>
                                      </p:tavLst>
                                    </p:anim>
                                    <p:anim calcmode="lin" valueType="num">
                                      <p:cBhvr>
                                        <p:cTn id="25" dur="625" decel="50000" fill="hold">
                                          <p:stCondLst>
                                            <p:cond delay="0"/>
                                          </p:stCondLst>
                                        </p:cTn>
                                        <p:tgtEl>
                                          <p:spTgt spid="48"/>
                                        </p:tgtEl>
                                        <p:attrNameLst>
                                          <p:attrName>ppt_y</p:attrName>
                                        </p:attrNameLst>
                                      </p:cBhvr>
                                      <p:tavLst>
                                        <p:tav tm="0">
                                          <p:val>
                                            <p:strVal val="#ppt_y-.2"/>
                                          </p:val>
                                        </p:tav>
                                        <p:tav tm="100000">
                                          <p:val>
                                            <p:strVal val="#ppt_y+.1"/>
                                          </p:val>
                                        </p:tav>
                                      </p:tavLst>
                                    </p:anim>
                                    <p:anim calcmode="lin" valueType="num">
                                      <p:cBhvr>
                                        <p:cTn id="26" dur="625" accel="50000" fill="hold">
                                          <p:stCondLst>
                                            <p:cond delay="625"/>
                                          </p:stCondLst>
                                        </p:cTn>
                                        <p:tgtEl>
                                          <p:spTgt spid="48"/>
                                        </p:tgtEl>
                                        <p:attrNameLst>
                                          <p:attrName>ppt_y</p:attrName>
                                        </p:attrNameLst>
                                      </p:cBhvr>
                                      <p:tavLst>
                                        <p:tav tm="0">
                                          <p:val>
                                            <p:strVal val="#ppt_y+.1"/>
                                          </p:val>
                                        </p:tav>
                                        <p:tav tm="100000">
                                          <p:val>
                                            <p:strVal val="#ppt_y"/>
                                          </p:val>
                                        </p:tav>
                                      </p:tavLst>
                                    </p:anim>
                                    <p:animEffect transition="in" filter="fade">
                                      <p:cBhvr>
                                        <p:cTn id="27" dur="1250" decel="50000">
                                          <p:stCondLst>
                                            <p:cond delay="0"/>
                                          </p:stCondLst>
                                        </p:cTn>
                                        <p:tgtEl>
                                          <p:spTgt spid="48"/>
                                        </p:tgtEl>
                                      </p:cBhvr>
                                    </p:animEffect>
                                  </p:childTnLst>
                                </p:cTn>
                              </p:par>
                            </p:childTnLst>
                          </p:cTn>
                        </p:par>
                        <p:par>
                          <p:cTn id="28" fill="hold">
                            <p:stCondLst>
                              <p:cond delay="2250"/>
                            </p:stCondLst>
                            <p:childTnLst>
                              <p:par>
                                <p:cTn id="29" presetID="10" presetClass="entr" presetSubtype="0" fill="hold" nodeType="afterEffect">
                                  <p:stCondLst>
                                    <p:cond delay="40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par>
                          <p:cTn id="32" fill="hold">
                            <p:stCondLst>
                              <p:cond delay="3150"/>
                            </p:stCondLst>
                            <p:childTnLst>
                              <p:par>
                                <p:cTn id="33" presetID="10" presetClass="entr" presetSubtype="0"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childTnLst>
                          </p:cTn>
                        </p:par>
                        <p:par>
                          <p:cTn id="36" fill="hold">
                            <p:stCondLst>
                              <p:cond delay="3650"/>
                            </p:stCondLst>
                            <p:childTnLst>
                              <p:par>
                                <p:cTn id="37" presetID="10" presetClass="entr" presetSubtype="0" fill="hold" grpId="0" nodeType="afterEffect">
                                  <p:stCondLst>
                                    <p:cond delay="0"/>
                                  </p:stCondLst>
                                  <p:childTnLst>
                                    <p:set>
                                      <p:cBhvr>
                                        <p:cTn id="38" dur="1" fill="hold">
                                          <p:stCondLst>
                                            <p:cond delay="0"/>
                                          </p:stCondLst>
                                        </p:cTn>
                                        <p:tgtEl>
                                          <p:spTgt spid="83"/>
                                        </p:tgtEl>
                                        <p:attrNameLst>
                                          <p:attrName>style.visibility</p:attrName>
                                        </p:attrNameLst>
                                      </p:cBhvr>
                                      <p:to>
                                        <p:strVal val="visible"/>
                                      </p:to>
                                    </p:set>
                                    <p:animEffect transition="in" filter="fade">
                                      <p:cBhvr>
                                        <p:cTn id="39" dur="500"/>
                                        <p:tgtEl>
                                          <p:spTgt spid="83"/>
                                        </p:tgtEl>
                                      </p:cBhvr>
                                    </p:animEffect>
                                  </p:childTnLst>
                                </p:cTn>
                              </p:par>
                            </p:childTnLst>
                          </p:cTn>
                        </p:par>
                        <p:par>
                          <p:cTn id="40" fill="hold">
                            <p:stCondLst>
                              <p:cond delay="4150"/>
                            </p:stCondLst>
                            <p:childTnLst>
                              <p:par>
                                <p:cTn id="41" presetID="10" presetClass="entr" presetSubtype="0" fill="hold" grpId="0" nodeType="afterEffect">
                                  <p:stCondLst>
                                    <p:cond delay="0"/>
                                  </p:stCondLst>
                                  <p:childTnLst>
                                    <p:set>
                                      <p:cBhvr>
                                        <p:cTn id="42" dur="1" fill="hold">
                                          <p:stCondLst>
                                            <p:cond delay="0"/>
                                          </p:stCondLst>
                                        </p:cTn>
                                        <p:tgtEl>
                                          <p:spTgt spid="84"/>
                                        </p:tgtEl>
                                        <p:attrNameLst>
                                          <p:attrName>style.visibility</p:attrName>
                                        </p:attrNameLst>
                                      </p:cBhvr>
                                      <p:to>
                                        <p:strVal val="visible"/>
                                      </p:to>
                                    </p:set>
                                    <p:animEffect transition="in" filter="fade">
                                      <p:cBhvr>
                                        <p:cTn id="43" dur="500"/>
                                        <p:tgtEl>
                                          <p:spTgt spid="84"/>
                                        </p:tgtEl>
                                      </p:cBhvr>
                                    </p:animEffect>
                                  </p:childTnLst>
                                </p:cTn>
                              </p:par>
                            </p:childTnLst>
                          </p:cTn>
                        </p:par>
                        <p:par>
                          <p:cTn id="44" fill="hold">
                            <p:stCondLst>
                              <p:cond delay="4650"/>
                            </p:stCondLst>
                            <p:childTnLst>
                              <p:par>
                                <p:cTn id="45" presetID="10" presetClass="entr" presetSubtype="0"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par>
                          <p:cTn id="48" fill="hold">
                            <p:stCondLst>
                              <p:cond delay="5150"/>
                            </p:stCondLst>
                            <p:childTnLst>
                              <p:par>
                                <p:cTn id="49" presetID="22" presetClass="entr" presetSubtype="8" fill="hold" nodeType="afterEffect">
                                  <p:stCondLst>
                                    <p:cond delay="0"/>
                                  </p:stCondLst>
                                  <p:childTnLst>
                                    <p:set>
                                      <p:cBhvr>
                                        <p:cTn id="50" dur="1" fill="hold">
                                          <p:stCondLst>
                                            <p:cond delay="0"/>
                                          </p:stCondLst>
                                        </p:cTn>
                                        <p:tgtEl>
                                          <p:spTgt spid="85"/>
                                        </p:tgtEl>
                                        <p:attrNameLst>
                                          <p:attrName>style.visibility</p:attrName>
                                        </p:attrNameLst>
                                      </p:cBhvr>
                                      <p:to>
                                        <p:strVal val="visible"/>
                                      </p:to>
                                    </p:set>
                                    <p:animEffect transition="in" filter="wipe(left)">
                                      <p:cBhvr>
                                        <p:cTn id="51" dur="1000"/>
                                        <p:tgtEl>
                                          <p:spTgt spid="85"/>
                                        </p:tgtEl>
                                      </p:cBhvr>
                                    </p:animEffect>
                                  </p:childTnLst>
                                </p:cTn>
                              </p:par>
                            </p:childTnLst>
                          </p:cTn>
                        </p:par>
                        <p:par>
                          <p:cTn id="52" fill="hold">
                            <p:stCondLst>
                              <p:cond delay="6150"/>
                            </p:stCondLst>
                            <p:childTnLst>
                              <p:par>
                                <p:cTn id="53" presetID="22" presetClass="entr" presetSubtype="8" fill="hold" nodeType="afterEffect">
                                  <p:stCondLst>
                                    <p:cond delay="0"/>
                                  </p:stCondLst>
                                  <p:childTnLst>
                                    <p:set>
                                      <p:cBhvr>
                                        <p:cTn id="54" dur="1" fill="hold">
                                          <p:stCondLst>
                                            <p:cond delay="0"/>
                                          </p:stCondLst>
                                        </p:cTn>
                                        <p:tgtEl>
                                          <p:spTgt spid="91"/>
                                        </p:tgtEl>
                                        <p:attrNameLst>
                                          <p:attrName>style.visibility</p:attrName>
                                        </p:attrNameLst>
                                      </p:cBhvr>
                                      <p:to>
                                        <p:strVal val="visible"/>
                                      </p:to>
                                    </p:set>
                                    <p:animEffect transition="in" filter="wipe(left)">
                                      <p:cBhvr>
                                        <p:cTn id="55" dur="1000"/>
                                        <p:tgtEl>
                                          <p:spTgt spid="91"/>
                                        </p:tgtEl>
                                      </p:cBhvr>
                                    </p:animEffect>
                                  </p:childTnLst>
                                </p:cTn>
                              </p:par>
                            </p:childTnLst>
                          </p:cTn>
                        </p:par>
                        <p:par>
                          <p:cTn id="56" fill="hold">
                            <p:stCondLst>
                              <p:cond delay="7150"/>
                            </p:stCondLst>
                            <p:childTnLst>
                              <p:par>
                                <p:cTn id="57" presetID="10" presetClass="entr" presetSubtype="0" fill="hold" nodeType="after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fade">
                                      <p:cBhvr>
                                        <p:cTn id="59" dur="500"/>
                                        <p:tgtEl>
                                          <p:spTgt spid="68"/>
                                        </p:tgtEl>
                                      </p:cBhvr>
                                    </p:animEffect>
                                  </p:childTnLst>
                                </p:cTn>
                              </p:par>
                            </p:childTnLst>
                          </p:cTn>
                        </p:par>
                        <p:par>
                          <p:cTn id="60" fill="hold">
                            <p:stCondLst>
                              <p:cond delay="7650"/>
                            </p:stCondLst>
                            <p:childTnLst>
                              <p:par>
                                <p:cTn id="61" presetID="10" presetClass="entr" presetSubtype="0"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fade">
                                      <p:cBhvr>
                                        <p:cTn id="63" dur="500"/>
                                        <p:tgtEl>
                                          <p:spTgt spid="67"/>
                                        </p:tgtEl>
                                      </p:cBhvr>
                                    </p:animEffect>
                                  </p:childTnLst>
                                </p:cTn>
                              </p:par>
                            </p:childTnLst>
                          </p:cTn>
                        </p:par>
                        <p:par>
                          <p:cTn id="64" fill="hold">
                            <p:stCondLst>
                              <p:cond delay="8150"/>
                            </p:stCondLst>
                            <p:childTnLst>
                              <p:par>
                                <p:cTn id="65" presetID="22" presetClass="entr" presetSubtype="8" fill="hold" nodeType="afterEffect">
                                  <p:stCondLst>
                                    <p:cond delay="0"/>
                                  </p:stCondLst>
                                  <p:childTnLst>
                                    <p:set>
                                      <p:cBhvr>
                                        <p:cTn id="66" dur="1" fill="hold">
                                          <p:stCondLst>
                                            <p:cond delay="0"/>
                                          </p:stCondLst>
                                        </p:cTn>
                                        <p:tgtEl>
                                          <p:spTgt spid="94"/>
                                        </p:tgtEl>
                                        <p:attrNameLst>
                                          <p:attrName>style.visibility</p:attrName>
                                        </p:attrNameLst>
                                      </p:cBhvr>
                                      <p:to>
                                        <p:strVal val="visible"/>
                                      </p:to>
                                    </p:set>
                                    <p:animEffect transition="in" filter="wipe(left)">
                                      <p:cBhvr>
                                        <p:cTn id="67" dur="1000"/>
                                        <p:tgtEl>
                                          <p:spTgt spid="94"/>
                                        </p:tgtEl>
                                      </p:cBhvr>
                                    </p:animEffect>
                                  </p:childTnLst>
                                </p:cTn>
                              </p:par>
                            </p:childTnLst>
                          </p:cTn>
                        </p:par>
                        <p:par>
                          <p:cTn id="68" fill="hold">
                            <p:stCondLst>
                              <p:cond delay="9150"/>
                            </p:stCondLst>
                            <p:childTnLst>
                              <p:par>
                                <p:cTn id="69" presetID="22" presetClass="entr" presetSubtype="8" fill="hold" nodeType="afterEffect">
                                  <p:stCondLst>
                                    <p:cond delay="0"/>
                                  </p:stCondLst>
                                  <p:childTnLst>
                                    <p:set>
                                      <p:cBhvr>
                                        <p:cTn id="70" dur="1" fill="hold">
                                          <p:stCondLst>
                                            <p:cond delay="0"/>
                                          </p:stCondLst>
                                        </p:cTn>
                                        <p:tgtEl>
                                          <p:spTgt spid="100"/>
                                        </p:tgtEl>
                                        <p:attrNameLst>
                                          <p:attrName>style.visibility</p:attrName>
                                        </p:attrNameLst>
                                      </p:cBhvr>
                                      <p:to>
                                        <p:strVal val="visible"/>
                                      </p:to>
                                    </p:set>
                                    <p:animEffect transition="in" filter="wipe(left)">
                                      <p:cBhvr>
                                        <p:cTn id="71" dur="1000"/>
                                        <p:tgtEl>
                                          <p:spTgt spid="100"/>
                                        </p:tgtEl>
                                      </p:cBhvr>
                                    </p:animEffect>
                                  </p:childTnLst>
                                </p:cTn>
                              </p:par>
                            </p:childTnLst>
                          </p:cTn>
                        </p:par>
                        <p:par>
                          <p:cTn id="72" fill="hold">
                            <p:stCondLst>
                              <p:cond delay="10150"/>
                            </p:stCondLst>
                            <p:childTnLst>
                              <p:par>
                                <p:cTn id="73" presetID="22" presetClass="entr" presetSubtype="8" fill="hold" nodeType="afterEffect">
                                  <p:stCondLst>
                                    <p:cond delay="0"/>
                                  </p:stCondLst>
                                  <p:childTnLst>
                                    <p:set>
                                      <p:cBhvr>
                                        <p:cTn id="74" dur="1" fill="hold">
                                          <p:stCondLst>
                                            <p:cond delay="0"/>
                                          </p:stCondLst>
                                        </p:cTn>
                                        <p:tgtEl>
                                          <p:spTgt spid="103"/>
                                        </p:tgtEl>
                                        <p:attrNameLst>
                                          <p:attrName>style.visibility</p:attrName>
                                        </p:attrNameLst>
                                      </p:cBhvr>
                                      <p:to>
                                        <p:strVal val="visible"/>
                                      </p:to>
                                    </p:set>
                                    <p:animEffect transition="in" filter="wipe(left)">
                                      <p:cBhvr>
                                        <p:cTn id="75" dur="1000"/>
                                        <p:tgtEl>
                                          <p:spTgt spid="103"/>
                                        </p:tgtEl>
                                      </p:cBhvr>
                                    </p:animEffect>
                                  </p:childTnLst>
                                </p:cTn>
                              </p:par>
                            </p:childTnLst>
                          </p:cTn>
                        </p:par>
                        <p:par>
                          <p:cTn id="76" fill="hold">
                            <p:stCondLst>
                              <p:cond delay="11150"/>
                            </p:stCondLst>
                            <p:childTnLst>
                              <p:par>
                                <p:cTn id="77" presetID="22" presetClass="entr" presetSubtype="8" fill="hold"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left)">
                                      <p:cBhvr>
                                        <p:cTn id="79" dur="7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83" grpId="0" animBg="1"/>
      <p:bldP spid="84" grpId="0" animBg="1"/>
      <p:bldP spid="6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グループ化 9"/>
          <p:cNvGrpSpPr/>
          <p:nvPr/>
        </p:nvGrpSpPr>
        <p:grpSpPr>
          <a:xfrm>
            <a:off x="233362" y="502276"/>
            <a:ext cx="9387155" cy="5666703"/>
            <a:chOff x="979617" y="502277"/>
            <a:chExt cx="8177262" cy="4172754"/>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9617" y="502277"/>
              <a:ext cx="8177262" cy="4172754"/>
            </a:xfrm>
            <a:prstGeom prst="rect">
              <a:avLst/>
            </a:prstGeom>
          </p:spPr>
        </p:pic>
        <p:pic>
          <p:nvPicPr>
            <p:cNvPr id="9" name="図 8"/>
            <p:cNvPicPr>
              <a:picLocks noChangeAspect="1"/>
            </p:cNvPicPr>
            <p:nvPr/>
          </p:nvPicPr>
          <p:blipFill>
            <a:blip r:embed="rId3">
              <a:extLst>
                <a:ext uri="{BEBA8EAE-BF5A-486C-A8C5-ECC9F3942E4B}">
                  <a14:imgProps xmlns:a14="http://schemas.microsoft.com/office/drawing/2010/main">
                    <a14:imgLayer r:embed="rId4">
                      <a14:imgEffect>
                        <a14:backgroundRemoval t="3139" b="98206" l="9184" r="88776">
                          <a14:foregroundMark x1="53061" y1="24215" x2="53061" y2="24215"/>
                          <a14:foregroundMark x1="52041" y1="40359" x2="52041" y2="40359"/>
                          <a14:foregroundMark x1="51020" y1="61883" x2="51020" y2="61883"/>
                        </a14:backgroundRemoval>
                      </a14:imgEffect>
                    </a14:imgLayer>
                  </a14:imgProps>
                </a:ext>
              </a:extLst>
            </a:blip>
            <a:stretch>
              <a:fillRect/>
            </a:stretch>
          </p:blipFill>
          <p:spPr>
            <a:xfrm>
              <a:off x="8438775" y="2721528"/>
              <a:ext cx="459276" cy="1045087"/>
            </a:xfrm>
            <a:prstGeom prst="rect">
              <a:avLst/>
            </a:prstGeom>
          </p:spPr>
        </p:pic>
        <p:pic>
          <p:nvPicPr>
            <p:cNvPr id="11" name="図 10"/>
            <p:cNvPicPr>
              <a:picLocks noChangeAspect="1"/>
            </p:cNvPicPr>
            <p:nvPr/>
          </p:nvPicPr>
          <p:blipFill>
            <a:blip r:embed="rId5">
              <a:extLst>
                <a:ext uri="{BEBA8EAE-BF5A-486C-A8C5-ECC9F3942E4B}">
                  <a14:imgProps xmlns:a14="http://schemas.microsoft.com/office/drawing/2010/main">
                    <a14:imgLayer r:embed="rId6">
                      <a14:imgEffect>
                        <a14:backgroundRemoval t="6383" b="98936" l="2976" r="97024">
                          <a14:foregroundMark x1="54167" y1="50000" x2="54167" y2="50000"/>
                          <a14:foregroundMark x1="35714" y1="51064" x2="35714" y2="51064"/>
                        </a14:backgroundRemoval>
                      </a14:imgEffect>
                    </a14:imgLayer>
                  </a14:imgProps>
                </a:ext>
              </a:extLst>
            </a:blip>
            <a:stretch>
              <a:fillRect/>
            </a:stretch>
          </p:blipFill>
          <p:spPr>
            <a:xfrm>
              <a:off x="8068770" y="2838866"/>
              <a:ext cx="450382" cy="252000"/>
            </a:xfrm>
            <a:prstGeom prst="rect">
              <a:avLst/>
            </a:prstGeom>
          </p:spPr>
        </p:pic>
      </p:grpSp>
      <p:sp>
        <p:nvSpPr>
          <p:cNvPr id="3" name="AutoShape 2" descr="https://jpc-powerpoint.officeapps.live.com/pods/GetClipboardImage.ashx?Id=34949795-b90f-4739-a8bd-6077d825f0f5&amp;DC=GJP1&amp;pkey=2d48b672-6227-4d38-a6ef-548413ef9639&amp;wdwaccluster=GJP1"/>
          <p:cNvSpPr>
            <a:spLocks noChangeAspect="1" noChangeArrowheads="1"/>
          </p:cNvSpPr>
          <p:nvPr/>
        </p:nvSpPr>
        <p:spPr bwMode="auto">
          <a:xfrm>
            <a:off x="233363"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 name="角丸四角形吹き出し 3"/>
          <p:cNvSpPr/>
          <p:nvPr/>
        </p:nvSpPr>
        <p:spPr>
          <a:xfrm>
            <a:off x="2299887" y="3753072"/>
            <a:ext cx="6071526" cy="1548000"/>
          </a:xfrm>
          <a:prstGeom prst="wedgeRoundRectCallout">
            <a:avLst>
              <a:gd name="adj1" fmla="val -55480"/>
              <a:gd name="adj2" fmla="val 5669"/>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7" name="グループ化 16"/>
          <p:cNvGrpSpPr/>
          <p:nvPr/>
        </p:nvGrpSpPr>
        <p:grpSpPr>
          <a:xfrm>
            <a:off x="643378" y="4173844"/>
            <a:ext cx="1374373" cy="836073"/>
            <a:chOff x="643378" y="4173844"/>
            <a:chExt cx="1374373" cy="836073"/>
          </a:xfrm>
        </p:grpSpPr>
        <p:pic>
          <p:nvPicPr>
            <p:cNvPr id="14" name="図 13" descr="建物, ウィンドウ, 部屋 が含まれている画像&#10;&#10;自動的に生成された説明">
              <a:extLst>
                <a:ext uri="{FF2B5EF4-FFF2-40B4-BE49-F238E27FC236}">
                  <a16:creationId xmlns:a16="http://schemas.microsoft.com/office/drawing/2014/main" id="{26A87F99-E83D-4C61-B24C-FCB04F7EBBE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1316256" y="4222044"/>
              <a:ext cx="701495" cy="787873"/>
            </a:xfrm>
            <a:prstGeom prst="rect">
              <a:avLst/>
            </a:prstGeom>
          </p:spPr>
        </p:pic>
        <p:pic>
          <p:nvPicPr>
            <p:cNvPr id="61" name="図 60"/>
            <p:cNvPicPr>
              <a:picLocks noChangeAspect="1"/>
            </p:cNvPicPr>
            <p:nvPr/>
          </p:nvPicPr>
          <p:blipFill>
            <a:blip r:embed="rId8"/>
            <a:stretch>
              <a:fillRect/>
            </a:stretch>
          </p:blipFill>
          <p:spPr>
            <a:xfrm>
              <a:off x="643378" y="4173844"/>
              <a:ext cx="765940" cy="808846"/>
            </a:xfrm>
            <a:prstGeom prst="rect">
              <a:avLst/>
            </a:prstGeom>
          </p:spPr>
        </p:pic>
      </p:grpSp>
      <p:grpSp>
        <p:nvGrpSpPr>
          <p:cNvPr id="44" name="グループ化 43"/>
          <p:cNvGrpSpPr/>
          <p:nvPr/>
        </p:nvGrpSpPr>
        <p:grpSpPr>
          <a:xfrm>
            <a:off x="620195" y="720950"/>
            <a:ext cx="592362" cy="646331"/>
            <a:chOff x="2390956" y="1607048"/>
            <a:chExt cx="592362" cy="646331"/>
          </a:xfrm>
        </p:grpSpPr>
        <p:sp>
          <p:nvSpPr>
            <p:cNvPr id="46" name="テキスト ボックス 45"/>
            <p:cNvSpPr txBox="1"/>
            <p:nvPr/>
          </p:nvSpPr>
          <p:spPr>
            <a:xfrm>
              <a:off x="2395130" y="1607048"/>
              <a:ext cx="588188" cy="646331"/>
            </a:xfrm>
            <a:prstGeom prst="rect">
              <a:avLst/>
            </a:prstGeom>
            <a:noFill/>
          </p:spPr>
          <p:txBody>
            <a:bodyPr wrap="square" rtlCol="0">
              <a:spAutoFit/>
            </a:bodyPr>
            <a:lstStyle/>
            <a:p>
              <a:pPr algn="dist"/>
              <a:r>
                <a:rPr lang="ja-JP" altLang="en-US" sz="3600" dirty="0">
                  <a:ln w="76200">
                    <a:solidFill>
                      <a:schemeClr val="bg1"/>
                    </a:solidFill>
                  </a:ln>
                  <a:solidFill>
                    <a:schemeClr val="bg1"/>
                  </a:solidFill>
                  <a:latin typeface="HGS創英角ﾎﾟｯﾌﾟ体" panose="040B0A00000000000000" pitchFamily="50" charset="-128"/>
                  <a:ea typeface="HGS創英角ﾎﾟｯﾌﾟ体" panose="040B0A00000000000000" pitchFamily="50" charset="-128"/>
                </a:rPr>
                <a:t>⑤</a:t>
              </a:r>
              <a:endParaRPr kumimoji="1" lang="ja-JP" altLang="en-US" sz="3600" dirty="0">
                <a:ln w="76200">
                  <a:solidFill>
                    <a:schemeClr val="bg1"/>
                  </a:solidFill>
                </a:ln>
                <a:solidFill>
                  <a:schemeClr val="bg1"/>
                </a:solidFill>
                <a:latin typeface="HGS創英角ﾎﾟｯﾌﾟ体" panose="040B0A00000000000000" pitchFamily="50" charset="-128"/>
                <a:ea typeface="HGS創英角ﾎﾟｯﾌﾟ体" panose="040B0A00000000000000" pitchFamily="50" charset="-128"/>
              </a:endParaRPr>
            </a:p>
          </p:txBody>
        </p:sp>
        <p:sp>
          <p:nvSpPr>
            <p:cNvPr id="47" name="テキスト ボックス 46"/>
            <p:cNvSpPr txBox="1"/>
            <p:nvPr/>
          </p:nvSpPr>
          <p:spPr>
            <a:xfrm>
              <a:off x="2390956" y="1607048"/>
              <a:ext cx="588188" cy="646331"/>
            </a:xfrm>
            <a:prstGeom prst="rect">
              <a:avLst/>
            </a:prstGeom>
            <a:noFill/>
          </p:spPr>
          <p:txBody>
            <a:bodyPr wrap="square" rtlCol="0">
              <a:spAutoFit/>
            </a:bodyPr>
            <a:lstStyle/>
            <a:p>
              <a:pPr algn="dist"/>
              <a:r>
                <a:rPr lang="ja-JP" altLang="en-US" sz="3600" dirty="0">
                  <a:latin typeface="HGS創英角ﾎﾟｯﾌﾟ体" panose="040B0A00000000000000" pitchFamily="50" charset="-128"/>
                  <a:ea typeface="HGS創英角ﾎﾟｯﾌﾟ体" panose="040B0A00000000000000" pitchFamily="50" charset="-128"/>
                </a:rPr>
                <a:t>⑤</a:t>
              </a:r>
              <a:endParaRPr kumimoji="1" lang="ja-JP" altLang="en-US" sz="3600" dirty="0">
                <a:latin typeface="HGS創英角ﾎﾟｯﾌﾟ体" panose="040B0A00000000000000" pitchFamily="50" charset="-128"/>
                <a:ea typeface="HGS創英角ﾎﾟｯﾌﾟ体" panose="040B0A00000000000000" pitchFamily="50" charset="-128"/>
              </a:endParaRPr>
            </a:p>
          </p:txBody>
        </p:sp>
      </p:grpSp>
      <p:grpSp>
        <p:nvGrpSpPr>
          <p:cNvPr id="48" name="グループ化 47"/>
          <p:cNvGrpSpPr/>
          <p:nvPr/>
        </p:nvGrpSpPr>
        <p:grpSpPr>
          <a:xfrm>
            <a:off x="1210417" y="575932"/>
            <a:ext cx="4825421" cy="759904"/>
            <a:chOff x="1698200" y="3457090"/>
            <a:chExt cx="4825421" cy="759904"/>
          </a:xfrm>
        </p:grpSpPr>
        <p:grpSp>
          <p:nvGrpSpPr>
            <p:cNvPr id="49" name="グループ化 48"/>
            <p:cNvGrpSpPr/>
            <p:nvPr/>
          </p:nvGrpSpPr>
          <p:grpSpPr>
            <a:xfrm>
              <a:off x="1698200" y="3457090"/>
              <a:ext cx="4825421" cy="759904"/>
              <a:chOff x="1262808" y="622673"/>
              <a:chExt cx="4447396" cy="759904"/>
            </a:xfrm>
          </p:grpSpPr>
          <p:grpSp>
            <p:nvGrpSpPr>
              <p:cNvPr id="51" name="グループ化 50"/>
              <p:cNvGrpSpPr/>
              <p:nvPr/>
            </p:nvGrpSpPr>
            <p:grpSpPr>
              <a:xfrm>
                <a:off x="1262808" y="788793"/>
                <a:ext cx="4447396" cy="593784"/>
                <a:chOff x="1262808" y="788793"/>
                <a:chExt cx="4447396" cy="593784"/>
              </a:xfrm>
            </p:grpSpPr>
            <p:sp>
              <p:nvSpPr>
                <p:cNvPr id="53" name="テキスト ボックス 52"/>
                <p:cNvSpPr txBox="1"/>
                <p:nvPr/>
              </p:nvSpPr>
              <p:spPr>
                <a:xfrm>
                  <a:off x="1262808" y="788793"/>
                  <a:ext cx="3856214" cy="584775"/>
                </a:xfrm>
                <a:prstGeom prst="rect">
                  <a:avLst/>
                </a:prstGeom>
                <a:noFill/>
              </p:spPr>
              <p:txBody>
                <a:bodyPr wrap="square" rtlCol="0">
                  <a:spAutoFit/>
                </a:bodyPr>
                <a:lstStyle/>
                <a:p>
                  <a:pPr algn="dist"/>
                  <a:r>
                    <a:rPr lang="ja-JP" altLang="en-US" sz="3200" u="sng" dirty="0">
                      <a:ln w="76200">
                        <a:solidFill>
                          <a:schemeClr val="bg1"/>
                        </a:solidFill>
                      </a:ln>
                      <a:solidFill>
                        <a:schemeClr val="bg1"/>
                      </a:solidFill>
                      <a:latin typeface="HGS創英角ﾎﾟｯﾌﾟ体" panose="040B0A00000000000000" pitchFamily="50" charset="-128"/>
                      <a:ea typeface="HGS創英角ﾎﾟｯﾌﾟ体" panose="040B0A00000000000000" pitchFamily="50" charset="-128"/>
                    </a:rPr>
                    <a:t>下書きをしよう</a:t>
                  </a:r>
                  <a:endParaRPr kumimoji="1" lang="ja-JP" altLang="en-US" sz="3200" u="sng" dirty="0">
                    <a:ln w="76200">
                      <a:solidFill>
                        <a:schemeClr val="bg1"/>
                      </a:solidFill>
                    </a:ln>
                    <a:solidFill>
                      <a:schemeClr val="bg1"/>
                    </a:solidFill>
                    <a:latin typeface="HGS創英角ﾎﾟｯﾌﾟ体" panose="040B0A00000000000000" pitchFamily="50" charset="-128"/>
                    <a:ea typeface="HGS創英角ﾎﾟｯﾌﾟ体" panose="040B0A00000000000000" pitchFamily="50" charset="-128"/>
                  </a:endParaRPr>
                </a:p>
              </p:txBody>
            </p:sp>
            <p:grpSp>
              <p:nvGrpSpPr>
                <p:cNvPr id="54" name="グループ化 53"/>
                <p:cNvGrpSpPr/>
                <p:nvPr/>
              </p:nvGrpSpPr>
              <p:grpSpPr>
                <a:xfrm>
                  <a:off x="1266414" y="797802"/>
                  <a:ext cx="4443790" cy="584775"/>
                  <a:chOff x="1405840" y="797802"/>
                  <a:chExt cx="4390168" cy="584775"/>
                </a:xfrm>
              </p:grpSpPr>
              <p:grpSp>
                <p:nvGrpSpPr>
                  <p:cNvPr id="55" name="グループ化 54"/>
                  <p:cNvGrpSpPr/>
                  <p:nvPr/>
                </p:nvGrpSpPr>
                <p:grpSpPr>
                  <a:xfrm>
                    <a:off x="5220013" y="810125"/>
                    <a:ext cx="575995" cy="551398"/>
                    <a:chOff x="1415475" y="4997765"/>
                    <a:chExt cx="917039" cy="867825"/>
                  </a:xfrm>
                </p:grpSpPr>
                <p:pic>
                  <p:nvPicPr>
                    <p:cNvPr id="57" name="図 5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415475" y="4997765"/>
                      <a:ext cx="501793" cy="867825"/>
                    </a:xfrm>
                    <a:prstGeom prst="rect">
                      <a:avLst/>
                    </a:prstGeom>
                  </p:spPr>
                </p:pic>
                <p:pic>
                  <p:nvPicPr>
                    <p:cNvPr id="58" name="図 5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955898" y="5214242"/>
                      <a:ext cx="376616" cy="651348"/>
                    </a:xfrm>
                    <a:prstGeom prst="rect">
                      <a:avLst/>
                    </a:prstGeom>
                  </p:spPr>
                </p:pic>
              </p:grpSp>
              <p:sp>
                <p:nvSpPr>
                  <p:cNvPr id="56" name="テキスト ボックス 55"/>
                  <p:cNvSpPr txBox="1"/>
                  <p:nvPr/>
                </p:nvSpPr>
                <p:spPr>
                  <a:xfrm>
                    <a:off x="1405840" y="797802"/>
                    <a:ext cx="3806121" cy="584775"/>
                  </a:xfrm>
                  <a:prstGeom prst="rect">
                    <a:avLst/>
                  </a:prstGeom>
                  <a:noFill/>
                </p:spPr>
                <p:txBody>
                  <a:bodyPr wrap="square" rtlCol="0">
                    <a:spAutoFit/>
                  </a:bodyPr>
                  <a:lstStyle/>
                  <a:p>
                    <a:pPr algn="dist"/>
                    <a:r>
                      <a:rPr lang="ja-JP" altLang="en-US" sz="3200" u="sng" dirty="0">
                        <a:latin typeface="HGS創英角ﾎﾟｯﾌﾟ体" panose="040B0A00000000000000" pitchFamily="50" charset="-128"/>
                        <a:ea typeface="HGS創英角ﾎﾟｯﾌﾟ体" panose="040B0A00000000000000" pitchFamily="50" charset="-128"/>
                      </a:rPr>
                      <a:t>下書きをしよう</a:t>
                    </a:r>
                    <a:endParaRPr kumimoji="1" lang="ja-JP" altLang="en-US" sz="3200" u="sng" dirty="0">
                      <a:latin typeface="HGS創英角ﾎﾟｯﾌﾟ体" panose="040B0A00000000000000" pitchFamily="50" charset="-128"/>
                      <a:ea typeface="HGS創英角ﾎﾟｯﾌﾟ体" panose="040B0A00000000000000" pitchFamily="50" charset="-128"/>
                    </a:endParaRPr>
                  </a:p>
                </p:txBody>
              </p:sp>
            </p:grpSp>
          </p:grpSp>
          <p:sp>
            <p:nvSpPr>
              <p:cNvPr id="52" name="テキスト ボックス 51"/>
              <p:cNvSpPr txBox="1"/>
              <p:nvPr/>
            </p:nvSpPr>
            <p:spPr>
              <a:xfrm>
                <a:off x="1351462" y="622673"/>
                <a:ext cx="471968" cy="263716"/>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した</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grpSp>
        <p:sp>
          <p:nvSpPr>
            <p:cNvPr id="50" name="テキスト ボックス 49"/>
            <p:cNvSpPr txBox="1"/>
            <p:nvPr/>
          </p:nvSpPr>
          <p:spPr>
            <a:xfrm>
              <a:off x="2385106" y="3459196"/>
              <a:ext cx="402564" cy="261610"/>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が</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grpSp>
      <p:grpSp>
        <p:nvGrpSpPr>
          <p:cNvPr id="62" name="グループ化 61"/>
          <p:cNvGrpSpPr/>
          <p:nvPr/>
        </p:nvGrpSpPr>
        <p:grpSpPr>
          <a:xfrm>
            <a:off x="767967" y="1329536"/>
            <a:ext cx="8419873" cy="716921"/>
            <a:chOff x="792366" y="586128"/>
            <a:chExt cx="8419873" cy="716921"/>
          </a:xfrm>
        </p:grpSpPr>
        <p:sp>
          <p:nvSpPr>
            <p:cNvPr id="63" name="Rectangle 1"/>
            <p:cNvSpPr>
              <a:spLocks noChangeArrowheads="1"/>
            </p:cNvSpPr>
            <p:nvPr/>
          </p:nvSpPr>
          <p:spPr bwMode="auto">
            <a:xfrm>
              <a:off x="792366" y="633635"/>
              <a:ext cx="8419873" cy="669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dist" defTabSz="914400" eaLnBrk="0" fontAlgn="base" hangingPunct="0">
                <a:lnSpc>
                  <a:spcPct val="150000"/>
                </a:lnSpc>
                <a:spcBef>
                  <a:spcPct val="0"/>
                </a:spcBef>
                <a:spcAft>
                  <a:spcPct val="0"/>
                </a:spcAft>
              </a:pPr>
              <a:r>
                <a:rPr lang="ja-JP" altLang="en-US" sz="2500" dirty="0">
                  <a:latin typeface="HGS創英角ﾎﾟｯﾌﾟ体" panose="040B0A00000000000000" pitchFamily="50" charset="-128"/>
                  <a:ea typeface="HGS創英角ﾎﾟｯﾌﾟ体" panose="040B0A00000000000000" pitchFamily="50" charset="-128"/>
                  <a:cs typeface="Times New Roman" panose="02020603050405020304" pitchFamily="18" charset="0"/>
                </a:rPr>
                <a:t>いきなりペンや絵の具で書いて「失敗しちゃった！！」</a:t>
              </a:r>
              <a:endParaRPr lang="en-US" altLang="ja-JP" sz="2500" dirty="0">
                <a:latin typeface="HGS創英角ﾎﾟｯﾌﾟ体" panose="040B0A00000000000000" pitchFamily="50" charset="-128"/>
                <a:ea typeface="HGS創英角ﾎﾟｯﾌﾟ体" panose="040B0A00000000000000" pitchFamily="50" charset="-128"/>
                <a:cs typeface="Times New Roman" panose="02020603050405020304" pitchFamily="18" charset="0"/>
              </a:endParaRPr>
            </a:p>
          </p:txBody>
        </p:sp>
        <p:sp>
          <p:nvSpPr>
            <p:cNvPr id="64" name="テキスト ボックス 63"/>
            <p:cNvSpPr txBox="1"/>
            <p:nvPr/>
          </p:nvSpPr>
          <p:spPr>
            <a:xfrm>
              <a:off x="3125682" y="586128"/>
              <a:ext cx="429841" cy="261610"/>
            </a:xfrm>
            <a:prstGeom prst="rect">
              <a:avLst/>
            </a:prstGeom>
            <a:noFill/>
          </p:spPr>
          <p:txBody>
            <a:bodyPr wrap="square" rtlCol="0">
              <a:spAutoFit/>
            </a:bodyPr>
            <a:lstStyle/>
            <a:p>
              <a:pPr algn="dist"/>
              <a:r>
                <a:rPr kumimoji="1" lang="ja-JP" altLang="en-US" sz="1100" dirty="0">
                  <a:latin typeface="HGS創英角ﾎﾟｯﾌﾟ体" panose="040B0A00000000000000" pitchFamily="50" charset="-128"/>
                  <a:ea typeface="HGS創英角ﾎﾟｯﾌﾟ体" panose="040B0A00000000000000" pitchFamily="50" charset="-128"/>
                </a:rPr>
                <a:t>え</a:t>
              </a:r>
            </a:p>
          </p:txBody>
        </p:sp>
        <p:sp>
          <p:nvSpPr>
            <p:cNvPr id="65" name="テキスト ボックス 64"/>
            <p:cNvSpPr txBox="1"/>
            <p:nvPr/>
          </p:nvSpPr>
          <p:spPr>
            <a:xfrm>
              <a:off x="3787182" y="594841"/>
              <a:ext cx="429841" cy="261610"/>
            </a:xfrm>
            <a:prstGeom prst="rect">
              <a:avLst/>
            </a:prstGeom>
            <a:noFill/>
          </p:spPr>
          <p:txBody>
            <a:bodyPr wrap="square" rtlCol="0">
              <a:spAutoFit/>
            </a:bodyPr>
            <a:lstStyle/>
            <a:p>
              <a:pPr algn="dist"/>
              <a:r>
                <a:rPr kumimoji="1" lang="ja-JP" altLang="en-US" sz="1100" dirty="0">
                  <a:latin typeface="HGS創英角ﾎﾟｯﾌﾟ体" panose="040B0A00000000000000" pitchFamily="50" charset="-128"/>
                  <a:ea typeface="HGS創英角ﾎﾟｯﾌﾟ体" panose="040B0A00000000000000" pitchFamily="50" charset="-128"/>
                </a:rPr>
                <a:t>ぐ</a:t>
              </a:r>
            </a:p>
          </p:txBody>
        </p:sp>
        <p:sp>
          <p:nvSpPr>
            <p:cNvPr id="66" name="テキスト ボックス 65"/>
            <p:cNvSpPr txBox="1"/>
            <p:nvPr/>
          </p:nvSpPr>
          <p:spPr>
            <a:xfrm>
              <a:off x="4456030" y="594840"/>
              <a:ext cx="429841" cy="261610"/>
            </a:xfrm>
            <a:prstGeom prst="rect">
              <a:avLst/>
            </a:prstGeom>
            <a:noFill/>
          </p:spPr>
          <p:txBody>
            <a:bodyPr wrap="square" rtlCol="0">
              <a:spAutoFit/>
            </a:bodyPr>
            <a:lstStyle/>
            <a:p>
              <a:pPr algn="dist"/>
              <a:r>
                <a:rPr kumimoji="1" lang="ja-JP" altLang="en-US" sz="1100" dirty="0">
                  <a:latin typeface="HGS創英角ﾎﾟｯﾌﾟ体" panose="040B0A00000000000000" pitchFamily="50" charset="-128"/>
                  <a:ea typeface="HGS創英角ﾎﾟｯﾌﾟ体" panose="040B0A00000000000000" pitchFamily="50" charset="-128"/>
                </a:rPr>
                <a:t>か</a:t>
              </a:r>
            </a:p>
          </p:txBody>
        </p:sp>
        <p:sp>
          <p:nvSpPr>
            <p:cNvPr id="67" name="テキスト ボックス 66"/>
            <p:cNvSpPr txBox="1"/>
            <p:nvPr/>
          </p:nvSpPr>
          <p:spPr>
            <a:xfrm>
              <a:off x="5713092" y="586128"/>
              <a:ext cx="851473" cy="261610"/>
            </a:xfrm>
            <a:prstGeom prst="rect">
              <a:avLst/>
            </a:prstGeom>
            <a:noFill/>
          </p:spPr>
          <p:txBody>
            <a:bodyPr wrap="square" rtlCol="0">
              <a:spAutoFit/>
            </a:bodyPr>
            <a:lstStyle/>
            <a:p>
              <a:pPr algn="dist"/>
              <a:r>
                <a:rPr kumimoji="1" lang="ja-JP" altLang="en-US" sz="1100" dirty="0">
                  <a:latin typeface="HGS創英角ﾎﾟｯﾌﾟ体" panose="040B0A00000000000000" pitchFamily="50" charset="-128"/>
                  <a:ea typeface="HGS創英角ﾎﾟｯﾌﾟ体" panose="040B0A00000000000000" pitchFamily="50" charset="-128"/>
                </a:rPr>
                <a:t>しっぱい</a:t>
              </a:r>
            </a:p>
          </p:txBody>
        </p:sp>
      </p:grpSp>
      <p:grpSp>
        <p:nvGrpSpPr>
          <p:cNvPr id="71" name="グループ化 70"/>
          <p:cNvGrpSpPr/>
          <p:nvPr/>
        </p:nvGrpSpPr>
        <p:grpSpPr>
          <a:xfrm>
            <a:off x="782957" y="2398910"/>
            <a:ext cx="6864027" cy="711663"/>
            <a:chOff x="1422197" y="509582"/>
            <a:chExt cx="6864027" cy="711663"/>
          </a:xfrm>
        </p:grpSpPr>
        <p:grpSp>
          <p:nvGrpSpPr>
            <p:cNvPr id="72" name="グループ化 71"/>
            <p:cNvGrpSpPr/>
            <p:nvPr/>
          </p:nvGrpSpPr>
          <p:grpSpPr>
            <a:xfrm>
              <a:off x="1422197" y="522461"/>
              <a:ext cx="6864027" cy="698784"/>
              <a:chOff x="792366" y="604266"/>
              <a:chExt cx="6864027" cy="698784"/>
            </a:xfrm>
          </p:grpSpPr>
          <p:sp>
            <p:nvSpPr>
              <p:cNvPr id="74" name="Rectangle 1"/>
              <p:cNvSpPr>
                <a:spLocks noChangeArrowheads="1"/>
              </p:cNvSpPr>
              <p:nvPr/>
            </p:nvSpPr>
            <p:spPr bwMode="auto">
              <a:xfrm>
                <a:off x="792366" y="633636"/>
                <a:ext cx="6864027" cy="669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dist" eaLnBrk="0" fontAlgn="base" hangingPunct="0">
                  <a:lnSpc>
                    <a:spcPct val="150000"/>
                  </a:lnSpc>
                  <a:spcBef>
                    <a:spcPct val="0"/>
                  </a:spcBef>
                  <a:spcAft>
                    <a:spcPct val="0"/>
                  </a:spcAft>
                </a:pPr>
                <a:r>
                  <a:rPr lang="ja-JP" altLang="en-US" sz="2500" dirty="0">
                    <a:latin typeface="HGS創英角ﾎﾟｯﾌﾟ体" panose="040B0A00000000000000" pitchFamily="50" charset="-128"/>
                    <a:ea typeface="HGS創英角ﾎﾟｯﾌﾟ体" panose="040B0A00000000000000" pitchFamily="50" charset="-128"/>
                  </a:rPr>
                  <a:t>文字やグラフの数字にまちがいはないかな？</a:t>
                </a:r>
                <a:endParaRPr lang="en-US" altLang="ja-JP" sz="2500" dirty="0">
                  <a:latin typeface="HGS創英角ﾎﾟｯﾌﾟ体" panose="040B0A00000000000000" pitchFamily="50" charset="-128"/>
                  <a:ea typeface="HGS創英角ﾎﾟｯﾌﾟ体" panose="040B0A00000000000000" pitchFamily="50" charset="-128"/>
                </a:endParaRPr>
              </a:p>
            </p:txBody>
          </p:sp>
          <p:sp>
            <p:nvSpPr>
              <p:cNvPr id="75" name="テキスト ボックス 74"/>
              <p:cNvSpPr txBox="1"/>
              <p:nvPr/>
            </p:nvSpPr>
            <p:spPr>
              <a:xfrm>
                <a:off x="887026" y="604266"/>
                <a:ext cx="648000" cy="261610"/>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もじ</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grpSp>
        <p:sp>
          <p:nvSpPr>
            <p:cNvPr id="73" name="テキスト ボックス 72"/>
            <p:cNvSpPr txBox="1"/>
            <p:nvPr/>
          </p:nvSpPr>
          <p:spPr>
            <a:xfrm>
              <a:off x="3792603" y="509582"/>
              <a:ext cx="756000" cy="261610"/>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すうじ</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grpSp>
      <p:grpSp>
        <p:nvGrpSpPr>
          <p:cNvPr id="76" name="グループ化 75"/>
          <p:cNvGrpSpPr/>
          <p:nvPr/>
        </p:nvGrpSpPr>
        <p:grpSpPr>
          <a:xfrm>
            <a:off x="805912" y="2982503"/>
            <a:ext cx="6206901" cy="711663"/>
            <a:chOff x="1422197" y="509582"/>
            <a:chExt cx="6206901" cy="711663"/>
          </a:xfrm>
        </p:grpSpPr>
        <p:grpSp>
          <p:nvGrpSpPr>
            <p:cNvPr id="77" name="グループ化 76"/>
            <p:cNvGrpSpPr/>
            <p:nvPr/>
          </p:nvGrpSpPr>
          <p:grpSpPr>
            <a:xfrm>
              <a:off x="1422197" y="509582"/>
              <a:ext cx="6206901" cy="711663"/>
              <a:chOff x="1422197" y="509582"/>
              <a:chExt cx="6206901" cy="711663"/>
            </a:xfrm>
          </p:grpSpPr>
          <p:grpSp>
            <p:nvGrpSpPr>
              <p:cNvPr id="80" name="グループ化 79"/>
              <p:cNvGrpSpPr/>
              <p:nvPr/>
            </p:nvGrpSpPr>
            <p:grpSpPr>
              <a:xfrm>
                <a:off x="1422197" y="509582"/>
                <a:ext cx="6206901" cy="711663"/>
                <a:chOff x="792366" y="591387"/>
                <a:chExt cx="6206901" cy="711663"/>
              </a:xfrm>
            </p:grpSpPr>
            <p:sp>
              <p:nvSpPr>
                <p:cNvPr id="82" name="Rectangle 1"/>
                <p:cNvSpPr>
                  <a:spLocks noChangeArrowheads="1"/>
                </p:cNvSpPr>
                <p:nvPr/>
              </p:nvSpPr>
              <p:spPr bwMode="auto">
                <a:xfrm>
                  <a:off x="792366" y="633636"/>
                  <a:ext cx="6206901" cy="669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dist" eaLnBrk="0" fontAlgn="base" hangingPunct="0">
                    <a:lnSpc>
                      <a:spcPct val="150000"/>
                    </a:lnSpc>
                    <a:spcBef>
                      <a:spcPct val="0"/>
                    </a:spcBef>
                    <a:spcAft>
                      <a:spcPct val="0"/>
                    </a:spcAft>
                  </a:pPr>
                  <a:r>
                    <a:rPr lang="ja-JP" altLang="en-US" sz="2500" dirty="0">
                      <a:latin typeface="HGS創英角ﾎﾟｯﾌﾟ体" panose="040B0A00000000000000" pitchFamily="50" charset="-128"/>
                      <a:ea typeface="HGS創英角ﾎﾟｯﾌﾟ体" panose="040B0A00000000000000" pitchFamily="50" charset="-128"/>
                    </a:rPr>
                    <a:t>最後に、もう一度全体を見直してみよう</a:t>
                  </a:r>
                  <a:r>
                    <a:rPr lang="en-US" altLang="ja-JP" sz="2500" dirty="0">
                      <a:latin typeface="HGS創英角ﾎﾟｯﾌﾟ体" panose="040B0A00000000000000" pitchFamily="50" charset="-128"/>
                      <a:ea typeface="HGS創英角ﾎﾟｯﾌﾟ体" panose="040B0A00000000000000" pitchFamily="50" charset="-128"/>
                    </a:rPr>
                    <a:t>!</a:t>
                  </a:r>
                  <a:endParaRPr kumimoji="0" lang="ja-JP" altLang="en-US" sz="2500" b="0" i="0" u="none" strike="noStrike" cap="none" normalizeH="0" baseline="0" dirty="0">
                    <a:ln>
                      <a:noFill/>
                    </a:ln>
                    <a:solidFill>
                      <a:schemeClr val="tx1"/>
                    </a:solidFill>
                    <a:effectLst/>
                    <a:latin typeface="HGS創英角ﾎﾟｯﾌﾟ体" panose="040B0A00000000000000" pitchFamily="50" charset="-128"/>
                    <a:ea typeface="HGS創英角ﾎﾟｯﾌﾟ体" panose="040B0A00000000000000" pitchFamily="50" charset="-128"/>
                  </a:endParaRPr>
                </a:p>
              </p:txBody>
            </p:sp>
            <p:sp>
              <p:nvSpPr>
                <p:cNvPr id="83" name="テキスト ボックス 82"/>
                <p:cNvSpPr txBox="1"/>
                <p:nvPr/>
              </p:nvSpPr>
              <p:spPr>
                <a:xfrm>
                  <a:off x="859728" y="591387"/>
                  <a:ext cx="720000" cy="261610"/>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さいご</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grpSp>
          <p:sp>
            <p:nvSpPr>
              <p:cNvPr id="81" name="テキスト ボックス 80"/>
              <p:cNvSpPr txBox="1"/>
              <p:nvPr/>
            </p:nvSpPr>
            <p:spPr>
              <a:xfrm>
                <a:off x="3398546" y="509582"/>
                <a:ext cx="756000" cy="261610"/>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いちど</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grpSp>
        <p:sp>
          <p:nvSpPr>
            <p:cNvPr id="78" name="テキスト ボックス 77"/>
            <p:cNvSpPr txBox="1"/>
            <p:nvPr/>
          </p:nvSpPr>
          <p:spPr>
            <a:xfrm>
              <a:off x="4016212" y="512616"/>
              <a:ext cx="864000" cy="261610"/>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ぜんたい</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sp>
          <p:nvSpPr>
            <p:cNvPr id="79" name="テキスト ボックス 78"/>
            <p:cNvSpPr txBox="1"/>
            <p:nvPr/>
          </p:nvSpPr>
          <p:spPr>
            <a:xfrm>
              <a:off x="5083551" y="510891"/>
              <a:ext cx="720000" cy="261610"/>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みなお</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grpSp>
      <p:grpSp>
        <p:nvGrpSpPr>
          <p:cNvPr id="84" name="グループ化 83"/>
          <p:cNvGrpSpPr/>
          <p:nvPr/>
        </p:nvGrpSpPr>
        <p:grpSpPr>
          <a:xfrm>
            <a:off x="2554034" y="3785329"/>
            <a:ext cx="5266464" cy="607821"/>
            <a:chOff x="2048736" y="1579021"/>
            <a:chExt cx="5266464" cy="607821"/>
          </a:xfrm>
        </p:grpSpPr>
        <p:sp>
          <p:nvSpPr>
            <p:cNvPr id="85" name="テキスト ボックス 84"/>
            <p:cNvSpPr txBox="1"/>
            <p:nvPr/>
          </p:nvSpPr>
          <p:spPr>
            <a:xfrm>
              <a:off x="2048736" y="1632844"/>
              <a:ext cx="5266464" cy="553998"/>
            </a:xfrm>
            <a:prstGeom prst="rect">
              <a:avLst/>
            </a:prstGeom>
            <a:noFill/>
          </p:spPr>
          <p:txBody>
            <a:bodyPr wrap="square" rtlCol="0">
              <a:spAutoFit/>
            </a:bodyPr>
            <a:lstStyle/>
            <a:p>
              <a:pPr algn="dist">
                <a:lnSpc>
                  <a:spcPct val="150000"/>
                </a:lnSpc>
              </a:pPr>
              <a:r>
                <a:rPr kumimoji="1" lang="ja-JP" altLang="en-US" sz="2000" dirty="0">
                  <a:latin typeface="HGS創英角ﾎﾟｯﾌﾟ体" panose="040B0A00000000000000" pitchFamily="50" charset="-128"/>
                  <a:ea typeface="HGS創英角ﾎﾟｯﾌﾟ体" panose="040B0A00000000000000" pitchFamily="50" charset="-128"/>
                </a:rPr>
                <a:t>おうちの人や学校の先生に見てもらおう</a:t>
              </a:r>
              <a:r>
                <a:rPr kumimoji="1" lang="en-US" altLang="ja-JP" sz="2000" dirty="0">
                  <a:latin typeface="HGS創英角ﾎﾟｯﾌﾟ体" panose="040B0A00000000000000" pitchFamily="50" charset="-128"/>
                  <a:ea typeface="HGS創英角ﾎﾟｯﾌﾟ体" panose="040B0A00000000000000" pitchFamily="50" charset="-128"/>
                </a:rPr>
                <a:t>!</a:t>
              </a:r>
            </a:p>
          </p:txBody>
        </p:sp>
        <p:sp>
          <p:nvSpPr>
            <p:cNvPr id="86" name="テキスト ボックス 85"/>
            <p:cNvSpPr txBox="1"/>
            <p:nvPr/>
          </p:nvSpPr>
          <p:spPr>
            <a:xfrm>
              <a:off x="3137991" y="1579790"/>
              <a:ext cx="437723" cy="230832"/>
            </a:xfrm>
            <a:prstGeom prst="rect">
              <a:avLst/>
            </a:prstGeom>
            <a:noFill/>
          </p:spPr>
          <p:txBody>
            <a:bodyPr wrap="square" rtlCol="0">
              <a:spAutoFit/>
            </a:bodyPr>
            <a:lstStyle/>
            <a:p>
              <a:pPr algn="dist"/>
              <a:r>
                <a:rPr lang="ja-JP" altLang="en-US" sz="900" dirty="0">
                  <a:latin typeface="HGS創英角ﾎﾟｯﾌﾟ体" panose="040B0A00000000000000" pitchFamily="50" charset="-128"/>
                  <a:ea typeface="HGS創英角ﾎﾟｯﾌﾟ体" panose="040B0A00000000000000" pitchFamily="50" charset="-128"/>
                </a:rPr>
                <a:t>ひと</a:t>
              </a:r>
              <a:endParaRPr lang="en-US" altLang="ja-JP" sz="900" dirty="0">
                <a:latin typeface="HGS創英角ﾎﾟｯﾌﾟ体" panose="040B0A00000000000000" pitchFamily="50" charset="-128"/>
                <a:ea typeface="HGS創英角ﾎﾟｯﾌﾟ体" panose="040B0A00000000000000" pitchFamily="50" charset="-128"/>
              </a:endParaRPr>
            </a:p>
          </p:txBody>
        </p:sp>
        <p:sp>
          <p:nvSpPr>
            <p:cNvPr id="87" name="テキスト ボックス 86"/>
            <p:cNvSpPr txBox="1"/>
            <p:nvPr/>
          </p:nvSpPr>
          <p:spPr>
            <a:xfrm>
              <a:off x="3699824" y="1579021"/>
              <a:ext cx="735699" cy="230832"/>
            </a:xfrm>
            <a:prstGeom prst="rect">
              <a:avLst/>
            </a:prstGeom>
            <a:noFill/>
          </p:spPr>
          <p:txBody>
            <a:bodyPr wrap="square" rtlCol="0">
              <a:spAutoFit/>
            </a:bodyPr>
            <a:lstStyle/>
            <a:p>
              <a:pPr algn="dist"/>
              <a:r>
                <a:rPr lang="ja-JP" altLang="en-US" sz="900" dirty="0" err="1">
                  <a:latin typeface="HGS創英角ﾎﾟｯﾌﾟ体" panose="040B0A00000000000000" pitchFamily="50" charset="-128"/>
                  <a:ea typeface="HGS創英角ﾎﾟｯﾌﾟ体" panose="040B0A00000000000000" pitchFamily="50" charset="-128"/>
                </a:rPr>
                <a:t>がっ</a:t>
              </a:r>
              <a:r>
                <a:rPr lang="ja-JP" altLang="en-US" sz="900" dirty="0">
                  <a:latin typeface="HGS創英角ﾎﾟｯﾌﾟ体" panose="040B0A00000000000000" pitchFamily="50" charset="-128"/>
                  <a:ea typeface="HGS創英角ﾎﾟｯﾌﾟ体" panose="040B0A00000000000000" pitchFamily="50" charset="-128"/>
                </a:rPr>
                <a:t>こう</a:t>
              </a:r>
              <a:endParaRPr lang="en-US" altLang="ja-JP" sz="900" dirty="0">
                <a:latin typeface="HGS創英角ﾎﾟｯﾌﾟ体" panose="040B0A00000000000000" pitchFamily="50" charset="-128"/>
                <a:ea typeface="HGS創英角ﾎﾟｯﾌﾟ体" panose="040B0A00000000000000" pitchFamily="50" charset="-128"/>
              </a:endParaRPr>
            </a:p>
          </p:txBody>
        </p:sp>
        <p:sp>
          <p:nvSpPr>
            <p:cNvPr id="88" name="テキスト ボックス 87"/>
            <p:cNvSpPr txBox="1"/>
            <p:nvPr/>
          </p:nvSpPr>
          <p:spPr>
            <a:xfrm>
              <a:off x="4532337" y="1580368"/>
              <a:ext cx="720000" cy="230832"/>
            </a:xfrm>
            <a:prstGeom prst="rect">
              <a:avLst/>
            </a:prstGeom>
            <a:noFill/>
          </p:spPr>
          <p:txBody>
            <a:bodyPr wrap="square" rtlCol="0">
              <a:spAutoFit/>
            </a:bodyPr>
            <a:lstStyle/>
            <a:p>
              <a:pPr algn="dist"/>
              <a:r>
                <a:rPr lang="ja-JP" altLang="en-US" sz="900" dirty="0">
                  <a:latin typeface="HGS創英角ﾎﾟｯﾌﾟ体" panose="040B0A00000000000000" pitchFamily="50" charset="-128"/>
                  <a:ea typeface="HGS創英角ﾎﾟｯﾌﾟ体" panose="040B0A00000000000000" pitchFamily="50" charset="-128"/>
                </a:rPr>
                <a:t>せんせい</a:t>
              </a:r>
              <a:endParaRPr lang="en-US" altLang="ja-JP" sz="900" dirty="0">
                <a:latin typeface="HGS創英角ﾎﾟｯﾌﾟ体" panose="040B0A00000000000000" pitchFamily="50" charset="-128"/>
                <a:ea typeface="HGS創英角ﾎﾟｯﾌﾟ体" panose="040B0A00000000000000" pitchFamily="50" charset="-128"/>
              </a:endParaRPr>
            </a:p>
          </p:txBody>
        </p:sp>
        <p:sp>
          <p:nvSpPr>
            <p:cNvPr id="89" name="テキスト ボックス 88"/>
            <p:cNvSpPr txBox="1"/>
            <p:nvPr/>
          </p:nvSpPr>
          <p:spPr>
            <a:xfrm>
              <a:off x="5323906" y="1579021"/>
              <a:ext cx="477165" cy="230832"/>
            </a:xfrm>
            <a:prstGeom prst="rect">
              <a:avLst/>
            </a:prstGeom>
            <a:noFill/>
          </p:spPr>
          <p:txBody>
            <a:bodyPr wrap="square" rtlCol="0">
              <a:spAutoFit/>
            </a:bodyPr>
            <a:lstStyle/>
            <a:p>
              <a:pPr algn="dist"/>
              <a:r>
                <a:rPr lang="ja-JP" altLang="en-US" sz="900" dirty="0">
                  <a:latin typeface="HGS創英角ﾎﾟｯﾌﾟ体" panose="040B0A00000000000000" pitchFamily="50" charset="-128"/>
                  <a:ea typeface="HGS創英角ﾎﾟｯﾌﾟ体" panose="040B0A00000000000000" pitchFamily="50" charset="-128"/>
                </a:rPr>
                <a:t>み</a:t>
              </a:r>
              <a:endParaRPr lang="en-US" altLang="ja-JP" sz="900" dirty="0">
                <a:latin typeface="HGS創英角ﾎﾟｯﾌﾟ体" panose="040B0A00000000000000" pitchFamily="50" charset="-128"/>
                <a:ea typeface="HGS創英角ﾎﾟｯﾌﾟ体" panose="040B0A00000000000000" pitchFamily="50" charset="-128"/>
              </a:endParaRPr>
            </a:p>
          </p:txBody>
        </p:sp>
      </p:grpSp>
      <p:grpSp>
        <p:nvGrpSpPr>
          <p:cNvPr id="18" name="グループ化 17"/>
          <p:cNvGrpSpPr/>
          <p:nvPr/>
        </p:nvGrpSpPr>
        <p:grpSpPr>
          <a:xfrm>
            <a:off x="737987" y="1834669"/>
            <a:ext cx="7744848" cy="713738"/>
            <a:chOff x="737987" y="1834669"/>
            <a:chExt cx="7744848" cy="713738"/>
          </a:xfrm>
        </p:grpSpPr>
        <p:grpSp>
          <p:nvGrpSpPr>
            <p:cNvPr id="16" name="グループ化 15"/>
            <p:cNvGrpSpPr/>
            <p:nvPr/>
          </p:nvGrpSpPr>
          <p:grpSpPr>
            <a:xfrm>
              <a:off x="737987" y="1834669"/>
              <a:ext cx="7744848" cy="713738"/>
              <a:chOff x="737987" y="1834669"/>
              <a:chExt cx="7744848" cy="713738"/>
            </a:xfrm>
          </p:grpSpPr>
          <p:grpSp>
            <p:nvGrpSpPr>
              <p:cNvPr id="68" name="グループ化 67"/>
              <p:cNvGrpSpPr/>
              <p:nvPr/>
            </p:nvGrpSpPr>
            <p:grpSpPr>
              <a:xfrm>
                <a:off x="737987" y="1834669"/>
                <a:ext cx="7136983" cy="713738"/>
                <a:chOff x="792366" y="589312"/>
                <a:chExt cx="7136983" cy="713738"/>
              </a:xfrm>
            </p:grpSpPr>
            <p:sp>
              <p:nvSpPr>
                <p:cNvPr id="69" name="Rectangle 1"/>
                <p:cNvSpPr>
                  <a:spLocks noChangeArrowheads="1"/>
                </p:cNvSpPr>
                <p:nvPr/>
              </p:nvSpPr>
              <p:spPr bwMode="auto">
                <a:xfrm>
                  <a:off x="792366" y="633636"/>
                  <a:ext cx="7136983" cy="669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dist" eaLnBrk="0" fontAlgn="base" hangingPunct="0">
                    <a:lnSpc>
                      <a:spcPct val="150000"/>
                    </a:lnSpc>
                    <a:spcBef>
                      <a:spcPct val="0"/>
                    </a:spcBef>
                    <a:spcAft>
                      <a:spcPct val="0"/>
                    </a:spcAft>
                  </a:pPr>
                  <a:r>
                    <a:rPr lang="ja-JP" altLang="en-US" sz="2500" dirty="0" err="1">
                      <a:latin typeface="HGS創英角ﾎﾟｯﾌﾟ体" panose="040B0A00000000000000" pitchFamily="50" charset="-128"/>
                      <a:ea typeface="HGS創英角ﾎﾟｯﾌﾟ体" panose="040B0A00000000000000" pitchFamily="50" charset="-128"/>
                      <a:cs typeface="Times New Roman" panose="02020603050405020304" pitchFamily="18" charset="0"/>
                    </a:rPr>
                    <a:t>って</a:t>
                  </a:r>
                  <a:r>
                    <a:rPr lang="ja-JP" altLang="en-US" sz="2500" dirty="0">
                      <a:latin typeface="HGS創英角ﾎﾟｯﾌﾟ体" panose="040B0A00000000000000" pitchFamily="50" charset="-128"/>
                      <a:ea typeface="HGS創英角ﾎﾟｯﾌﾟ体" panose="040B0A00000000000000" pitchFamily="50" charset="-128"/>
                      <a:cs typeface="Times New Roman" panose="02020603050405020304" pitchFamily="18" charset="0"/>
                    </a:rPr>
                    <a:t>なるかも・・・エンピツで下書きをしよう</a:t>
                  </a:r>
                  <a:endParaRPr lang="en-US" altLang="ja-JP" sz="2500" dirty="0">
                    <a:latin typeface="HGS創英角ﾎﾟｯﾌﾟ体" panose="040B0A00000000000000" pitchFamily="50" charset="-128"/>
                    <a:ea typeface="HGS創英角ﾎﾟｯﾌﾟ体" panose="040B0A00000000000000" pitchFamily="50" charset="-128"/>
                    <a:cs typeface="Times New Roman" panose="02020603050405020304" pitchFamily="18" charset="0"/>
                  </a:endParaRPr>
                </a:p>
              </p:txBody>
            </p:sp>
            <p:sp>
              <p:nvSpPr>
                <p:cNvPr id="70" name="テキスト ボックス 69"/>
                <p:cNvSpPr txBox="1"/>
                <p:nvPr/>
              </p:nvSpPr>
              <p:spPr>
                <a:xfrm>
                  <a:off x="5450640" y="589312"/>
                  <a:ext cx="504000" cy="261610"/>
                </a:xfrm>
                <a:prstGeom prst="rect">
                  <a:avLst/>
                </a:prstGeom>
                <a:noFill/>
              </p:spPr>
              <p:txBody>
                <a:bodyPr wrap="square" rtlCol="0">
                  <a:spAutoFit/>
                </a:bodyPr>
                <a:lstStyle/>
                <a:p>
                  <a:pPr algn="dist"/>
                  <a:r>
                    <a:rPr kumimoji="1" lang="ja-JP" altLang="en-US" sz="1100" dirty="0">
                      <a:latin typeface="HGS創英角ﾎﾟｯﾌﾟ体" panose="040B0A00000000000000" pitchFamily="50" charset="-128"/>
                      <a:ea typeface="HGS創英角ﾎﾟｯﾌﾟ体" panose="040B0A00000000000000" pitchFamily="50" charset="-128"/>
                    </a:rPr>
                    <a:t>した</a:t>
                  </a:r>
                </a:p>
              </p:txBody>
            </p:sp>
          </p:grpSp>
          <p:pic>
            <p:nvPicPr>
              <p:cNvPr id="7" name="図 6"/>
              <p:cNvPicPr>
                <a:picLocks noChangeAspect="1"/>
              </p:cNvPicPr>
              <p:nvPr/>
            </p:nvPicPr>
            <p:blipFill>
              <a:blip r:embed="rId11">
                <a:extLst>
                  <a:ext uri="{BEBA8EAE-BF5A-486C-A8C5-ECC9F3942E4B}">
                    <a14:imgProps xmlns:a14="http://schemas.microsoft.com/office/drawing/2010/main">
                      <a14:imgLayer r:embed="rId12">
                        <a14:imgEffect>
                          <a14:backgroundRemoval t="0" b="96875" l="5479" r="84932"/>
                        </a14:imgEffect>
                      </a14:imgLayer>
                    </a14:imgProps>
                  </a:ext>
                </a:extLst>
              </a:blip>
              <a:stretch>
                <a:fillRect/>
              </a:stretch>
            </p:blipFill>
            <p:spPr>
              <a:xfrm rot="14080664">
                <a:off x="8010803" y="1837556"/>
                <a:ext cx="260063" cy="684000"/>
              </a:xfrm>
              <a:prstGeom prst="rect">
                <a:avLst/>
              </a:prstGeom>
            </p:spPr>
          </p:pic>
        </p:grpSp>
        <p:sp>
          <p:nvSpPr>
            <p:cNvPr id="90" name="テキスト ボックス 89"/>
            <p:cNvSpPr txBox="1"/>
            <p:nvPr/>
          </p:nvSpPr>
          <p:spPr>
            <a:xfrm>
              <a:off x="5776043" y="1836475"/>
              <a:ext cx="384914" cy="261610"/>
            </a:xfrm>
            <a:prstGeom prst="rect">
              <a:avLst/>
            </a:prstGeom>
            <a:noFill/>
          </p:spPr>
          <p:txBody>
            <a:bodyPr wrap="square" rtlCol="0">
              <a:spAutoFit/>
            </a:bodyPr>
            <a:lstStyle/>
            <a:p>
              <a:pPr algn="dist"/>
              <a:r>
                <a:rPr kumimoji="1" lang="ja-JP" altLang="en-US" sz="1100" dirty="0">
                  <a:latin typeface="HGS創英角ﾎﾟｯﾌﾟ体" panose="040B0A00000000000000" pitchFamily="50" charset="-128"/>
                  <a:ea typeface="HGS創英角ﾎﾟｯﾌﾟ体" panose="040B0A00000000000000" pitchFamily="50" charset="-128"/>
                </a:rPr>
                <a:t>が</a:t>
              </a:r>
            </a:p>
          </p:txBody>
        </p:sp>
      </p:grpSp>
      <p:grpSp>
        <p:nvGrpSpPr>
          <p:cNvPr id="91" name="グループ化 90"/>
          <p:cNvGrpSpPr/>
          <p:nvPr/>
        </p:nvGrpSpPr>
        <p:grpSpPr>
          <a:xfrm>
            <a:off x="2541155" y="4226895"/>
            <a:ext cx="5812374" cy="607052"/>
            <a:chOff x="2035857" y="1605548"/>
            <a:chExt cx="5812374" cy="607052"/>
          </a:xfrm>
        </p:grpSpPr>
        <p:sp>
          <p:nvSpPr>
            <p:cNvPr id="92" name="テキスト ボックス 91"/>
            <p:cNvSpPr txBox="1"/>
            <p:nvPr/>
          </p:nvSpPr>
          <p:spPr>
            <a:xfrm>
              <a:off x="2035857" y="1658602"/>
              <a:ext cx="5812374" cy="553998"/>
            </a:xfrm>
            <a:prstGeom prst="rect">
              <a:avLst/>
            </a:prstGeom>
            <a:noFill/>
          </p:spPr>
          <p:txBody>
            <a:bodyPr wrap="square" rtlCol="0">
              <a:spAutoFit/>
            </a:bodyPr>
            <a:lstStyle/>
            <a:p>
              <a:pPr algn="dist">
                <a:lnSpc>
                  <a:spcPct val="150000"/>
                </a:lnSpc>
              </a:pPr>
              <a:r>
                <a:rPr lang="ja-JP" altLang="en-US" sz="2000" dirty="0">
                  <a:latin typeface="HGS創英角ﾎﾟｯﾌﾟ体" panose="040B0A00000000000000" pitchFamily="50" charset="-128"/>
                  <a:ea typeface="HGS創英角ﾎﾟｯﾌﾟ体" panose="040B0A00000000000000" pitchFamily="50" charset="-128"/>
                </a:rPr>
                <a:t>自分では気づかなかったことやアイデアなど、</a:t>
              </a:r>
              <a:endParaRPr lang="en-US" altLang="ja-JP" sz="2000" dirty="0">
                <a:latin typeface="HGS創英角ﾎﾟｯﾌﾟ体" panose="040B0A00000000000000" pitchFamily="50" charset="-128"/>
                <a:ea typeface="HGS創英角ﾎﾟｯﾌﾟ体" panose="040B0A00000000000000" pitchFamily="50" charset="-128"/>
              </a:endParaRPr>
            </a:p>
          </p:txBody>
        </p:sp>
        <p:sp>
          <p:nvSpPr>
            <p:cNvPr id="93" name="テキスト ボックス 92"/>
            <p:cNvSpPr txBox="1"/>
            <p:nvPr/>
          </p:nvSpPr>
          <p:spPr>
            <a:xfrm>
              <a:off x="2076801" y="1605548"/>
              <a:ext cx="648000" cy="230832"/>
            </a:xfrm>
            <a:prstGeom prst="rect">
              <a:avLst/>
            </a:prstGeom>
            <a:noFill/>
          </p:spPr>
          <p:txBody>
            <a:bodyPr wrap="square" rtlCol="0">
              <a:spAutoFit/>
            </a:bodyPr>
            <a:lstStyle/>
            <a:p>
              <a:pPr algn="dist"/>
              <a:r>
                <a:rPr lang="ja-JP" altLang="en-US" sz="900" dirty="0">
                  <a:latin typeface="HGS創英角ﾎﾟｯﾌﾟ体" panose="040B0A00000000000000" pitchFamily="50" charset="-128"/>
                  <a:ea typeface="HGS創英角ﾎﾟｯﾌﾟ体" panose="040B0A00000000000000" pitchFamily="50" charset="-128"/>
                </a:rPr>
                <a:t>じぶん</a:t>
              </a:r>
              <a:endParaRPr lang="en-US" altLang="ja-JP" sz="900" dirty="0">
                <a:latin typeface="HGS創英角ﾎﾟｯﾌﾟ体" panose="040B0A00000000000000" pitchFamily="50" charset="-128"/>
                <a:ea typeface="HGS創英角ﾎﾟｯﾌﾟ体" panose="040B0A00000000000000" pitchFamily="50" charset="-128"/>
              </a:endParaRPr>
            </a:p>
          </p:txBody>
        </p:sp>
        <p:sp>
          <p:nvSpPr>
            <p:cNvPr id="94" name="テキスト ボックス 93"/>
            <p:cNvSpPr txBox="1"/>
            <p:nvPr/>
          </p:nvSpPr>
          <p:spPr>
            <a:xfrm>
              <a:off x="3155448" y="1605548"/>
              <a:ext cx="244379" cy="230832"/>
            </a:xfrm>
            <a:prstGeom prst="rect">
              <a:avLst/>
            </a:prstGeom>
            <a:noFill/>
          </p:spPr>
          <p:txBody>
            <a:bodyPr wrap="square" rtlCol="0">
              <a:spAutoFit/>
            </a:bodyPr>
            <a:lstStyle/>
            <a:p>
              <a:pPr algn="dist"/>
              <a:r>
                <a:rPr lang="ja-JP" altLang="en-US" sz="900" dirty="0">
                  <a:latin typeface="HGS創英角ﾎﾟｯﾌﾟ体" panose="040B0A00000000000000" pitchFamily="50" charset="-128"/>
                  <a:ea typeface="HGS創英角ﾎﾟｯﾌﾟ体" panose="040B0A00000000000000" pitchFamily="50" charset="-128"/>
                </a:rPr>
                <a:t>き</a:t>
              </a:r>
              <a:endParaRPr lang="en-US" altLang="ja-JP" sz="900" dirty="0">
                <a:latin typeface="HGS創英角ﾎﾟｯﾌﾟ体" panose="040B0A00000000000000" pitchFamily="50" charset="-128"/>
                <a:ea typeface="HGS創英角ﾎﾟｯﾌﾟ体" panose="040B0A00000000000000" pitchFamily="50" charset="-128"/>
              </a:endParaRPr>
            </a:p>
          </p:txBody>
        </p:sp>
      </p:grpSp>
      <p:sp>
        <p:nvSpPr>
          <p:cNvPr id="95" name="テキスト ボックス 94"/>
          <p:cNvSpPr txBox="1"/>
          <p:nvPr/>
        </p:nvSpPr>
        <p:spPr>
          <a:xfrm>
            <a:off x="2549033" y="4687693"/>
            <a:ext cx="5457533" cy="553998"/>
          </a:xfrm>
          <a:prstGeom prst="rect">
            <a:avLst/>
          </a:prstGeom>
          <a:noFill/>
        </p:spPr>
        <p:txBody>
          <a:bodyPr wrap="square" rtlCol="0">
            <a:spAutoFit/>
          </a:bodyPr>
          <a:lstStyle/>
          <a:p>
            <a:pPr algn="dist">
              <a:lnSpc>
                <a:spcPct val="150000"/>
              </a:lnSpc>
            </a:pPr>
            <a:r>
              <a:rPr lang="ja-JP" altLang="en-US" sz="2000" dirty="0">
                <a:latin typeface="HGS創英角ﾎﾟｯﾌﾟ体" panose="040B0A00000000000000" pitchFamily="50" charset="-128"/>
                <a:ea typeface="HGS創英角ﾎﾟｯﾌﾟ体" panose="040B0A00000000000000" pitchFamily="50" charset="-128"/>
              </a:rPr>
              <a:t>いいアドバイスがもらえるかもしれないよ</a:t>
            </a:r>
            <a:r>
              <a:rPr lang="en-US" altLang="ja-JP" sz="2000" dirty="0">
                <a:latin typeface="HGS創英角ﾎﾟｯﾌﾟ体" panose="040B0A00000000000000" pitchFamily="50" charset="-128"/>
                <a:ea typeface="HGS創英角ﾎﾟｯﾌﾟ体" panose="040B0A00000000000000" pitchFamily="50" charset="-128"/>
              </a:rPr>
              <a:t>!</a:t>
            </a:r>
          </a:p>
        </p:txBody>
      </p:sp>
      <p:pic>
        <p:nvPicPr>
          <p:cNvPr id="97" name="図 96">
            <a:hlinkClick r:id="rId13" action="ppaction://hlinksldjump"/>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184472" y="120615"/>
            <a:ext cx="1347333" cy="566977"/>
          </a:xfrm>
          <a:prstGeom prst="rect">
            <a:avLst/>
          </a:prstGeom>
        </p:spPr>
      </p:pic>
      <p:pic>
        <p:nvPicPr>
          <p:cNvPr id="99" name="図 98">
            <a:hlinkClick r:id="rId15" action="ppaction://hlinksldjump"/>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691647" y="138904"/>
            <a:ext cx="1347333" cy="548688"/>
          </a:xfrm>
          <a:prstGeom prst="rect">
            <a:avLst/>
          </a:prstGeom>
        </p:spPr>
      </p:pic>
      <p:pic>
        <p:nvPicPr>
          <p:cNvPr id="100" name="図 99">
            <a:hlinkClick r:id="rId17" action="ppaction://hlinksldjump"/>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4926939" y="130108"/>
            <a:ext cx="1572904" cy="548688"/>
          </a:xfrm>
          <a:prstGeom prst="rect">
            <a:avLst/>
          </a:prstGeom>
        </p:spPr>
      </p:pic>
      <p:sp>
        <p:nvSpPr>
          <p:cNvPr id="96" name="正方形/長方形 95"/>
          <p:cNvSpPr/>
          <p:nvPr/>
        </p:nvSpPr>
        <p:spPr>
          <a:xfrm>
            <a:off x="0" y="0"/>
            <a:ext cx="990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88892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10"/>
                                        <p:tgtEl>
                                          <p:spTgt spid="96"/>
                                        </p:tgtEl>
                                      </p:cBhvr>
                                    </p:animEffect>
                                    <p:set>
                                      <p:cBhvr>
                                        <p:cTn id="7" dur="1" fill="hold">
                                          <p:stCondLst>
                                            <p:cond delay="9"/>
                                          </p:stCondLst>
                                        </p:cTn>
                                        <p:tgtEl>
                                          <p:spTgt spid="96"/>
                                        </p:tgtEl>
                                        <p:attrNameLst>
                                          <p:attrName>style.visibility</p:attrName>
                                        </p:attrNameLst>
                                      </p:cBhvr>
                                      <p:to>
                                        <p:strVal val="hidden"/>
                                      </p:to>
                                    </p:set>
                                  </p:childTnLst>
                                </p:cTn>
                              </p:par>
                              <p:par>
                                <p:cTn id="8" presetID="53" presetClass="entr" presetSubtype="16" fill="hold" nodeType="withEffect">
                                  <p:stCondLst>
                                    <p:cond delay="0"/>
                                  </p:stCondLst>
                                  <p:childTnLst>
                                    <p:set>
                                      <p:cBhvr>
                                        <p:cTn id="9" dur="1" fill="hold">
                                          <p:stCondLst>
                                            <p:cond delay="0"/>
                                          </p:stCondLst>
                                        </p:cTn>
                                        <p:tgtEl>
                                          <p:spTgt spid="44"/>
                                        </p:tgtEl>
                                        <p:attrNameLst>
                                          <p:attrName>style.visibility</p:attrName>
                                        </p:attrNameLst>
                                      </p:cBhvr>
                                      <p:to>
                                        <p:strVal val="visible"/>
                                      </p:to>
                                    </p:set>
                                    <p:anim calcmode="lin" valueType="num">
                                      <p:cBhvr>
                                        <p:cTn id="10" dur="500" fill="hold"/>
                                        <p:tgtEl>
                                          <p:spTgt spid="44"/>
                                        </p:tgtEl>
                                        <p:attrNameLst>
                                          <p:attrName>ppt_w</p:attrName>
                                        </p:attrNameLst>
                                      </p:cBhvr>
                                      <p:tavLst>
                                        <p:tav tm="0">
                                          <p:val>
                                            <p:fltVal val="0"/>
                                          </p:val>
                                        </p:tav>
                                        <p:tav tm="100000">
                                          <p:val>
                                            <p:strVal val="#ppt_w"/>
                                          </p:val>
                                        </p:tav>
                                      </p:tavLst>
                                    </p:anim>
                                    <p:anim calcmode="lin" valueType="num">
                                      <p:cBhvr>
                                        <p:cTn id="11" dur="500" fill="hold"/>
                                        <p:tgtEl>
                                          <p:spTgt spid="44"/>
                                        </p:tgtEl>
                                        <p:attrNameLst>
                                          <p:attrName>ppt_h</p:attrName>
                                        </p:attrNameLst>
                                      </p:cBhvr>
                                      <p:tavLst>
                                        <p:tav tm="0">
                                          <p:val>
                                            <p:fltVal val="0"/>
                                          </p:val>
                                        </p:tav>
                                        <p:tav tm="100000">
                                          <p:val>
                                            <p:strVal val="#ppt_h"/>
                                          </p:val>
                                        </p:tav>
                                      </p:tavLst>
                                    </p:anim>
                                    <p:animEffect transition="in" filter="fade">
                                      <p:cBhvr>
                                        <p:cTn id="12" dur="500"/>
                                        <p:tgtEl>
                                          <p:spTgt spid="44"/>
                                        </p:tgtEl>
                                      </p:cBhvr>
                                    </p:animEffect>
                                  </p:childTnLst>
                                </p:cTn>
                              </p:par>
                            </p:childTnLst>
                          </p:cTn>
                        </p:par>
                        <p:par>
                          <p:cTn id="13" fill="hold">
                            <p:stCondLst>
                              <p:cond delay="500"/>
                            </p:stCondLst>
                            <p:childTnLst>
                              <p:par>
                                <p:cTn id="14" presetID="26" presetClass="emph" presetSubtype="0" fill="hold" nodeType="afterEffect">
                                  <p:stCondLst>
                                    <p:cond delay="0"/>
                                  </p:stCondLst>
                                  <p:childTnLst>
                                    <p:animEffect transition="out" filter="fade">
                                      <p:cBhvr>
                                        <p:cTn id="15" dur="500" tmFilter="0, 0; .2, .5; .8, .5; 1, 0"/>
                                        <p:tgtEl>
                                          <p:spTgt spid="44"/>
                                        </p:tgtEl>
                                      </p:cBhvr>
                                    </p:animEffect>
                                    <p:animScale>
                                      <p:cBhvr>
                                        <p:cTn id="16" dur="250" autoRev="1" fill="hold"/>
                                        <p:tgtEl>
                                          <p:spTgt spid="44"/>
                                        </p:tgtEl>
                                      </p:cBhvr>
                                      <p:by x="105000" y="105000"/>
                                    </p:animScale>
                                  </p:childTnLst>
                                </p:cTn>
                              </p:par>
                            </p:childTnLst>
                          </p:cTn>
                        </p:par>
                        <p:par>
                          <p:cTn id="17" fill="hold">
                            <p:stCondLst>
                              <p:cond delay="1000"/>
                            </p:stCondLst>
                            <p:childTnLst>
                              <p:par>
                                <p:cTn id="18" presetID="25" presetClass="entr" presetSubtype="0" fill="hold" nodeType="afterEffect">
                                  <p:stCondLst>
                                    <p:cond delay="0"/>
                                  </p:stCondLst>
                                  <p:childTnLst>
                                    <p:set>
                                      <p:cBhvr>
                                        <p:cTn id="19" dur="1" fill="hold">
                                          <p:stCondLst>
                                            <p:cond delay="0"/>
                                          </p:stCondLst>
                                        </p:cTn>
                                        <p:tgtEl>
                                          <p:spTgt spid="48"/>
                                        </p:tgtEl>
                                        <p:attrNameLst>
                                          <p:attrName>style.visibility</p:attrName>
                                        </p:attrNameLst>
                                      </p:cBhvr>
                                      <p:to>
                                        <p:strVal val="visible"/>
                                      </p:to>
                                    </p:set>
                                    <p:anim calcmode="lin" valueType="num">
                                      <p:cBhvr>
                                        <p:cTn id="20" dur="625" decel="50000" fill="hold">
                                          <p:stCondLst>
                                            <p:cond delay="0"/>
                                          </p:stCondLst>
                                        </p:cTn>
                                        <p:tgtEl>
                                          <p:spTgt spid="48"/>
                                        </p:tgtEl>
                                        <p:attrNameLst>
                                          <p:attrName>style.rotation</p:attrName>
                                        </p:attrNameLst>
                                      </p:cBhvr>
                                      <p:tavLst>
                                        <p:tav tm="0">
                                          <p:val>
                                            <p:fltVal val="-90"/>
                                          </p:val>
                                        </p:tav>
                                        <p:tav tm="100000">
                                          <p:val>
                                            <p:fltVal val="0"/>
                                          </p:val>
                                        </p:tav>
                                      </p:tavLst>
                                    </p:anim>
                                    <p:anim calcmode="lin" valueType="num">
                                      <p:cBhvr>
                                        <p:cTn id="21" dur="625" decel="50000" fill="hold">
                                          <p:stCondLst>
                                            <p:cond delay="0"/>
                                          </p:stCondLst>
                                        </p:cTn>
                                        <p:tgtEl>
                                          <p:spTgt spid="48"/>
                                        </p:tgtEl>
                                        <p:attrNameLst>
                                          <p:attrName>ppt_w</p:attrName>
                                        </p:attrNameLst>
                                      </p:cBhvr>
                                      <p:tavLst>
                                        <p:tav tm="0">
                                          <p:val>
                                            <p:strVal val="#ppt_w"/>
                                          </p:val>
                                        </p:tav>
                                        <p:tav tm="100000">
                                          <p:val>
                                            <p:strVal val="#ppt_w*.05"/>
                                          </p:val>
                                        </p:tav>
                                      </p:tavLst>
                                    </p:anim>
                                    <p:anim calcmode="lin" valueType="num">
                                      <p:cBhvr>
                                        <p:cTn id="22" dur="625" accel="50000" fill="hold">
                                          <p:stCondLst>
                                            <p:cond delay="625"/>
                                          </p:stCondLst>
                                        </p:cTn>
                                        <p:tgtEl>
                                          <p:spTgt spid="48"/>
                                        </p:tgtEl>
                                        <p:attrNameLst>
                                          <p:attrName>ppt_w</p:attrName>
                                        </p:attrNameLst>
                                      </p:cBhvr>
                                      <p:tavLst>
                                        <p:tav tm="0">
                                          <p:val>
                                            <p:strVal val="#ppt_w*.05"/>
                                          </p:val>
                                        </p:tav>
                                        <p:tav tm="100000">
                                          <p:val>
                                            <p:strVal val="#ppt_w"/>
                                          </p:val>
                                        </p:tav>
                                      </p:tavLst>
                                    </p:anim>
                                    <p:anim calcmode="lin" valueType="num">
                                      <p:cBhvr>
                                        <p:cTn id="23" dur="1250" fill="hold"/>
                                        <p:tgtEl>
                                          <p:spTgt spid="48"/>
                                        </p:tgtEl>
                                        <p:attrNameLst>
                                          <p:attrName>ppt_h</p:attrName>
                                        </p:attrNameLst>
                                      </p:cBhvr>
                                      <p:tavLst>
                                        <p:tav tm="0">
                                          <p:val>
                                            <p:strVal val="#ppt_h"/>
                                          </p:val>
                                        </p:tav>
                                        <p:tav tm="100000">
                                          <p:val>
                                            <p:strVal val="#ppt_h"/>
                                          </p:val>
                                        </p:tav>
                                      </p:tavLst>
                                    </p:anim>
                                    <p:anim calcmode="lin" valueType="num">
                                      <p:cBhvr>
                                        <p:cTn id="24" dur="625" decel="50000" fill="hold">
                                          <p:stCondLst>
                                            <p:cond delay="0"/>
                                          </p:stCondLst>
                                        </p:cTn>
                                        <p:tgtEl>
                                          <p:spTgt spid="48"/>
                                        </p:tgtEl>
                                        <p:attrNameLst>
                                          <p:attrName>ppt_x</p:attrName>
                                        </p:attrNameLst>
                                      </p:cBhvr>
                                      <p:tavLst>
                                        <p:tav tm="0">
                                          <p:val>
                                            <p:strVal val="#ppt_x+.4"/>
                                          </p:val>
                                        </p:tav>
                                        <p:tav tm="100000">
                                          <p:val>
                                            <p:strVal val="#ppt_x"/>
                                          </p:val>
                                        </p:tav>
                                      </p:tavLst>
                                    </p:anim>
                                    <p:anim calcmode="lin" valueType="num">
                                      <p:cBhvr>
                                        <p:cTn id="25" dur="625" decel="50000" fill="hold">
                                          <p:stCondLst>
                                            <p:cond delay="0"/>
                                          </p:stCondLst>
                                        </p:cTn>
                                        <p:tgtEl>
                                          <p:spTgt spid="48"/>
                                        </p:tgtEl>
                                        <p:attrNameLst>
                                          <p:attrName>ppt_y</p:attrName>
                                        </p:attrNameLst>
                                      </p:cBhvr>
                                      <p:tavLst>
                                        <p:tav tm="0">
                                          <p:val>
                                            <p:strVal val="#ppt_y-.2"/>
                                          </p:val>
                                        </p:tav>
                                        <p:tav tm="100000">
                                          <p:val>
                                            <p:strVal val="#ppt_y+.1"/>
                                          </p:val>
                                        </p:tav>
                                      </p:tavLst>
                                    </p:anim>
                                    <p:anim calcmode="lin" valueType="num">
                                      <p:cBhvr>
                                        <p:cTn id="26" dur="625" accel="50000" fill="hold">
                                          <p:stCondLst>
                                            <p:cond delay="625"/>
                                          </p:stCondLst>
                                        </p:cTn>
                                        <p:tgtEl>
                                          <p:spTgt spid="48"/>
                                        </p:tgtEl>
                                        <p:attrNameLst>
                                          <p:attrName>ppt_y</p:attrName>
                                        </p:attrNameLst>
                                      </p:cBhvr>
                                      <p:tavLst>
                                        <p:tav tm="0">
                                          <p:val>
                                            <p:strVal val="#ppt_y+.1"/>
                                          </p:val>
                                        </p:tav>
                                        <p:tav tm="100000">
                                          <p:val>
                                            <p:strVal val="#ppt_y"/>
                                          </p:val>
                                        </p:tav>
                                      </p:tavLst>
                                    </p:anim>
                                    <p:animEffect transition="in" filter="fade">
                                      <p:cBhvr>
                                        <p:cTn id="27" dur="1250" decel="50000">
                                          <p:stCondLst>
                                            <p:cond delay="0"/>
                                          </p:stCondLst>
                                        </p:cTn>
                                        <p:tgtEl>
                                          <p:spTgt spid="48"/>
                                        </p:tgtEl>
                                      </p:cBhvr>
                                    </p:animEffect>
                                  </p:childTnLst>
                                </p:cTn>
                              </p:par>
                            </p:childTnLst>
                          </p:cTn>
                        </p:par>
                        <p:par>
                          <p:cTn id="28" fill="hold">
                            <p:stCondLst>
                              <p:cond delay="2250"/>
                            </p:stCondLst>
                            <p:childTnLst>
                              <p:par>
                                <p:cTn id="29" presetID="22" presetClass="entr" presetSubtype="8" fill="hold" nodeType="afterEffect">
                                  <p:stCondLst>
                                    <p:cond delay="400"/>
                                  </p:stCondLst>
                                  <p:childTnLst>
                                    <p:set>
                                      <p:cBhvr>
                                        <p:cTn id="30" dur="1" fill="hold">
                                          <p:stCondLst>
                                            <p:cond delay="0"/>
                                          </p:stCondLst>
                                        </p:cTn>
                                        <p:tgtEl>
                                          <p:spTgt spid="62"/>
                                        </p:tgtEl>
                                        <p:attrNameLst>
                                          <p:attrName>style.visibility</p:attrName>
                                        </p:attrNameLst>
                                      </p:cBhvr>
                                      <p:to>
                                        <p:strVal val="visible"/>
                                      </p:to>
                                    </p:set>
                                    <p:animEffect transition="in" filter="wipe(left)">
                                      <p:cBhvr>
                                        <p:cTn id="31" dur="1000"/>
                                        <p:tgtEl>
                                          <p:spTgt spid="62"/>
                                        </p:tgtEl>
                                      </p:cBhvr>
                                    </p:animEffect>
                                  </p:childTnLst>
                                </p:cTn>
                              </p:par>
                            </p:childTnLst>
                          </p:cTn>
                        </p:par>
                        <p:par>
                          <p:cTn id="32" fill="hold">
                            <p:stCondLst>
                              <p:cond delay="3650"/>
                            </p:stCondLst>
                            <p:childTnLst>
                              <p:par>
                                <p:cTn id="33" presetID="22" presetClass="entr" presetSubtype="8" fill="hold"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ipe(left)">
                                      <p:cBhvr>
                                        <p:cTn id="35" dur="1000"/>
                                        <p:tgtEl>
                                          <p:spTgt spid="18"/>
                                        </p:tgtEl>
                                      </p:cBhvr>
                                    </p:animEffect>
                                  </p:childTnLst>
                                </p:cTn>
                              </p:par>
                            </p:childTnLst>
                          </p:cTn>
                        </p:par>
                        <p:par>
                          <p:cTn id="36" fill="hold">
                            <p:stCondLst>
                              <p:cond delay="4650"/>
                            </p:stCondLst>
                            <p:childTnLst>
                              <p:par>
                                <p:cTn id="37" presetID="22" presetClass="entr" presetSubtype="8" fill="hold" nodeType="afterEffect">
                                  <p:stCondLst>
                                    <p:cond delay="0"/>
                                  </p:stCondLst>
                                  <p:childTnLst>
                                    <p:set>
                                      <p:cBhvr>
                                        <p:cTn id="38" dur="1" fill="hold">
                                          <p:stCondLst>
                                            <p:cond delay="0"/>
                                          </p:stCondLst>
                                        </p:cTn>
                                        <p:tgtEl>
                                          <p:spTgt spid="71"/>
                                        </p:tgtEl>
                                        <p:attrNameLst>
                                          <p:attrName>style.visibility</p:attrName>
                                        </p:attrNameLst>
                                      </p:cBhvr>
                                      <p:to>
                                        <p:strVal val="visible"/>
                                      </p:to>
                                    </p:set>
                                    <p:animEffect transition="in" filter="wipe(left)">
                                      <p:cBhvr>
                                        <p:cTn id="39" dur="1000"/>
                                        <p:tgtEl>
                                          <p:spTgt spid="71"/>
                                        </p:tgtEl>
                                      </p:cBhvr>
                                    </p:animEffect>
                                  </p:childTnLst>
                                </p:cTn>
                              </p:par>
                            </p:childTnLst>
                          </p:cTn>
                        </p:par>
                        <p:par>
                          <p:cTn id="40" fill="hold">
                            <p:stCondLst>
                              <p:cond delay="5650"/>
                            </p:stCondLst>
                            <p:childTnLst>
                              <p:par>
                                <p:cTn id="41" presetID="22" presetClass="entr" presetSubtype="8" fill="hold" nodeType="afterEffect">
                                  <p:stCondLst>
                                    <p:cond delay="0"/>
                                  </p:stCondLst>
                                  <p:childTnLst>
                                    <p:set>
                                      <p:cBhvr>
                                        <p:cTn id="42" dur="1" fill="hold">
                                          <p:stCondLst>
                                            <p:cond delay="0"/>
                                          </p:stCondLst>
                                        </p:cTn>
                                        <p:tgtEl>
                                          <p:spTgt spid="76"/>
                                        </p:tgtEl>
                                        <p:attrNameLst>
                                          <p:attrName>style.visibility</p:attrName>
                                        </p:attrNameLst>
                                      </p:cBhvr>
                                      <p:to>
                                        <p:strVal val="visible"/>
                                      </p:to>
                                    </p:set>
                                    <p:animEffect transition="in" filter="wipe(left)">
                                      <p:cBhvr>
                                        <p:cTn id="43" dur="1000"/>
                                        <p:tgtEl>
                                          <p:spTgt spid="76"/>
                                        </p:tgtEl>
                                      </p:cBhvr>
                                    </p:animEffect>
                                  </p:childTnLst>
                                </p:cTn>
                              </p:par>
                            </p:childTnLst>
                          </p:cTn>
                        </p:par>
                        <p:par>
                          <p:cTn id="44" fill="hold">
                            <p:stCondLst>
                              <p:cond delay="6650"/>
                            </p:stCondLst>
                            <p:childTnLst>
                              <p:par>
                                <p:cTn id="45" presetID="31"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 calcmode="lin" valueType="num">
                                      <p:cBhvr>
                                        <p:cTn id="49" dur="1000" fill="hold"/>
                                        <p:tgtEl>
                                          <p:spTgt spid="17"/>
                                        </p:tgtEl>
                                        <p:attrNameLst>
                                          <p:attrName>style.rotation</p:attrName>
                                        </p:attrNameLst>
                                      </p:cBhvr>
                                      <p:tavLst>
                                        <p:tav tm="0">
                                          <p:val>
                                            <p:fltVal val="90"/>
                                          </p:val>
                                        </p:tav>
                                        <p:tav tm="100000">
                                          <p:val>
                                            <p:fltVal val="0"/>
                                          </p:val>
                                        </p:tav>
                                      </p:tavLst>
                                    </p:anim>
                                    <p:animEffect transition="in" filter="fade">
                                      <p:cBhvr>
                                        <p:cTn id="50" dur="1000"/>
                                        <p:tgtEl>
                                          <p:spTgt spid="17"/>
                                        </p:tgtEl>
                                      </p:cBhvr>
                                    </p:animEffect>
                                  </p:childTnLst>
                                </p:cTn>
                              </p:par>
                            </p:childTnLst>
                          </p:cTn>
                        </p:par>
                        <p:par>
                          <p:cTn id="51" fill="hold">
                            <p:stCondLst>
                              <p:cond delay="7650"/>
                            </p:stCondLst>
                            <p:childTnLst>
                              <p:par>
                                <p:cTn id="52" presetID="10" presetClass="entr" presetSubtype="0" fill="hold" grpId="0"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500"/>
                                        <p:tgtEl>
                                          <p:spTgt spid="4"/>
                                        </p:tgtEl>
                                      </p:cBhvr>
                                    </p:animEffect>
                                  </p:childTnLst>
                                </p:cTn>
                              </p:par>
                            </p:childTnLst>
                          </p:cTn>
                        </p:par>
                        <p:par>
                          <p:cTn id="55" fill="hold">
                            <p:stCondLst>
                              <p:cond delay="8150"/>
                            </p:stCondLst>
                            <p:childTnLst>
                              <p:par>
                                <p:cTn id="56" presetID="22" presetClass="entr" presetSubtype="8"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1000"/>
                                        <p:tgtEl>
                                          <p:spTgt spid="84"/>
                                        </p:tgtEl>
                                      </p:cBhvr>
                                    </p:animEffect>
                                  </p:childTnLst>
                                </p:cTn>
                              </p:par>
                            </p:childTnLst>
                          </p:cTn>
                        </p:par>
                        <p:par>
                          <p:cTn id="59" fill="hold">
                            <p:stCondLst>
                              <p:cond delay="9150"/>
                            </p:stCondLst>
                            <p:childTnLst>
                              <p:par>
                                <p:cTn id="60" presetID="22" presetClass="entr" presetSubtype="8" fill="hold" nodeType="afterEffect">
                                  <p:stCondLst>
                                    <p:cond delay="0"/>
                                  </p:stCondLst>
                                  <p:childTnLst>
                                    <p:set>
                                      <p:cBhvr>
                                        <p:cTn id="61" dur="1" fill="hold">
                                          <p:stCondLst>
                                            <p:cond delay="0"/>
                                          </p:stCondLst>
                                        </p:cTn>
                                        <p:tgtEl>
                                          <p:spTgt spid="91"/>
                                        </p:tgtEl>
                                        <p:attrNameLst>
                                          <p:attrName>style.visibility</p:attrName>
                                        </p:attrNameLst>
                                      </p:cBhvr>
                                      <p:to>
                                        <p:strVal val="visible"/>
                                      </p:to>
                                    </p:set>
                                    <p:animEffect transition="in" filter="wipe(left)">
                                      <p:cBhvr>
                                        <p:cTn id="62" dur="1000"/>
                                        <p:tgtEl>
                                          <p:spTgt spid="91"/>
                                        </p:tgtEl>
                                      </p:cBhvr>
                                    </p:animEffect>
                                  </p:childTnLst>
                                </p:cTn>
                              </p:par>
                            </p:childTnLst>
                          </p:cTn>
                        </p:par>
                        <p:par>
                          <p:cTn id="63" fill="hold">
                            <p:stCondLst>
                              <p:cond delay="10150"/>
                            </p:stCondLst>
                            <p:childTnLst>
                              <p:par>
                                <p:cTn id="64" presetID="22" presetClass="entr" presetSubtype="8" fill="hold" grpId="0" nodeType="afterEffect">
                                  <p:stCondLst>
                                    <p:cond delay="0"/>
                                  </p:stCondLst>
                                  <p:childTnLst>
                                    <p:set>
                                      <p:cBhvr>
                                        <p:cTn id="65" dur="1" fill="hold">
                                          <p:stCondLst>
                                            <p:cond delay="0"/>
                                          </p:stCondLst>
                                        </p:cTn>
                                        <p:tgtEl>
                                          <p:spTgt spid="95"/>
                                        </p:tgtEl>
                                        <p:attrNameLst>
                                          <p:attrName>style.visibility</p:attrName>
                                        </p:attrNameLst>
                                      </p:cBhvr>
                                      <p:to>
                                        <p:strVal val="visible"/>
                                      </p:to>
                                    </p:set>
                                    <p:animEffect transition="in" filter="wipe(left)">
                                      <p:cBhvr>
                                        <p:cTn id="66" dur="10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5" grpId="0"/>
      <p:bldP spid="9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グループ化 9"/>
          <p:cNvGrpSpPr/>
          <p:nvPr/>
        </p:nvGrpSpPr>
        <p:grpSpPr>
          <a:xfrm>
            <a:off x="233362" y="502276"/>
            <a:ext cx="9387155" cy="5666703"/>
            <a:chOff x="979617" y="502277"/>
            <a:chExt cx="8177262" cy="4172754"/>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9617" y="502277"/>
              <a:ext cx="8177262" cy="4172754"/>
            </a:xfrm>
            <a:prstGeom prst="rect">
              <a:avLst/>
            </a:prstGeom>
          </p:spPr>
        </p:pic>
        <p:pic>
          <p:nvPicPr>
            <p:cNvPr id="9" name="図 8"/>
            <p:cNvPicPr>
              <a:picLocks noChangeAspect="1"/>
            </p:cNvPicPr>
            <p:nvPr/>
          </p:nvPicPr>
          <p:blipFill>
            <a:blip r:embed="rId3">
              <a:extLst>
                <a:ext uri="{BEBA8EAE-BF5A-486C-A8C5-ECC9F3942E4B}">
                  <a14:imgProps xmlns:a14="http://schemas.microsoft.com/office/drawing/2010/main">
                    <a14:imgLayer r:embed="rId4">
                      <a14:imgEffect>
                        <a14:backgroundRemoval t="3139" b="98206" l="9184" r="88776">
                          <a14:foregroundMark x1="53061" y1="24215" x2="53061" y2="24215"/>
                          <a14:foregroundMark x1="52041" y1="40359" x2="52041" y2="40359"/>
                          <a14:foregroundMark x1="51020" y1="61883" x2="51020" y2="61883"/>
                        </a14:backgroundRemoval>
                      </a14:imgEffect>
                    </a14:imgLayer>
                  </a14:imgProps>
                </a:ext>
              </a:extLst>
            </a:blip>
            <a:stretch>
              <a:fillRect/>
            </a:stretch>
          </p:blipFill>
          <p:spPr>
            <a:xfrm>
              <a:off x="8438775" y="2721528"/>
              <a:ext cx="459276" cy="1045087"/>
            </a:xfrm>
            <a:prstGeom prst="rect">
              <a:avLst/>
            </a:prstGeom>
          </p:spPr>
        </p:pic>
        <p:pic>
          <p:nvPicPr>
            <p:cNvPr id="11" name="図 10"/>
            <p:cNvPicPr>
              <a:picLocks noChangeAspect="1"/>
            </p:cNvPicPr>
            <p:nvPr/>
          </p:nvPicPr>
          <p:blipFill>
            <a:blip r:embed="rId5">
              <a:extLst>
                <a:ext uri="{BEBA8EAE-BF5A-486C-A8C5-ECC9F3942E4B}">
                  <a14:imgProps xmlns:a14="http://schemas.microsoft.com/office/drawing/2010/main">
                    <a14:imgLayer r:embed="rId6">
                      <a14:imgEffect>
                        <a14:backgroundRemoval t="6383" b="98936" l="2976" r="97024">
                          <a14:foregroundMark x1="54167" y1="50000" x2="54167" y2="50000"/>
                          <a14:foregroundMark x1="35714" y1="51064" x2="35714" y2="51064"/>
                        </a14:backgroundRemoval>
                      </a14:imgEffect>
                    </a14:imgLayer>
                  </a14:imgProps>
                </a:ext>
              </a:extLst>
            </a:blip>
            <a:stretch>
              <a:fillRect/>
            </a:stretch>
          </p:blipFill>
          <p:spPr>
            <a:xfrm>
              <a:off x="8068770" y="2838866"/>
              <a:ext cx="450382" cy="252000"/>
            </a:xfrm>
            <a:prstGeom prst="rect">
              <a:avLst/>
            </a:prstGeom>
          </p:spPr>
        </p:pic>
      </p:grpSp>
      <p:sp>
        <p:nvSpPr>
          <p:cNvPr id="3" name="AutoShape 2" descr="https://jpc-powerpoint.officeapps.live.com/pods/GetClipboardImage.ashx?Id=34949795-b90f-4739-a8bd-6077d825f0f5&amp;DC=GJP1&amp;pkey=2d48b672-6227-4d38-a6ef-548413ef9639&amp;wdwaccluster=GJP1"/>
          <p:cNvSpPr>
            <a:spLocks noChangeAspect="1" noChangeArrowheads="1"/>
          </p:cNvSpPr>
          <p:nvPr/>
        </p:nvSpPr>
        <p:spPr bwMode="auto">
          <a:xfrm>
            <a:off x="233363"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 name="角丸四角形吹き出し 3"/>
          <p:cNvSpPr/>
          <p:nvPr/>
        </p:nvSpPr>
        <p:spPr>
          <a:xfrm>
            <a:off x="2299887" y="3753072"/>
            <a:ext cx="6071526" cy="1548000"/>
          </a:xfrm>
          <a:prstGeom prst="wedgeRoundRectCallout">
            <a:avLst>
              <a:gd name="adj1" fmla="val -55480"/>
              <a:gd name="adj2" fmla="val 5669"/>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7" name="グループ化 16"/>
          <p:cNvGrpSpPr/>
          <p:nvPr/>
        </p:nvGrpSpPr>
        <p:grpSpPr>
          <a:xfrm>
            <a:off x="643378" y="4173844"/>
            <a:ext cx="1374373" cy="836073"/>
            <a:chOff x="643378" y="4173844"/>
            <a:chExt cx="1374373" cy="836073"/>
          </a:xfrm>
        </p:grpSpPr>
        <p:pic>
          <p:nvPicPr>
            <p:cNvPr id="14" name="図 13" descr="建物, ウィンドウ, 部屋 が含まれている画像&#10;&#10;自動的に生成された説明">
              <a:extLst>
                <a:ext uri="{FF2B5EF4-FFF2-40B4-BE49-F238E27FC236}">
                  <a16:creationId xmlns:a16="http://schemas.microsoft.com/office/drawing/2014/main" id="{26A87F99-E83D-4C61-B24C-FCB04F7EBBE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1316256" y="4222044"/>
              <a:ext cx="701495" cy="787873"/>
            </a:xfrm>
            <a:prstGeom prst="rect">
              <a:avLst/>
            </a:prstGeom>
          </p:spPr>
        </p:pic>
        <p:pic>
          <p:nvPicPr>
            <p:cNvPr id="61" name="図 60"/>
            <p:cNvPicPr>
              <a:picLocks noChangeAspect="1"/>
            </p:cNvPicPr>
            <p:nvPr/>
          </p:nvPicPr>
          <p:blipFill>
            <a:blip r:embed="rId8"/>
            <a:stretch>
              <a:fillRect/>
            </a:stretch>
          </p:blipFill>
          <p:spPr>
            <a:xfrm>
              <a:off x="643378" y="4173844"/>
              <a:ext cx="765940" cy="808846"/>
            </a:xfrm>
            <a:prstGeom prst="rect">
              <a:avLst/>
            </a:prstGeom>
          </p:spPr>
        </p:pic>
      </p:grpSp>
      <p:grpSp>
        <p:nvGrpSpPr>
          <p:cNvPr id="44" name="グループ化 43"/>
          <p:cNvGrpSpPr/>
          <p:nvPr/>
        </p:nvGrpSpPr>
        <p:grpSpPr>
          <a:xfrm>
            <a:off x="620195" y="720950"/>
            <a:ext cx="592362" cy="646331"/>
            <a:chOff x="2390956" y="1607048"/>
            <a:chExt cx="592362" cy="646331"/>
          </a:xfrm>
        </p:grpSpPr>
        <p:sp>
          <p:nvSpPr>
            <p:cNvPr id="46" name="テキスト ボックス 45"/>
            <p:cNvSpPr txBox="1"/>
            <p:nvPr/>
          </p:nvSpPr>
          <p:spPr>
            <a:xfrm>
              <a:off x="2395130" y="1607048"/>
              <a:ext cx="588188" cy="646331"/>
            </a:xfrm>
            <a:prstGeom prst="rect">
              <a:avLst/>
            </a:prstGeom>
            <a:noFill/>
          </p:spPr>
          <p:txBody>
            <a:bodyPr wrap="square" rtlCol="0">
              <a:spAutoFit/>
            </a:bodyPr>
            <a:lstStyle/>
            <a:p>
              <a:pPr algn="dist"/>
              <a:r>
                <a:rPr lang="ja-JP" altLang="en-US" sz="3600" dirty="0">
                  <a:ln w="76200">
                    <a:solidFill>
                      <a:schemeClr val="bg1"/>
                    </a:solidFill>
                  </a:ln>
                  <a:solidFill>
                    <a:schemeClr val="bg1"/>
                  </a:solidFill>
                  <a:latin typeface="HGS創英角ﾎﾟｯﾌﾟ体" panose="040B0A00000000000000" pitchFamily="50" charset="-128"/>
                  <a:ea typeface="HGS創英角ﾎﾟｯﾌﾟ体" panose="040B0A00000000000000" pitchFamily="50" charset="-128"/>
                </a:rPr>
                <a:t>⑤</a:t>
              </a:r>
              <a:endParaRPr kumimoji="1" lang="ja-JP" altLang="en-US" sz="3600" dirty="0">
                <a:ln w="76200">
                  <a:solidFill>
                    <a:schemeClr val="bg1"/>
                  </a:solidFill>
                </a:ln>
                <a:solidFill>
                  <a:schemeClr val="bg1"/>
                </a:solidFill>
                <a:latin typeface="HGS創英角ﾎﾟｯﾌﾟ体" panose="040B0A00000000000000" pitchFamily="50" charset="-128"/>
                <a:ea typeface="HGS創英角ﾎﾟｯﾌﾟ体" panose="040B0A00000000000000" pitchFamily="50" charset="-128"/>
              </a:endParaRPr>
            </a:p>
          </p:txBody>
        </p:sp>
        <p:sp>
          <p:nvSpPr>
            <p:cNvPr id="47" name="テキスト ボックス 46"/>
            <p:cNvSpPr txBox="1"/>
            <p:nvPr/>
          </p:nvSpPr>
          <p:spPr>
            <a:xfrm>
              <a:off x="2390956" y="1607048"/>
              <a:ext cx="588188" cy="646331"/>
            </a:xfrm>
            <a:prstGeom prst="rect">
              <a:avLst/>
            </a:prstGeom>
            <a:noFill/>
          </p:spPr>
          <p:txBody>
            <a:bodyPr wrap="square" rtlCol="0">
              <a:spAutoFit/>
            </a:bodyPr>
            <a:lstStyle/>
            <a:p>
              <a:pPr algn="dist"/>
              <a:r>
                <a:rPr lang="ja-JP" altLang="en-US" sz="3600" dirty="0">
                  <a:latin typeface="HGS創英角ﾎﾟｯﾌﾟ体" panose="040B0A00000000000000" pitchFamily="50" charset="-128"/>
                  <a:ea typeface="HGS創英角ﾎﾟｯﾌﾟ体" panose="040B0A00000000000000" pitchFamily="50" charset="-128"/>
                </a:rPr>
                <a:t>⑤</a:t>
              </a:r>
              <a:endParaRPr kumimoji="1" lang="ja-JP" altLang="en-US" sz="3600" dirty="0">
                <a:latin typeface="HGS創英角ﾎﾟｯﾌﾟ体" panose="040B0A00000000000000" pitchFamily="50" charset="-128"/>
                <a:ea typeface="HGS創英角ﾎﾟｯﾌﾟ体" panose="040B0A00000000000000" pitchFamily="50" charset="-128"/>
              </a:endParaRPr>
            </a:p>
          </p:txBody>
        </p:sp>
      </p:grpSp>
      <p:grpSp>
        <p:nvGrpSpPr>
          <p:cNvPr id="48" name="グループ化 47"/>
          <p:cNvGrpSpPr/>
          <p:nvPr/>
        </p:nvGrpSpPr>
        <p:grpSpPr>
          <a:xfrm>
            <a:off x="1210417" y="575932"/>
            <a:ext cx="4825421" cy="759904"/>
            <a:chOff x="1698200" y="3457090"/>
            <a:chExt cx="4825421" cy="759904"/>
          </a:xfrm>
        </p:grpSpPr>
        <p:grpSp>
          <p:nvGrpSpPr>
            <p:cNvPr id="49" name="グループ化 48"/>
            <p:cNvGrpSpPr/>
            <p:nvPr/>
          </p:nvGrpSpPr>
          <p:grpSpPr>
            <a:xfrm>
              <a:off x="1698200" y="3457090"/>
              <a:ext cx="4825421" cy="759904"/>
              <a:chOff x="1262808" y="622673"/>
              <a:chExt cx="4447396" cy="759904"/>
            </a:xfrm>
          </p:grpSpPr>
          <p:grpSp>
            <p:nvGrpSpPr>
              <p:cNvPr id="51" name="グループ化 50"/>
              <p:cNvGrpSpPr/>
              <p:nvPr/>
            </p:nvGrpSpPr>
            <p:grpSpPr>
              <a:xfrm>
                <a:off x="1262808" y="788793"/>
                <a:ext cx="4447396" cy="593784"/>
                <a:chOff x="1262808" y="788793"/>
                <a:chExt cx="4447396" cy="593784"/>
              </a:xfrm>
            </p:grpSpPr>
            <p:sp>
              <p:nvSpPr>
                <p:cNvPr id="53" name="テキスト ボックス 52"/>
                <p:cNvSpPr txBox="1"/>
                <p:nvPr/>
              </p:nvSpPr>
              <p:spPr>
                <a:xfrm>
                  <a:off x="1262808" y="788793"/>
                  <a:ext cx="3856214" cy="584775"/>
                </a:xfrm>
                <a:prstGeom prst="rect">
                  <a:avLst/>
                </a:prstGeom>
                <a:noFill/>
              </p:spPr>
              <p:txBody>
                <a:bodyPr wrap="square" rtlCol="0">
                  <a:spAutoFit/>
                </a:bodyPr>
                <a:lstStyle/>
                <a:p>
                  <a:pPr algn="dist"/>
                  <a:r>
                    <a:rPr lang="ja-JP" altLang="en-US" sz="3200" u="sng" dirty="0">
                      <a:ln w="76200">
                        <a:solidFill>
                          <a:schemeClr val="bg1"/>
                        </a:solidFill>
                      </a:ln>
                      <a:solidFill>
                        <a:schemeClr val="bg1"/>
                      </a:solidFill>
                      <a:latin typeface="HGS創英角ﾎﾟｯﾌﾟ体" panose="040B0A00000000000000" pitchFamily="50" charset="-128"/>
                      <a:ea typeface="HGS創英角ﾎﾟｯﾌﾟ体" panose="040B0A00000000000000" pitchFamily="50" charset="-128"/>
                    </a:rPr>
                    <a:t>下書きをしよう</a:t>
                  </a:r>
                  <a:endParaRPr kumimoji="1" lang="ja-JP" altLang="en-US" sz="3200" u="sng" dirty="0">
                    <a:ln w="76200">
                      <a:solidFill>
                        <a:schemeClr val="bg1"/>
                      </a:solidFill>
                    </a:ln>
                    <a:solidFill>
                      <a:schemeClr val="bg1"/>
                    </a:solidFill>
                    <a:latin typeface="HGS創英角ﾎﾟｯﾌﾟ体" panose="040B0A00000000000000" pitchFamily="50" charset="-128"/>
                    <a:ea typeface="HGS創英角ﾎﾟｯﾌﾟ体" panose="040B0A00000000000000" pitchFamily="50" charset="-128"/>
                  </a:endParaRPr>
                </a:p>
              </p:txBody>
            </p:sp>
            <p:grpSp>
              <p:nvGrpSpPr>
                <p:cNvPr id="54" name="グループ化 53"/>
                <p:cNvGrpSpPr/>
                <p:nvPr/>
              </p:nvGrpSpPr>
              <p:grpSpPr>
                <a:xfrm>
                  <a:off x="1266414" y="797802"/>
                  <a:ext cx="4443790" cy="584775"/>
                  <a:chOff x="1405840" y="797802"/>
                  <a:chExt cx="4390168" cy="584775"/>
                </a:xfrm>
              </p:grpSpPr>
              <p:grpSp>
                <p:nvGrpSpPr>
                  <p:cNvPr id="55" name="グループ化 54"/>
                  <p:cNvGrpSpPr/>
                  <p:nvPr/>
                </p:nvGrpSpPr>
                <p:grpSpPr>
                  <a:xfrm>
                    <a:off x="5220013" y="810125"/>
                    <a:ext cx="575995" cy="551398"/>
                    <a:chOff x="1415475" y="4997765"/>
                    <a:chExt cx="917039" cy="867825"/>
                  </a:xfrm>
                </p:grpSpPr>
                <p:pic>
                  <p:nvPicPr>
                    <p:cNvPr id="57" name="図 5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415475" y="4997765"/>
                      <a:ext cx="501793" cy="867825"/>
                    </a:xfrm>
                    <a:prstGeom prst="rect">
                      <a:avLst/>
                    </a:prstGeom>
                  </p:spPr>
                </p:pic>
                <p:pic>
                  <p:nvPicPr>
                    <p:cNvPr id="58" name="図 5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955898" y="5214242"/>
                      <a:ext cx="376616" cy="651348"/>
                    </a:xfrm>
                    <a:prstGeom prst="rect">
                      <a:avLst/>
                    </a:prstGeom>
                  </p:spPr>
                </p:pic>
              </p:grpSp>
              <p:sp>
                <p:nvSpPr>
                  <p:cNvPr id="56" name="テキスト ボックス 55"/>
                  <p:cNvSpPr txBox="1"/>
                  <p:nvPr/>
                </p:nvSpPr>
                <p:spPr>
                  <a:xfrm>
                    <a:off x="1405840" y="797802"/>
                    <a:ext cx="3806121" cy="584775"/>
                  </a:xfrm>
                  <a:prstGeom prst="rect">
                    <a:avLst/>
                  </a:prstGeom>
                  <a:noFill/>
                </p:spPr>
                <p:txBody>
                  <a:bodyPr wrap="square" rtlCol="0">
                    <a:spAutoFit/>
                  </a:bodyPr>
                  <a:lstStyle/>
                  <a:p>
                    <a:pPr algn="dist"/>
                    <a:r>
                      <a:rPr lang="ja-JP" altLang="en-US" sz="3200" u="sng" dirty="0">
                        <a:latin typeface="HGS創英角ﾎﾟｯﾌﾟ体" panose="040B0A00000000000000" pitchFamily="50" charset="-128"/>
                        <a:ea typeface="HGS創英角ﾎﾟｯﾌﾟ体" panose="040B0A00000000000000" pitchFamily="50" charset="-128"/>
                      </a:rPr>
                      <a:t>下書きをしよう</a:t>
                    </a:r>
                    <a:endParaRPr kumimoji="1" lang="ja-JP" altLang="en-US" sz="3200" u="sng" dirty="0">
                      <a:latin typeface="HGS創英角ﾎﾟｯﾌﾟ体" panose="040B0A00000000000000" pitchFamily="50" charset="-128"/>
                      <a:ea typeface="HGS創英角ﾎﾟｯﾌﾟ体" panose="040B0A00000000000000" pitchFamily="50" charset="-128"/>
                    </a:endParaRPr>
                  </a:p>
                </p:txBody>
              </p:sp>
            </p:grpSp>
          </p:grpSp>
          <p:sp>
            <p:nvSpPr>
              <p:cNvPr id="52" name="テキスト ボックス 51"/>
              <p:cNvSpPr txBox="1"/>
              <p:nvPr/>
            </p:nvSpPr>
            <p:spPr>
              <a:xfrm>
                <a:off x="1351462" y="622673"/>
                <a:ext cx="471968" cy="263716"/>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した</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grpSp>
        <p:sp>
          <p:nvSpPr>
            <p:cNvPr id="50" name="テキスト ボックス 49"/>
            <p:cNvSpPr txBox="1"/>
            <p:nvPr/>
          </p:nvSpPr>
          <p:spPr>
            <a:xfrm>
              <a:off x="2385106" y="3459196"/>
              <a:ext cx="402564" cy="261610"/>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が</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grpSp>
      <p:grpSp>
        <p:nvGrpSpPr>
          <p:cNvPr id="62" name="グループ化 61"/>
          <p:cNvGrpSpPr/>
          <p:nvPr/>
        </p:nvGrpSpPr>
        <p:grpSpPr>
          <a:xfrm>
            <a:off x="767967" y="1329536"/>
            <a:ext cx="8419873" cy="716921"/>
            <a:chOff x="792366" y="586128"/>
            <a:chExt cx="8419873" cy="716921"/>
          </a:xfrm>
        </p:grpSpPr>
        <p:sp>
          <p:nvSpPr>
            <p:cNvPr id="63" name="Rectangle 1"/>
            <p:cNvSpPr>
              <a:spLocks noChangeArrowheads="1"/>
            </p:cNvSpPr>
            <p:nvPr/>
          </p:nvSpPr>
          <p:spPr bwMode="auto">
            <a:xfrm>
              <a:off x="792366" y="633635"/>
              <a:ext cx="8419873" cy="669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dist" defTabSz="914400" eaLnBrk="0" fontAlgn="base" hangingPunct="0">
                <a:lnSpc>
                  <a:spcPct val="150000"/>
                </a:lnSpc>
                <a:spcBef>
                  <a:spcPct val="0"/>
                </a:spcBef>
                <a:spcAft>
                  <a:spcPct val="0"/>
                </a:spcAft>
              </a:pPr>
              <a:r>
                <a:rPr lang="ja-JP" altLang="en-US" sz="2500" dirty="0">
                  <a:latin typeface="HGS創英角ﾎﾟｯﾌﾟ体" panose="040B0A00000000000000" pitchFamily="50" charset="-128"/>
                  <a:ea typeface="HGS創英角ﾎﾟｯﾌﾟ体" panose="040B0A00000000000000" pitchFamily="50" charset="-128"/>
                  <a:cs typeface="Times New Roman" panose="02020603050405020304" pitchFamily="18" charset="0"/>
                </a:rPr>
                <a:t>いきなりペンや絵の具で書いて「失敗しちゃった！！」</a:t>
              </a:r>
              <a:endParaRPr lang="en-US" altLang="ja-JP" sz="2500" dirty="0">
                <a:latin typeface="HGS創英角ﾎﾟｯﾌﾟ体" panose="040B0A00000000000000" pitchFamily="50" charset="-128"/>
                <a:ea typeface="HGS創英角ﾎﾟｯﾌﾟ体" panose="040B0A00000000000000" pitchFamily="50" charset="-128"/>
                <a:cs typeface="Times New Roman" panose="02020603050405020304" pitchFamily="18" charset="0"/>
              </a:endParaRPr>
            </a:p>
          </p:txBody>
        </p:sp>
        <p:sp>
          <p:nvSpPr>
            <p:cNvPr id="64" name="テキスト ボックス 63"/>
            <p:cNvSpPr txBox="1"/>
            <p:nvPr/>
          </p:nvSpPr>
          <p:spPr>
            <a:xfrm>
              <a:off x="3125682" y="586128"/>
              <a:ext cx="429841" cy="261610"/>
            </a:xfrm>
            <a:prstGeom prst="rect">
              <a:avLst/>
            </a:prstGeom>
            <a:noFill/>
          </p:spPr>
          <p:txBody>
            <a:bodyPr wrap="square" rtlCol="0">
              <a:spAutoFit/>
            </a:bodyPr>
            <a:lstStyle/>
            <a:p>
              <a:pPr algn="dist"/>
              <a:r>
                <a:rPr kumimoji="1" lang="ja-JP" altLang="en-US" sz="1100" dirty="0">
                  <a:latin typeface="HGS創英角ﾎﾟｯﾌﾟ体" panose="040B0A00000000000000" pitchFamily="50" charset="-128"/>
                  <a:ea typeface="HGS創英角ﾎﾟｯﾌﾟ体" panose="040B0A00000000000000" pitchFamily="50" charset="-128"/>
                </a:rPr>
                <a:t>え</a:t>
              </a:r>
            </a:p>
          </p:txBody>
        </p:sp>
        <p:sp>
          <p:nvSpPr>
            <p:cNvPr id="65" name="テキスト ボックス 64"/>
            <p:cNvSpPr txBox="1"/>
            <p:nvPr/>
          </p:nvSpPr>
          <p:spPr>
            <a:xfrm>
              <a:off x="3787182" y="594841"/>
              <a:ext cx="429841" cy="261610"/>
            </a:xfrm>
            <a:prstGeom prst="rect">
              <a:avLst/>
            </a:prstGeom>
            <a:noFill/>
          </p:spPr>
          <p:txBody>
            <a:bodyPr wrap="square" rtlCol="0">
              <a:spAutoFit/>
            </a:bodyPr>
            <a:lstStyle/>
            <a:p>
              <a:pPr algn="dist"/>
              <a:r>
                <a:rPr kumimoji="1" lang="ja-JP" altLang="en-US" sz="1100" dirty="0">
                  <a:latin typeface="HGS創英角ﾎﾟｯﾌﾟ体" panose="040B0A00000000000000" pitchFamily="50" charset="-128"/>
                  <a:ea typeface="HGS創英角ﾎﾟｯﾌﾟ体" panose="040B0A00000000000000" pitchFamily="50" charset="-128"/>
                </a:rPr>
                <a:t>ぐ</a:t>
              </a:r>
            </a:p>
          </p:txBody>
        </p:sp>
        <p:sp>
          <p:nvSpPr>
            <p:cNvPr id="66" name="テキスト ボックス 65"/>
            <p:cNvSpPr txBox="1"/>
            <p:nvPr/>
          </p:nvSpPr>
          <p:spPr>
            <a:xfrm>
              <a:off x="4456030" y="594840"/>
              <a:ext cx="429841" cy="261610"/>
            </a:xfrm>
            <a:prstGeom prst="rect">
              <a:avLst/>
            </a:prstGeom>
            <a:noFill/>
          </p:spPr>
          <p:txBody>
            <a:bodyPr wrap="square" rtlCol="0">
              <a:spAutoFit/>
            </a:bodyPr>
            <a:lstStyle/>
            <a:p>
              <a:pPr algn="dist"/>
              <a:r>
                <a:rPr kumimoji="1" lang="ja-JP" altLang="en-US" sz="1100" dirty="0">
                  <a:latin typeface="HGS創英角ﾎﾟｯﾌﾟ体" panose="040B0A00000000000000" pitchFamily="50" charset="-128"/>
                  <a:ea typeface="HGS創英角ﾎﾟｯﾌﾟ体" panose="040B0A00000000000000" pitchFamily="50" charset="-128"/>
                </a:rPr>
                <a:t>か</a:t>
              </a:r>
            </a:p>
          </p:txBody>
        </p:sp>
        <p:sp>
          <p:nvSpPr>
            <p:cNvPr id="67" name="テキスト ボックス 66"/>
            <p:cNvSpPr txBox="1"/>
            <p:nvPr/>
          </p:nvSpPr>
          <p:spPr>
            <a:xfrm>
              <a:off x="5713092" y="586128"/>
              <a:ext cx="851473" cy="261610"/>
            </a:xfrm>
            <a:prstGeom prst="rect">
              <a:avLst/>
            </a:prstGeom>
            <a:noFill/>
          </p:spPr>
          <p:txBody>
            <a:bodyPr wrap="square" rtlCol="0">
              <a:spAutoFit/>
            </a:bodyPr>
            <a:lstStyle/>
            <a:p>
              <a:pPr algn="dist"/>
              <a:r>
                <a:rPr kumimoji="1" lang="ja-JP" altLang="en-US" sz="1100" dirty="0">
                  <a:latin typeface="HGS創英角ﾎﾟｯﾌﾟ体" panose="040B0A00000000000000" pitchFamily="50" charset="-128"/>
                  <a:ea typeface="HGS創英角ﾎﾟｯﾌﾟ体" panose="040B0A00000000000000" pitchFamily="50" charset="-128"/>
                </a:rPr>
                <a:t>しっぱい</a:t>
              </a:r>
            </a:p>
          </p:txBody>
        </p:sp>
      </p:grpSp>
      <p:grpSp>
        <p:nvGrpSpPr>
          <p:cNvPr id="71" name="グループ化 70"/>
          <p:cNvGrpSpPr/>
          <p:nvPr/>
        </p:nvGrpSpPr>
        <p:grpSpPr>
          <a:xfrm>
            <a:off x="782957" y="2398910"/>
            <a:ext cx="6864027" cy="711663"/>
            <a:chOff x="1422197" y="509582"/>
            <a:chExt cx="6864027" cy="711663"/>
          </a:xfrm>
        </p:grpSpPr>
        <p:grpSp>
          <p:nvGrpSpPr>
            <p:cNvPr id="72" name="グループ化 71"/>
            <p:cNvGrpSpPr/>
            <p:nvPr/>
          </p:nvGrpSpPr>
          <p:grpSpPr>
            <a:xfrm>
              <a:off x="1422197" y="522461"/>
              <a:ext cx="6864027" cy="698784"/>
              <a:chOff x="792366" y="604266"/>
              <a:chExt cx="6864027" cy="698784"/>
            </a:xfrm>
          </p:grpSpPr>
          <p:sp>
            <p:nvSpPr>
              <p:cNvPr id="74" name="Rectangle 1"/>
              <p:cNvSpPr>
                <a:spLocks noChangeArrowheads="1"/>
              </p:cNvSpPr>
              <p:nvPr/>
            </p:nvSpPr>
            <p:spPr bwMode="auto">
              <a:xfrm>
                <a:off x="792366" y="633636"/>
                <a:ext cx="6864027" cy="669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dist" eaLnBrk="0" fontAlgn="base" hangingPunct="0">
                  <a:lnSpc>
                    <a:spcPct val="150000"/>
                  </a:lnSpc>
                  <a:spcBef>
                    <a:spcPct val="0"/>
                  </a:spcBef>
                  <a:spcAft>
                    <a:spcPct val="0"/>
                  </a:spcAft>
                </a:pPr>
                <a:r>
                  <a:rPr lang="ja-JP" altLang="en-US" sz="2500" dirty="0">
                    <a:latin typeface="HGS創英角ﾎﾟｯﾌﾟ体" panose="040B0A00000000000000" pitchFamily="50" charset="-128"/>
                    <a:ea typeface="HGS創英角ﾎﾟｯﾌﾟ体" panose="040B0A00000000000000" pitchFamily="50" charset="-128"/>
                  </a:rPr>
                  <a:t>文字やグラフの数字にまちがいはないかな？</a:t>
                </a:r>
                <a:endParaRPr lang="en-US" altLang="ja-JP" sz="2500" dirty="0">
                  <a:latin typeface="HGS創英角ﾎﾟｯﾌﾟ体" panose="040B0A00000000000000" pitchFamily="50" charset="-128"/>
                  <a:ea typeface="HGS創英角ﾎﾟｯﾌﾟ体" panose="040B0A00000000000000" pitchFamily="50" charset="-128"/>
                </a:endParaRPr>
              </a:p>
            </p:txBody>
          </p:sp>
          <p:sp>
            <p:nvSpPr>
              <p:cNvPr id="75" name="テキスト ボックス 74"/>
              <p:cNvSpPr txBox="1"/>
              <p:nvPr/>
            </p:nvSpPr>
            <p:spPr>
              <a:xfrm>
                <a:off x="887026" y="604266"/>
                <a:ext cx="648000" cy="261610"/>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もじ</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grpSp>
        <p:sp>
          <p:nvSpPr>
            <p:cNvPr id="73" name="テキスト ボックス 72"/>
            <p:cNvSpPr txBox="1"/>
            <p:nvPr/>
          </p:nvSpPr>
          <p:spPr>
            <a:xfrm>
              <a:off x="3792603" y="509582"/>
              <a:ext cx="756000" cy="261610"/>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すうじ</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grpSp>
      <p:grpSp>
        <p:nvGrpSpPr>
          <p:cNvPr id="76" name="グループ化 75"/>
          <p:cNvGrpSpPr/>
          <p:nvPr/>
        </p:nvGrpSpPr>
        <p:grpSpPr>
          <a:xfrm>
            <a:off x="805912" y="2982503"/>
            <a:ext cx="6206901" cy="711663"/>
            <a:chOff x="1422197" y="509582"/>
            <a:chExt cx="6206901" cy="711663"/>
          </a:xfrm>
        </p:grpSpPr>
        <p:grpSp>
          <p:nvGrpSpPr>
            <p:cNvPr id="77" name="グループ化 76"/>
            <p:cNvGrpSpPr/>
            <p:nvPr/>
          </p:nvGrpSpPr>
          <p:grpSpPr>
            <a:xfrm>
              <a:off x="1422197" y="509582"/>
              <a:ext cx="6206901" cy="711663"/>
              <a:chOff x="1422197" y="509582"/>
              <a:chExt cx="6206901" cy="711663"/>
            </a:xfrm>
          </p:grpSpPr>
          <p:grpSp>
            <p:nvGrpSpPr>
              <p:cNvPr id="80" name="グループ化 79"/>
              <p:cNvGrpSpPr/>
              <p:nvPr/>
            </p:nvGrpSpPr>
            <p:grpSpPr>
              <a:xfrm>
                <a:off x="1422197" y="509582"/>
                <a:ext cx="6206901" cy="711663"/>
                <a:chOff x="792366" y="591387"/>
                <a:chExt cx="6206901" cy="711663"/>
              </a:xfrm>
            </p:grpSpPr>
            <p:sp>
              <p:nvSpPr>
                <p:cNvPr id="82" name="Rectangle 1"/>
                <p:cNvSpPr>
                  <a:spLocks noChangeArrowheads="1"/>
                </p:cNvSpPr>
                <p:nvPr/>
              </p:nvSpPr>
              <p:spPr bwMode="auto">
                <a:xfrm>
                  <a:off x="792366" y="633636"/>
                  <a:ext cx="6206901" cy="669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dist" eaLnBrk="0" fontAlgn="base" hangingPunct="0">
                    <a:lnSpc>
                      <a:spcPct val="150000"/>
                    </a:lnSpc>
                    <a:spcBef>
                      <a:spcPct val="0"/>
                    </a:spcBef>
                    <a:spcAft>
                      <a:spcPct val="0"/>
                    </a:spcAft>
                  </a:pPr>
                  <a:r>
                    <a:rPr lang="ja-JP" altLang="en-US" sz="2500" dirty="0">
                      <a:latin typeface="HGS創英角ﾎﾟｯﾌﾟ体" panose="040B0A00000000000000" pitchFamily="50" charset="-128"/>
                      <a:ea typeface="HGS創英角ﾎﾟｯﾌﾟ体" panose="040B0A00000000000000" pitchFamily="50" charset="-128"/>
                    </a:rPr>
                    <a:t>最後に、もう一度全体を見直してみよう</a:t>
                  </a:r>
                  <a:r>
                    <a:rPr lang="en-US" altLang="ja-JP" sz="2500" dirty="0">
                      <a:latin typeface="HGS創英角ﾎﾟｯﾌﾟ体" panose="040B0A00000000000000" pitchFamily="50" charset="-128"/>
                      <a:ea typeface="HGS創英角ﾎﾟｯﾌﾟ体" panose="040B0A00000000000000" pitchFamily="50" charset="-128"/>
                    </a:rPr>
                    <a:t>!</a:t>
                  </a:r>
                  <a:endParaRPr kumimoji="0" lang="ja-JP" altLang="en-US" sz="2500" b="0" i="0" u="none" strike="noStrike" cap="none" normalizeH="0" baseline="0" dirty="0">
                    <a:ln>
                      <a:noFill/>
                    </a:ln>
                    <a:solidFill>
                      <a:schemeClr val="tx1"/>
                    </a:solidFill>
                    <a:effectLst/>
                    <a:latin typeface="HGS創英角ﾎﾟｯﾌﾟ体" panose="040B0A00000000000000" pitchFamily="50" charset="-128"/>
                    <a:ea typeface="HGS創英角ﾎﾟｯﾌﾟ体" panose="040B0A00000000000000" pitchFamily="50" charset="-128"/>
                  </a:endParaRPr>
                </a:p>
              </p:txBody>
            </p:sp>
            <p:sp>
              <p:nvSpPr>
                <p:cNvPr id="83" name="テキスト ボックス 82"/>
                <p:cNvSpPr txBox="1"/>
                <p:nvPr/>
              </p:nvSpPr>
              <p:spPr>
                <a:xfrm>
                  <a:off x="859728" y="591387"/>
                  <a:ext cx="720000" cy="261610"/>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さいご</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grpSp>
          <p:sp>
            <p:nvSpPr>
              <p:cNvPr id="81" name="テキスト ボックス 80"/>
              <p:cNvSpPr txBox="1"/>
              <p:nvPr/>
            </p:nvSpPr>
            <p:spPr>
              <a:xfrm>
                <a:off x="3398546" y="509582"/>
                <a:ext cx="756000" cy="261610"/>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いちど</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grpSp>
        <p:sp>
          <p:nvSpPr>
            <p:cNvPr id="78" name="テキスト ボックス 77"/>
            <p:cNvSpPr txBox="1"/>
            <p:nvPr/>
          </p:nvSpPr>
          <p:spPr>
            <a:xfrm>
              <a:off x="4016212" y="512616"/>
              <a:ext cx="864000" cy="261610"/>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ぜんたい</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sp>
          <p:nvSpPr>
            <p:cNvPr id="79" name="テキスト ボックス 78"/>
            <p:cNvSpPr txBox="1"/>
            <p:nvPr/>
          </p:nvSpPr>
          <p:spPr>
            <a:xfrm>
              <a:off x="5083551" y="510891"/>
              <a:ext cx="720000" cy="261610"/>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みなお</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grpSp>
      <p:grpSp>
        <p:nvGrpSpPr>
          <p:cNvPr id="84" name="グループ化 83"/>
          <p:cNvGrpSpPr/>
          <p:nvPr/>
        </p:nvGrpSpPr>
        <p:grpSpPr>
          <a:xfrm>
            <a:off x="2554034" y="3785329"/>
            <a:ext cx="5266464" cy="607821"/>
            <a:chOff x="2048736" y="1579021"/>
            <a:chExt cx="5266464" cy="607821"/>
          </a:xfrm>
        </p:grpSpPr>
        <p:sp>
          <p:nvSpPr>
            <p:cNvPr id="85" name="テキスト ボックス 84"/>
            <p:cNvSpPr txBox="1"/>
            <p:nvPr/>
          </p:nvSpPr>
          <p:spPr>
            <a:xfrm>
              <a:off x="2048736" y="1632844"/>
              <a:ext cx="5266464" cy="553998"/>
            </a:xfrm>
            <a:prstGeom prst="rect">
              <a:avLst/>
            </a:prstGeom>
            <a:noFill/>
          </p:spPr>
          <p:txBody>
            <a:bodyPr wrap="square" rtlCol="0">
              <a:spAutoFit/>
            </a:bodyPr>
            <a:lstStyle/>
            <a:p>
              <a:pPr algn="dist">
                <a:lnSpc>
                  <a:spcPct val="150000"/>
                </a:lnSpc>
              </a:pPr>
              <a:r>
                <a:rPr kumimoji="1" lang="ja-JP" altLang="en-US" sz="2000" dirty="0">
                  <a:latin typeface="HGS創英角ﾎﾟｯﾌﾟ体" panose="040B0A00000000000000" pitchFamily="50" charset="-128"/>
                  <a:ea typeface="HGS創英角ﾎﾟｯﾌﾟ体" panose="040B0A00000000000000" pitchFamily="50" charset="-128"/>
                </a:rPr>
                <a:t>おうちの人や学校の先生に見てもらおう</a:t>
              </a:r>
              <a:r>
                <a:rPr kumimoji="1" lang="en-US" altLang="ja-JP" sz="2000" dirty="0">
                  <a:latin typeface="HGS創英角ﾎﾟｯﾌﾟ体" panose="040B0A00000000000000" pitchFamily="50" charset="-128"/>
                  <a:ea typeface="HGS創英角ﾎﾟｯﾌﾟ体" panose="040B0A00000000000000" pitchFamily="50" charset="-128"/>
                </a:rPr>
                <a:t>!</a:t>
              </a:r>
            </a:p>
          </p:txBody>
        </p:sp>
        <p:sp>
          <p:nvSpPr>
            <p:cNvPr id="86" name="テキスト ボックス 85"/>
            <p:cNvSpPr txBox="1"/>
            <p:nvPr/>
          </p:nvSpPr>
          <p:spPr>
            <a:xfrm>
              <a:off x="3137991" y="1579790"/>
              <a:ext cx="437723" cy="230832"/>
            </a:xfrm>
            <a:prstGeom prst="rect">
              <a:avLst/>
            </a:prstGeom>
            <a:noFill/>
          </p:spPr>
          <p:txBody>
            <a:bodyPr wrap="square" rtlCol="0">
              <a:spAutoFit/>
            </a:bodyPr>
            <a:lstStyle/>
            <a:p>
              <a:pPr algn="dist"/>
              <a:r>
                <a:rPr lang="ja-JP" altLang="en-US" sz="900" dirty="0">
                  <a:latin typeface="HGS創英角ﾎﾟｯﾌﾟ体" panose="040B0A00000000000000" pitchFamily="50" charset="-128"/>
                  <a:ea typeface="HGS創英角ﾎﾟｯﾌﾟ体" panose="040B0A00000000000000" pitchFamily="50" charset="-128"/>
                </a:rPr>
                <a:t>ひと</a:t>
              </a:r>
              <a:endParaRPr lang="en-US" altLang="ja-JP" sz="900" dirty="0">
                <a:latin typeface="HGS創英角ﾎﾟｯﾌﾟ体" panose="040B0A00000000000000" pitchFamily="50" charset="-128"/>
                <a:ea typeface="HGS創英角ﾎﾟｯﾌﾟ体" panose="040B0A00000000000000" pitchFamily="50" charset="-128"/>
              </a:endParaRPr>
            </a:p>
          </p:txBody>
        </p:sp>
        <p:sp>
          <p:nvSpPr>
            <p:cNvPr id="87" name="テキスト ボックス 86"/>
            <p:cNvSpPr txBox="1"/>
            <p:nvPr/>
          </p:nvSpPr>
          <p:spPr>
            <a:xfrm>
              <a:off x="3699824" y="1579021"/>
              <a:ext cx="735699" cy="230832"/>
            </a:xfrm>
            <a:prstGeom prst="rect">
              <a:avLst/>
            </a:prstGeom>
            <a:noFill/>
          </p:spPr>
          <p:txBody>
            <a:bodyPr wrap="square" rtlCol="0">
              <a:spAutoFit/>
            </a:bodyPr>
            <a:lstStyle/>
            <a:p>
              <a:pPr algn="dist"/>
              <a:r>
                <a:rPr lang="ja-JP" altLang="en-US" sz="900" dirty="0" err="1">
                  <a:latin typeface="HGS創英角ﾎﾟｯﾌﾟ体" panose="040B0A00000000000000" pitchFamily="50" charset="-128"/>
                  <a:ea typeface="HGS創英角ﾎﾟｯﾌﾟ体" panose="040B0A00000000000000" pitchFamily="50" charset="-128"/>
                </a:rPr>
                <a:t>がっ</a:t>
              </a:r>
              <a:r>
                <a:rPr lang="ja-JP" altLang="en-US" sz="900" dirty="0">
                  <a:latin typeface="HGS創英角ﾎﾟｯﾌﾟ体" panose="040B0A00000000000000" pitchFamily="50" charset="-128"/>
                  <a:ea typeface="HGS創英角ﾎﾟｯﾌﾟ体" panose="040B0A00000000000000" pitchFamily="50" charset="-128"/>
                </a:rPr>
                <a:t>こう</a:t>
              </a:r>
              <a:endParaRPr lang="en-US" altLang="ja-JP" sz="900" dirty="0">
                <a:latin typeface="HGS創英角ﾎﾟｯﾌﾟ体" panose="040B0A00000000000000" pitchFamily="50" charset="-128"/>
                <a:ea typeface="HGS創英角ﾎﾟｯﾌﾟ体" panose="040B0A00000000000000" pitchFamily="50" charset="-128"/>
              </a:endParaRPr>
            </a:p>
          </p:txBody>
        </p:sp>
        <p:sp>
          <p:nvSpPr>
            <p:cNvPr id="88" name="テキスト ボックス 87"/>
            <p:cNvSpPr txBox="1"/>
            <p:nvPr/>
          </p:nvSpPr>
          <p:spPr>
            <a:xfrm>
              <a:off x="4532337" y="1580368"/>
              <a:ext cx="720000" cy="230832"/>
            </a:xfrm>
            <a:prstGeom prst="rect">
              <a:avLst/>
            </a:prstGeom>
            <a:noFill/>
          </p:spPr>
          <p:txBody>
            <a:bodyPr wrap="square" rtlCol="0">
              <a:spAutoFit/>
            </a:bodyPr>
            <a:lstStyle/>
            <a:p>
              <a:pPr algn="dist"/>
              <a:r>
                <a:rPr lang="ja-JP" altLang="en-US" sz="900" dirty="0">
                  <a:latin typeface="HGS創英角ﾎﾟｯﾌﾟ体" panose="040B0A00000000000000" pitchFamily="50" charset="-128"/>
                  <a:ea typeface="HGS創英角ﾎﾟｯﾌﾟ体" panose="040B0A00000000000000" pitchFamily="50" charset="-128"/>
                </a:rPr>
                <a:t>せんせい</a:t>
              </a:r>
              <a:endParaRPr lang="en-US" altLang="ja-JP" sz="900" dirty="0">
                <a:latin typeface="HGS創英角ﾎﾟｯﾌﾟ体" panose="040B0A00000000000000" pitchFamily="50" charset="-128"/>
                <a:ea typeface="HGS創英角ﾎﾟｯﾌﾟ体" panose="040B0A00000000000000" pitchFamily="50" charset="-128"/>
              </a:endParaRPr>
            </a:p>
          </p:txBody>
        </p:sp>
        <p:sp>
          <p:nvSpPr>
            <p:cNvPr id="89" name="テキスト ボックス 88"/>
            <p:cNvSpPr txBox="1"/>
            <p:nvPr/>
          </p:nvSpPr>
          <p:spPr>
            <a:xfrm>
              <a:off x="5323906" y="1579021"/>
              <a:ext cx="477165" cy="230832"/>
            </a:xfrm>
            <a:prstGeom prst="rect">
              <a:avLst/>
            </a:prstGeom>
            <a:noFill/>
          </p:spPr>
          <p:txBody>
            <a:bodyPr wrap="square" rtlCol="0">
              <a:spAutoFit/>
            </a:bodyPr>
            <a:lstStyle/>
            <a:p>
              <a:pPr algn="dist"/>
              <a:r>
                <a:rPr lang="ja-JP" altLang="en-US" sz="900" dirty="0">
                  <a:latin typeface="HGS創英角ﾎﾟｯﾌﾟ体" panose="040B0A00000000000000" pitchFamily="50" charset="-128"/>
                  <a:ea typeface="HGS創英角ﾎﾟｯﾌﾟ体" panose="040B0A00000000000000" pitchFamily="50" charset="-128"/>
                </a:rPr>
                <a:t>み</a:t>
              </a:r>
              <a:endParaRPr lang="en-US" altLang="ja-JP" sz="900" dirty="0">
                <a:latin typeface="HGS創英角ﾎﾟｯﾌﾟ体" panose="040B0A00000000000000" pitchFamily="50" charset="-128"/>
                <a:ea typeface="HGS創英角ﾎﾟｯﾌﾟ体" panose="040B0A00000000000000" pitchFamily="50" charset="-128"/>
              </a:endParaRPr>
            </a:p>
          </p:txBody>
        </p:sp>
      </p:grpSp>
      <p:grpSp>
        <p:nvGrpSpPr>
          <p:cNvPr id="18" name="グループ化 17"/>
          <p:cNvGrpSpPr/>
          <p:nvPr/>
        </p:nvGrpSpPr>
        <p:grpSpPr>
          <a:xfrm>
            <a:off x="737987" y="1834669"/>
            <a:ext cx="7744848" cy="713738"/>
            <a:chOff x="737987" y="1834669"/>
            <a:chExt cx="7744848" cy="713738"/>
          </a:xfrm>
        </p:grpSpPr>
        <p:grpSp>
          <p:nvGrpSpPr>
            <p:cNvPr id="16" name="グループ化 15"/>
            <p:cNvGrpSpPr/>
            <p:nvPr/>
          </p:nvGrpSpPr>
          <p:grpSpPr>
            <a:xfrm>
              <a:off x="737987" y="1834669"/>
              <a:ext cx="7744848" cy="713738"/>
              <a:chOff x="737987" y="1834669"/>
              <a:chExt cx="7744848" cy="713738"/>
            </a:xfrm>
          </p:grpSpPr>
          <p:grpSp>
            <p:nvGrpSpPr>
              <p:cNvPr id="68" name="グループ化 67"/>
              <p:cNvGrpSpPr/>
              <p:nvPr/>
            </p:nvGrpSpPr>
            <p:grpSpPr>
              <a:xfrm>
                <a:off x="737987" y="1834669"/>
                <a:ext cx="7136983" cy="713738"/>
                <a:chOff x="792366" y="589312"/>
                <a:chExt cx="7136983" cy="713738"/>
              </a:xfrm>
            </p:grpSpPr>
            <p:sp>
              <p:nvSpPr>
                <p:cNvPr id="69" name="Rectangle 1"/>
                <p:cNvSpPr>
                  <a:spLocks noChangeArrowheads="1"/>
                </p:cNvSpPr>
                <p:nvPr/>
              </p:nvSpPr>
              <p:spPr bwMode="auto">
                <a:xfrm>
                  <a:off x="792366" y="633636"/>
                  <a:ext cx="7136983" cy="669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dist" eaLnBrk="0" fontAlgn="base" hangingPunct="0">
                    <a:lnSpc>
                      <a:spcPct val="150000"/>
                    </a:lnSpc>
                    <a:spcBef>
                      <a:spcPct val="0"/>
                    </a:spcBef>
                    <a:spcAft>
                      <a:spcPct val="0"/>
                    </a:spcAft>
                  </a:pPr>
                  <a:r>
                    <a:rPr lang="ja-JP" altLang="en-US" sz="2500" dirty="0" err="1">
                      <a:latin typeface="HGS創英角ﾎﾟｯﾌﾟ体" panose="040B0A00000000000000" pitchFamily="50" charset="-128"/>
                      <a:ea typeface="HGS創英角ﾎﾟｯﾌﾟ体" panose="040B0A00000000000000" pitchFamily="50" charset="-128"/>
                      <a:cs typeface="Times New Roman" panose="02020603050405020304" pitchFamily="18" charset="0"/>
                    </a:rPr>
                    <a:t>って</a:t>
                  </a:r>
                  <a:r>
                    <a:rPr lang="ja-JP" altLang="en-US" sz="2500" dirty="0">
                      <a:latin typeface="HGS創英角ﾎﾟｯﾌﾟ体" panose="040B0A00000000000000" pitchFamily="50" charset="-128"/>
                      <a:ea typeface="HGS創英角ﾎﾟｯﾌﾟ体" panose="040B0A00000000000000" pitchFamily="50" charset="-128"/>
                      <a:cs typeface="Times New Roman" panose="02020603050405020304" pitchFamily="18" charset="0"/>
                    </a:rPr>
                    <a:t>なるかも・・・エンピツで下書きをしよう</a:t>
                  </a:r>
                  <a:endParaRPr lang="en-US" altLang="ja-JP" sz="2500" dirty="0">
                    <a:latin typeface="HGS創英角ﾎﾟｯﾌﾟ体" panose="040B0A00000000000000" pitchFamily="50" charset="-128"/>
                    <a:ea typeface="HGS創英角ﾎﾟｯﾌﾟ体" panose="040B0A00000000000000" pitchFamily="50" charset="-128"/>
                    <a:cs typeface="Times New Roman" panose="02020603050405020304" pitchFamily="18" charset="0"/>
                  </a:endParaRPr>
                </a:p>
              </p:txBody>
            </p:sp>
            <p:sp>
              <p:nvSpPr>
                <p:cNvPr id="70" name="テキスト ボックス 69"/>
                <p:cNvSpPr txBox="1"/>
                <p:nvPr/>
              </p:nvSpPr>
              <p:spPr>
                <a:xfrm>
                  <a:off x="5450640" y="589312"/>
                  <a:ext cx="504000" cy="261610"/>
                </a:xfrm>
                <a:prstGeom prst="rect">
                  <a:avLst/>
                </a:prstGeom>
                <a:noFill/>
              </p:spPr>
              <p:txBody>
                <a:bodyPr wrap="square" rtlCol="0">
                  <a:spAutoFit/>
                </a:bodyPr>
                <a:lstStyle/>
                <a:p>
                  <a:pPr algn="dist"/>
                  <a:r>
                    <a:rPr kumimoji="1" lang="ja-JP" altLang="en-US" sz="1100" dirty="0">
                      <a:latin typeface="HGS創英角ﾎﾟｯﾌﾟ体" panose="040B0A00000000000000" pitchFamily="50" charset="-128"/>
                      <a:ea typeface="HGS創英角ﾎﾟｯﾌﾟ体" panose="040B0A00000000000000" pitchFamily="50" charset="-128"/>
                    </a:rPr>
                    <a:t>した</a:t>
                  </a:r>
                </a:p>
              </p:txBody>
            </p:sp>
          </p:grpSp>
          <p:pic>
            <p:nvPicPr>
              <p:cNvPr id="7" name="図 6"/>
              <p:cNvPicPr>
                <a:picLocks noChangeAspect="1"/>
              </p:cNvPicPr>
              <p:nvPr/>
            </p:nvPicPr>
            <p:blipFill>
              <a:blip r:embed="rId11">
                <a:extLst>
                  <a:ext uri="{BEBA8EAE-BF5A-486C-A8C5-ECC9F3942E4B}">
                    <a14:imgProps xmlns:a14="http://schemas.microsoft.com/office/drawing/2010/main">
                      <a14:imgLayer r:embed="rId12">
                        <a14:imgEffect>
                          <a14:backgroundRemoval t="0" b="96875" l="5479" r="84932"/>
                        </a14:imgEffect>
                      </a14:imgLayer>
                    </a14:imgProps>
                  </a:ext>
                </a:extLst>
              </a:blip>
              <a:stretch>
                <a:fillRect/>
              </a:stretch>
            </p:blipFill>
            <p:spPr>
              <a:xfrm rot="14080664">
                <a:off x="8010803" y="1837556"/>
                <a:ext cx="260063" cy="684000"/>
              </a:xfrm>
              <a:prstGeom prst="rect">
                <a:avLst/>
              </a:prstGeom>
            </p:spPr>
          </p:pic>
        </p:grpSp>
        <p:sp>
          <p:nvSpPr>
            <p:cNvPr id="90" name="テキスト ボックス 89"/>
            <p:cNvSpPr txBox="1"/>
            <p:nvPr/>
          </p:nvSpPr>
          <p:spPr>
            <a:xfrm>
              <a:off x="5776043" y="1836475"/>
              <a:ext cx="384914" cy="261610"/>
            </a:xfrm>
            <a:prstGeom prst="rect">
              <a:avLst/>
            </a:prstGeom>
            <a:noFill/>
          </p:spPr>
          <p:txBody>
            <a:bodyPr wrap="square" rtlCol="0">
              <a:spAutoFit/>
            </a:bodyPr>
            <a:lstStyle/>
            <a:p>
              <a:pPr algn="dist"/>
              <a:r>
                <a:rPr kumimoji="1" lang="ja-JP" altLang="en-US" sz="1100" dirty="0">
                  <a:latin typeface="HGS創英角ﾎﾟｯﾌﾟ体" panose="040B0A00000000000000" pitchFamily="50" charset="-128"/>
                  <a:ea typeface="HGS創英角ﾎﾟｯﾌﾟ体" panose="040B0A00000000000000" pitchFamily="50" charset="-128"/>
                </a:rPr>
                <a:t>が</a:t>
              </a:r>
            </a:p>
          </p:txBody>
        </p:sp>
      </p:grpSp>
      <p:grpSp>
        <p:nvGrpSpPr>
          <p:cNvPr id="91" name="グループ化 90"/>
          <p:cNvGrpSpPr/>
          <p:nvPr/>
        </p:nvGrpSpPr>
        <p:grpSpPr>
          <a:xfrm>
            <a:off x="2541155" y="4226895"/>
            <a:ext cx="5812374" cy="607052"/>
            <a:chOff x="2035857" y="1605548"/>
            <a:chExt cx="5812374" cy="607052"/>
          </a:xfrm>
        </p:grpSpPr>
        <p:sp>
          <p:nvSpPr>
            <p:cNvPr id="92" name="テキスト ボックス 91"/>
            <p:cNvSpPr txBox="1"/>
            <p:nvPr/>
          </p:nvSpPr>
          <p:spPr>
            <a:xfrm>
              <a:off x="2035857" y="1658602"/>
              <a:ext cx="5812374" cy="553998"/>
            </a:xfrm>
            <a:prstGeom prst="rect">
              <a:avLst/>
            </a:prstGeom>
            <a:noFill/>
          </p:spPr>
          <p:txBody>
            <a:bodyPr wrap="square" rtlCol="0">
              <a:spAutoFit/>
            </a:bodyPr>
            <a:lstStyle/>
            <a:p>
              <a:pPr algn="dist">
                <a:lnSpc>
                  <a:spcPct val="150000"/>
                </a:lnSpc>
              </a:pPr>
              <a:r>
                <a:rPr lang="ja-JP" altLang="en-US" sz="2000" dirty="0">
                  <a:latin typeface="HGS創英角ﾎﾟｯﾌﾟ体" panose="040B0A00000000000000" pitchFamily="50" charset="-128"/>
                  <a:ea typeface="HGS創英角ﾎﾟｯﾌﾟ体" panose="040B0A00000000000000" pitchFamily="50" charset="-128"/>
                </a:rPr>
                <a:t>自分では気づかなかったことやアイデアなど、</a:t>
              </a:r>
              <a:endParaRPr lang="en-US" altLang="ja-JP" sz="2000" dirty="0">
                <a:latin typeface="HGS創英角ﾎﾟｯﾌﾟ体" panose="040B0A00000000000000" pitchFamily="50" charset="-128"/>
                <a:ea typeface="HGS創英角ﾎﾟｯﾌﾟ体" panose="040B0A00000000000000" pitchFamily="50" charset="-128"/>
              </a:endParaRPr>
            </a:p>
          </p:txBody>
        </p:sp>
        <p:sp>
          <p:nvSpPr>
            <p:cNvPr id="93" name="テキスト ボックス 92"/>
            <p:cNvSpPr txBox="1"/>
            <p:nvPr/>
          </p:nvSpPr>
          <p:spPr>
            <a:xfrm>
              <a:off x="2076801" y="1605548"/>
              <a:ext cx="648000" cy="230832"/>
            </a:xfrm>
            <a:prstGeom prst="rect">
              <a:avLst/>
            </a:prstGeom>
            <a:noFill/>
          </p:spPr>
          <p:txBody>
            <a:bodyPr wrap="square" rtlCol="0">
              <a:spAutoFit/>
            </a:bodyPr>
            <a:lstStyle/>
            <a:p>
              <a:pPr algn="dist"/>
              <a:r>
                <a:rPr lang="ja-JP" altLang="en-US" sz="900" dirty="0">
                  <a:latin typeface="HGS創英角ﾎﾟｯﾌﾟ体" panose="040B0A00000000000000" pitchFamily="50" charset="-128"/>
                  <a:ea typeface="HGS創英角ﾎﾟｯﾌﾟ体" panose="040B0A00000000000000" pitchFamily="50" charset="-128"/>
                </a:rPr>
                <a:t>じぶん</a:t>
              </a:r>
              <a:endParaRPr lang="en-US" altLang="ja-JP" sz="900" dirty="0">
                <a:latin typeface="HGS創英角ﾎﾟｯﾌﾟ体" panose="040B0A00000000000000" pitchFamily="50" charset="-128"/>
                <a:ea typeface="HGS創英角ﾎﾟｯﾌﾟ体" panose="040B0A00000000000000" pitchFamily="50" charset="-128"/>
              </a:endParaRPr>
            </a:p>
          </p:txBody>
        </p:sp>
        <p:sp>
          <p:nvSpPr>
            <p:cNvPr id="94" name="テキスト ボックス 93"/>
            <p:cNvSpPr txBox="1"/>
            <p:nvPr/>
          </p:nvSpPr>
          <p:spPr>
            <a:xfrm>
              <a:off x="3155448" y="1605548"/>
              <a:ext cx="244379" cy="230832"/>
            </a:xfrm>
            <a:prstGeom prst="rect">
              <a:avLst/>
            </a:prstGeom>
            <a:noFill/>
          </p:spPr>
          <p:txBody>
            <a:bodyPr wrap="square" rtlCol="0">
              <a:spAutoFit/>
            </a:bodyPr>
            <a:lstStyle/>
            <a:p>
              <a:pPr algn="dist"/>
              <a:r>
                <a:rPr lang="ja-JP" altLang="en-US" sz="900" dirty="0">
                  <a:latin typeface="HGS創英角ﾎﾟｯﾌﾟ体" panose="040B0A00000000000000" pitchFamily="50" charset="-128"/>
                  <a:ea typeface="HGS創英角ﾎﾟｯﾌﾟ体" panose="040B0A00000000000000" pitchFamily="50" charset="-128"/>
                </a:rPr>
                <a:t>き</a:t>
              </a:r>
              <a:endParaRPr lang="en-US" altLang="ja-JP" sz="900" dirty="0">
                <a:latin typeface="HGS創英角ﾎﾟｯﾌﾟ体" panose="040B0A00000000000000" pitchFamily="50" charset="-128"/>
                <a:ea typeface="HGS創英角ﾎﾟｯﾌﾟ体" panose="040B0A00000000000000" pitchFamily="50" charset="-128"/>
              </a:endParaRPr>
            </a:p>
          </p:txBody>
        </p:sp>
      </p:grpSp>
      <p:sp>
        <p:nvSpPr>
          <p:cNvPr id="95" name="テキスト ボックス 94"/>
          <p:cNvSpPr txBox="1"/>
          <p:nvPr/>
        </p:nvSpPr>
        <p:spPr>
          <a:xfrm>
            <a:off x="2549033" y="4687693"/>
            <a:ext cx="5457533" cy="553998"/>
          </a:xfrm>
          <a:prstGeom prst="rect">
            <a:avLst/>
          </a:prstGeom>
          <a:noFill/>
        </p:spPr>
        <p:txBody>
          <a:bodyPr wrap="square" rtlCol="0">
            <a:spAutoFit/>
          </a:bodyPr>
          <a:lstStyle/>
          <a:p>
            <a:pPr algn="dist">
              <a:lnSpc>
                <a:spcPct val="150000"/>
              </a:lnSpc>
            </a:pPr>
            <a:r>
              <a:rPr lang="ja-JP" altLang="en-US" sz="2000" dirty="0">
                <a:latin typeface="HGS創英角ﾎﾟｯﾌﾟ体" panose="040B0A00000000000000" pitchFamily="50" charset="-128"/>
                <a:ea typeface="HGS創英角ﾎﾟｯﾌﾟ体" panose="040B0A00000000000000" pitchFamily="50" charset="-128"/>
              </a:rPr>
              <a:t>いいアドバイスがもらえるかもしれないよ</a:t>
            </a:r>
            <a:r>
              <a:rPr lang="en-US" altLang="ja-JP" sz="2000" dirty="0">
                <a:latin typeface="HGS創英角ﾎﾟｯﾌﾟ体" panose="040B0A00000000000000" pitchFamily="50" charset="-128"/>
                <a:ea typeface="HGS創英角ﾎﾟｯﾌﾟ体" panose="040B0A00000000000000" pitchFamily="50" charset="-128"/>
              </a:rPr>
              <a:t>!</a:t>
            </a:r>
          </a:p>
        </p:txBody>
      </p:sp>
      <p:pic>
        <p:nvPicPr>
          <p:cNvPr id="97" name="図 96">
            <a:hlinkClick r:id="rId13" action="ppaction://hlinksldjump"/>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210271" y="120615"/>
            <a:ext cx="1347333" cy="566977"/>
          </a:xfrm>
          <a:prstGeom prst="rect">
            <a:avLst/>
          </a:prstGeom>
        </p:spPr>
      </p:pic>
      <p:pic>
        <p:nvPicPr>
          <p:cNvPr id="99" name="図 98">
            <a:hlinkClick r:id="rId15" action="ppaction://hlinksldjump"/>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691647" y="138904"/>
            <a:ext cx="1347333" cy="548688"/>
          </a:xfrm>
          <a:prstGeom prst="rect">
            <a:avLst/>
          </a:prstGeom>
        </p:spPr>
      </p:pic>
      <p:pic>
        <p:nvPicPr>
          <p:cNvPr id="100" name="図 99">
            <a:hlinkClick r:id="rId17" action="ppaction://hlinksldjump"/>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4926939" y="130108"/>
            <a:ext cx="1572904" cy="548688"/>
          </a:xfrm>
          <a:prstGeom prst="rect">
            <a:avLst/>
          </a:prstGeom>
        </p:spPr>
      </p:pic>
      <p:sp>
        <p:nvSpPr>
          <p:cNvPr id="96" name="正方形/長方形 95"/>
          <p:cNvSpPr/>
          <p:nvPr/>
        </p:nvSpPr>
        <p:spPr>
          <a:xfrm>
            <a:off x="0" y="0"/>
            <a:ext cx="990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85615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10"/>
                                        <p:tgtEl>
                                          <p:spTgt spid="96"/>
                                        </p:tgtEl>
                                      </p:cBhvr>
                                    </p:animEffect>
                                    <p:set>
                                      <p:cBhvr>
                                        <p:cTn id="7" dur="1" fill="hold">
                                          <p:stCondLst>
                                            <p:cond delay="9"/>
                                          </p:stCondLst>
                                        </p:cTn>
                                        <p:tgtEl>
                                          <p:spTgt spid="96"/>
                                        </p:tgtEl>
                                        <p:attrNameLst>
                                          <p:attrName>style.visibility</p:attrName>
                                        </p:attrNameLst>
                                      </p:cBhvr>
                                      <p:to>
                                        <p:strVal val="hidden"/>
                                      </p:to>
                                    </p:set>
                                  </p:childTnLst>
                                </p:cTn>
                              </p:par>
                              <p:par>
                                <p:cTn id="8" presetID="53" presetClass="entr" presetSubtype="16" fill="hold" nodeType="withEffect">
                                  <p:stCondLst>
                                    <p:cond delay="0"/>
                                  </p:stCondLst>
                                  <p:childTnLst>
                                    <p:set>
                                      <p:cBhvr>
                                        <p:cTn id="9" dur="1" fill="hold">
                                          <p:stCondLst>
                                            <p:cond delay="0"/>
                                          </p:stCondLst>
                                        </p:cTn>
                                        <p:tgtEl>
                                          <p:spTgt spid="44"/>
                                        </p:tgtEl>
                                        <p:attrNameLst>
                                          <p:attrName>style.visibility</p:attrName>
                                        </p:attrNameLst>
                                      </p:cBhvr>
                                      <p:to>
                                        <p:strVal val="visible"/>
                                      </p:to>
                                    </p:set>
                                    <p:anim calcmode="lin" valueType="num">
                                      <p:cBhvr>
                                        <p:cTn id="10" dur="500" fill="hold"/>
                                        <p:tgtEl>
                                          <p:spTgt spid="44"/>
                                        </p:tgtEl>
                                        <p:attrNameLst>
                                          <p:attrName>ppt_w</p:attrName>
                                        </p:attrNameLst>
                                      </p:cBhvr>
                                      <p:tavLst>
                                        <p:tav tm="0">
                                          <p:val>
                                            <p:fltVal val="0"/>
                                          </p:val>
                                        </p:tav>
                                        <p:tav tm="100000">
                                          <p:val>
                                            <p:strVal val="#ppt_w"/>
                                          </p:val>
                                        </p:tav>
                                      </p:tavLst>
                                    </p:anim>
                                    <p:anim calcmode="lin" valueType="num">
                                      <p:cBhvr>
                                        <p:cTn id="11" dur="500" fill="hold"/>
                                        <p:tgtEl>
                                          <p:spTgt spid="44"/>
                                        </p:tgtEl>
                                        <p:attrNameLst>
                                          <p:attrName>ppt_h</p:attrName>
                                        </p:attrNameLst>
                                      </p:cBhvr>
                                      <p:tavLst>
                                        <p:tav tm="0">
                                          <p:val>
                                            <p:fltVal val="0"/>
                                          </p:val>
                                        </p:tav>
                                        <p:tav tm="100000">
                                          <p:val>
                                            <p:strVal val="#ppt_h"/>
                                          </p:val>
                                        </p:tav>
                                      </p:tavLst>
                                    </p:anim>
                                    <p:animEffect transition="in" filter="fade">
                                      <p:cBhvr>
                                        <p:cTn id="12" dur="500"/>
                                        <p:tgtEl>
                                          <p:spTgt spid="44"/>
                                        </p:tgtEl>
                                      </p:cBhvr>
                                    </p:animEffect>
                                  </p:childTnLst>
                                </p:cTn>
                              </p:par>
                            </p:childTnLst>
                          </p:cTn>
                        </p:par>
                        <p:par>
                          <p:cTn id="13" fill="hold">
                            <p:stCondLst>
                              <p:cond delay="500"/>
                            </p:stCondLst>
                            <p:childTnLst>
                              <p:par>
                                <p:cTn id="14" presetID="26" presetClass="emph" presetSubtype="0" fill="hold" nodeType="afterEffect">
                                  <p:stCondLst>
                                    <p:cond delay="0"/>
                                  </p:stCondLst>
                                  <p:childTnLst>
                                    <p:animEffect transition="out" filter="fade">
                                      <p:cBhvr>
                                        <p:cTn id="15" dur="500" tmFilter="0, 0; .2, .5; .8, .5; 1, 0"/>
                                        <p:tgtEl>
                                          <p:spTgt spid="44"/>
                                        </p:tgtEl>
                                      </p:cBhvr>
                                    </p:animEffect>
                                    <p:animScale>
                                      <p:cBhvr>
                                        <p:cTn id="16" dur="250" autoRev="1" fill="hold"/>
                                        <p:tgtEl>
                                          <p:spTgt spid="44"/>
                                        </p:tgtEl>
                                      </p:cBhvr>
                                      <p:by x="105000" y="105000"/>
                                    </p:animScale>
                                  </p:childTnLst>
                                </p:cTn>
                              </p:par>
                            </p:childTnLst>
                          </p:cTn>
                        </p:par>
                        <p:par>
                          <p:cTn id="17" fill="hold">
                            <p:stCondLst>
                              <p:cond delay="1000"/>
                            </p:stCondLst>
                            <p:childTnLst>
                              <p:par>
                                <p:cTn id="18" presetID="25" presetClass="entr" presetSubtype="0" fill="hold" nodeType="afterEffect">
                                  <p:stCondLst>
                                    <p:cond delay="0"/>
                                  </p:stCondLst>
                                  <p:childTnLst>
                                    <p:set>
                                      <p:cBhvr>
                                        <p:cTn id="19" dur="1" fill="hold">
                                          <p:stCondLst>
                                            <p:cond delay="0"/>
                                          </p:stCondLst>
                                        </p:cTn>
                                        <p:tgtEl>
                                          <p:spTgt spid="48"/>
                                        </p:tgtEl>
                                        <p:attrNameLst>
                                          <p:attrName>style.visibility</p:attrName>
                                        </p:attrNameLst>
                                      </p:cBhvr>
                                      <p:to>
                                        <p:strVal val="visible"/>
                                      </p:to>
                                    </p:set>
                                    <p:anim calcmode="lin" valueType="num">
                                      <p:cBhvr>
                                        <p:cTn id="20" dur="625" decel="50000" fill="hold">
                                          <p:stCondLst>
                                            <p:cond delay="0"/>
                                          </p:stCondLst>
                                        </p:cTn>
                                        <p:tgtEl>
                                          <p:spTgt spid="48"/>
                                        </p:tgtEl>
                                        <p:attrNameLst>
                                          <p:attrName>style.rotation</p:attrName>
                                        </p:attrNameLst>
                                      </p:cBhvr>
                                      <p:tavLst>
                                        <p:tav tm="0">
                                          <p:val>
                                            <p:fltVal val="-90"/>
                                          </p:val>
                                        </p:tav>
                                        <p:tav tm="100000">
                                          <p:val>
                                            <p:fltVal val="0"/>
                                          </p:val>
                                        </p:tav>
                                      </p:tavLst>
                                    </p:anim>
                                    <p:anim calcmode="lin" valueType="num">
                                      <p:cBhvr>
                                        <p:cTn id="21" dur="625" decel="50000" fill="hold">
                                          <p:stCondLst>
                                            <p:cond delay="0"/>
                                          </p:stCondLst>
                                        </p:cTn>
                                        <p:tgtEl>
                                          <p:spTgt spid="48"/>
                                        </p:tgtEl>
                                        <p:attrNameLst>
                                          <p:attrName>ppt_w</p:attrName>
                                        </p:attrNameLst>
                                      </p:cBhvr>
                                      <p:tavLst>
                                        <p:tav tm="0">
                                          <p:val>
                                            <p:strVal val="#ppt_w"/>
                                          </p:val>
                                        </p:tav>
                                        <p:tav tm="100000">
                                          <p:val>
                                            <p:strVal val="#ppt_w*.05"/>
                                          </p:val>
                                        </p:tav>
                                      </p:tavLst>
                                    </p:anim>
                                    <p:anim calcmode="lin" valueType="num">
                                      <p:cBhvr>
                                        <p:cTn id="22" dur="625" accel="50000" fill="hold">
                                          <p:stCondLst>
                                            <p:cond delay="625"/>
                                          </p:stCondLst>
                                        </p:cTn>
                                        <p:tgtEl>
                                          <p:spTgt spid="48"/>
                                        </p:tgtEl>
                                        <p:attrNameLst>
                                          <p:attrName>ppt_w</p:attrName>
                                        </p:attrNameLst>
                                      </p:cBhvr>
                                      <p:tavLst>
                                        <p:tav tm="0">
                                          <p:val>
                                            <p:strVal val="#ppt_w*.05"/>
                                          </p:val>
                                        </p:tav>
                                        <p:tav tm="100000">
                                          <p:val>
                                            <p:strVal val="#ppt_w"/>
                                          </p:val>
                                        </p:tav>
                                      </p:tavLst>
                                    </p:anim>
                                    <p:anim calcmode="lin" valueType="num">
                                      <p:cBhvr>
                                        <p:cTn id="23" dur="1250" fill="hold"/>
                                        <p:tgtEl>
                                          <p:spTgt spid="48"/>
                                        </p:tgtEl>
                                        <p:attrNameLst>
                                          <p:attrName>ppt_h</p:attrName>
                                        </p:attrNameLst>
                                      </p:cBhvr>
                                      <p:tavLst>
                                        <p:tav tm="0">
                                          <p:val>
                                            <p:strVal val="#ppt_h"/>
                                          </p:val>
                                        </p:tav>
                                        <p:tav tm="100000">
                                          <p:val>
                                            <p:strVal val="#ppt_h"/>
                                          </p:val>
                                        </p:tav>
                                      </p:tavLst>
                                    </p:anim>
                                    <p:anim calcmode="lin" valueType="num">
                                      <p:cBhvr>
                                        <p:cTn id="24" dur="625" decel="50000" fill="hold">
                                          <p:stCondLst>
                                            <p:cond delay="0"/>
                                          </p:stCondLst>
                                        </p:cTn>
                                        <p:tgtEl>
                                          <p:spTgt spid="48"/>
                                        </p:tgtEl>
                                        <p:attrNameLst>
                                          <p:attrName>ppt_x</p:attrName>
                                        </p:attrNameLst>
                                      </p:cBhvr>
                                      <p:tavLst>
                                        <p:tav tm="0">
                                          <p:val>
                                            <p:strVal val="#ppt_x+.4"/>
                                          </p:val>
                                        </p:tav>
                                        <p:tav tm="100000">
                                          <p:val>
                                            <p:strVal val="#ppt_x"/>
                                          </p:val>
                                        </p:tav>
                                      </p:tavLst>
                                    </p:anim>
                                    <p:anim calcmode="lin" valueType="num">
                                      <p:cBhvr>
                                        <p:cTn id="25" dur="625" decel="50000" fill="hold">
                                          <p:stCondLst>
                                            <p:cond delay="0"/>
                                          </p:stCondLst>
                                        </p:cTn>
                                        <p:tgtEl>
                                          <p:spTgt spid="48"/>
                                        </p:tgtEl>
                                        <p:attrNameLst>
                                          <p:attrName>ppt_y</p:attrName>
                                        </p:attrNameLst>
                                      </p:cBhvr>
                                      <p:tavLst>
                                        <p:tav tm="0">
                                          <p:val>
                                            <p:strVal val="#ppt_y-.2"/>
                                          </p:val>
                                        </p:tav>
                                        <p:tav tm="100000">
                                          <p:val>
                                            <p:strVal val="#ppt_y+.1"/>
                                          </p:val>
                                        </p:tav>
                                      </p:tavLst>
                                    </p:anim>
                                    <p:anim calcmode="lin" valueType="num">
                                      <p:cBhvr>
                                        <p:cTn id="26" dur="625" accel="50000" fill="hold">
                                          <p:stCondLst>
                                            <p:cond delay="625"/>
                                          </p:stCondLst>
                                        </p:cTn>
                                        <p:tgtEl>
                                          <p:spTgt spid="48"/>
                                        </p:tgtEl>
                                        <p:attrNameLst>
                                          <p:attrName>ppt_y</p:attrName>
                                        </p:attrNameLst>
                                      </p:cBhvr>
                                      <p:tavLst>
                                        <p:tav tm="0">
                                          <p:val>
                                            <p:strVal val="#ppt_y+.1"/>
                                          </p:val>
                                        </p:tav>
                                        <p:tav tm="100000">
                                          <p:val>
                                            <p:strVal val="#ppt_y"/>
                                          </p:val>
                                        </p:tav>
                                      </p:tavLst>
                                    </p:anim>
                                    <p:animEffect transition="in" filter="fade">
                                      <p:cBhvr>
                                        <p:cTn id="27" dur="1250" decel="50000">
                                          <p:stCondLst>
                                            <p:cond delay="0"/>
                                          </p:stCondLst>
                                        </p:cTn>
                                        <p:tgtEl>
                                          <p:spTgt spid="48"/>
                                        </p:tgtEl>
                                      </p:cBhvr>
                                    </p:animEffect>
                                  </p:childTnLst>
                                </p:cTn>
                              </p:par>
                            </p:childTnLst>
                          </p:cTn>
                        </p:par>
                        <p:par>
                          <p:cTn id="28" fill="hold">
                            <p:stCondLst>
                              <p:cond delay="2250"/>
                            </p:stCondLst>
                            <p:childTnLst>
                              <p:par>
                                <p:cTn id="29" presetID="22" presetClass="entr" presetSubtype="8" fill="hold" nodeType="afterEffect">
                                  <p:stCondLst>
                                    <p:cond delay="400"/>
                                  </p:stCondLst>
                                  <p:childTnLst>
                                    <p:set>
                                      <p:cBhvr>
                                        <p:cTn id="30" dur="1" fill="hold">
                                          <p:stCondLst>
                                            <p:cond delay="0"/>
                                          </p:stCondLst>
                                        </p:cTn>
                                        <p:tgtEl>
                                          <p:spTgt spid="62"/>
                                        </p:tgtEl>
                                        <p:attrNameLst>
                                          <p:attrName>style.visibility</p:attrName>
                                        </p:attrNameLst>
                                      </p:cBhvr>
                                      <p:to>
                                        <p:strVal val="visible"/>
                                      </p:to>
                                    </p:set>
                                    <p:animEffect transition="in" filter="wipe(left)">
                                      <p:cBhvr>
                                        <p:cTn id="31" dur="1000"/>
                                        <p:tgtEl>
                                          <p:spTgt spid="62"/>
                                        </p:tgtEl>
                                      </p:cBhvr>
                                    </p:animEffect>
                                  </p:childTnLst>
                                </p:cTn>
                              </p:par>
                            </p:childTnLst>
                          </p:cTn>
                        </p:par>
                        <p:par>
                          <p:cTn id="32" fill="hold">
                            <p:stCondLst>
                              <p:cond delay="3650"/>
                            </p:stCondLst>
                            <p:childTnLst>
                              <p:par>
                                <p:cTn id="33" presetID="22" presetClass="entr" presetSubtype="8" fill="hold"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ipe(left)">
                                      <p:cBhvr>
                                        <p:cTn id="35" dur="1000"/>
                                        <p:tgtEl>
                                          <p:spTgt spid="18"/>
                                        </p:tgtEl>
                                      </p:cBhvr>
                                    </p:animEffect>
                                  </p:childTnLst>
                                </p:cTn>
                              </p:par>
                            </p:childTnLst>
                          </p:cTn>
                        </p:par>
                        <p:par>
                          <p:cTn id="36" fill="hold">
                            <p:stCondLst>
                              <p:cond delay="4650"/>
                            </p:stCondLst>
                            <p:childTnLst>
                              <p:par>
                                <p:cTn id="37" presetID="22" presetClass="entr" presetSubtype="8" fill="hold" nodeType="afterEffect">
                                  <p:stCondLst>
                                    <p:cond delay="0"/>
                                  </p:stCondLst>
                                  <p:childTnLst>
                                    <p:set>
                                      <p:cBhvr>
                                        <p:cTn id="38" dur="1" fill="hold">
                                          <p:stCondLst>
                                            <p:cond delay="0"/>
                                          </p:stCondLst>
                                        </p:cTn>
                                        <p:tgtEl>
                                          <p:spTgt spid="71"/>
                                        </p:tgtEl>
                                        <p:attrNameLst>
                                          <p:attrName>style.visibility</p:attrName>
                                        </p:attrNameLst>
                                      </p:cBhvr>
                                      <p:to>
                                        <p:strVal val="visible"/>
                                      </p:to>
                                    </p:set>
                                    <p:animEffect transition="in" filter="wipe(left)">
                                      <p:cBhvr>
                                        <p:cTn id="39" dur="1000"/>
                                        <p:tgtEl>
                                          <p:spTgt spid="71"/>
                                        </p:tgtEl>
                                      </p:cBhvr>
                                    </p:animEffect>
                                  </p:childTnLst>
                                </p:cTn>
                              </p:par>
                            </p:childTnLst>
                          </p:cTn>
                        </p:par>
                        <p:par>
                          <p:cTn id="40" fill="hold">
                            <p:stCondLst>
                              <p:cond delay="5650"/>
                            </p:stCondLst>
                            <p:childTnLst>
                              <p:par>
                                <p:cTn id="41" presetID="22" presetClass="entr" presetSubtype="8" fill="hold" nodeType="afterEffect">
                                  <p:stCondLst>
                                    <p:cond delay="0"/>
                                  </p:stCondLst>
                                  <p:childTnLst>
                                    <p:set>
                                      <p:cBhvr>
                                        <p:cTn id="42" dur="1" fill="hold">
                                          <p:stCondLst>
                                            <p:cond delay="0"/>
                                          </p:stCondLst>
                                        </p:cTn>
                                        <p:tgtEl>
                                          <p:spTgt spid="76"/>
                                        </p:tgtEl>
                                        <p:attrNameLst>
                                          <p:attrName>style.visibility</p:attrName>
                                        </p:attrNameLst>
                                      </p:cBhvr>
                                      <p:to>
                                        <p:strVal val="visible"/>
                                      </p:to>
                                    </p:set>
                                    <p:animEffect transition="in" filter="wipe(left)">
                                      <p:cBhvr>
                                        <p:cTn id="43" dur="1000"/>
                                        <p:tgtEl>
                                          <p:spTgt spid="76"/>
                                        </p:tgtEl>
                                      </p:cBhvr>
                                    </p:animEffect>
                                  </p:childTnLst>
                                </p:cTn>
                              </p:par>
                            </p:childTnLst>
                          </p:cTn>
                        </p:par>
                        <p:par>
                          <p:cTn id="44" fill="hold">
                            <p:stCondLst>
                              <p:cond delay="6650"/>
                            </p:stCondLst>
                            <p:childTnLst>
                              <p:par>
                                <p:cTn id="45" presetID="31"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 calcmode="lin" valueType="num">
                                      <p:cBhvr>
                                        <p:cTn id="49" dur="1000" fill="hold"/>
                                        <p:tgtEl>
                                          <p:spTgt spid="17"/>
                                        </p:tgtEl>
                                        <p:attrNameLst>
                                          <p:attrName>style.rotation</p:attrName>
                                        </p:attrNameLst>
                                      </p:cBhvr>
                                      <p:tavLst>
                                        <p:tav tm="0">
                                          <p:val>
                                            <p:fltVal val="90"/>
                                          </p:val>
                                        </p:tav>
                                        <p:tav tm="100000">
                                          <p:val>
                                            <p:fltVal val="0"/>
                                          </p:val>
                                        </p:tav>
                                      </p:tavLst>
                                    </p:anim>
                                    <p:animEffect transition="in" filter="fade">
                                      <p:cBhvr>
                                        <p:cTn id="50" dur="1000"/>
                                        <p:tgtEl>
                                          <p:spTgt spid="17"/>
                                        </p:tgtEl>
                                      </p:cBhvr>
                                    </p:animEffect>
                                  </p:childTnLst>
                                </p:cTn>
                              </p:par>
                            </p:childTnLst>
                          </p:cTn>
                        </p:par>
                        <p:par>
                          <p:cTn id="51" fill="hold">
                            <p:stCondLst>
                              <p:cond delay="7650"/>
                            </p:stCondLst>
                            <p:childTnLst>
                              <p:par>
                                <p:cTn id="52" presetID="10" presetClass="entr" presetSubtype="0" fill="hold" grpId="0"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500"/>
                                        <p:tgtEl>
                                          <p:spTgt spid="4"/>
                                        </p:tgtEl>
                                      </p:cBhvr>
                                    </p:animEffect>
                                  </p:childTnLst>
                                </p:cTn>
                              </p:par>
                            </p:childTnLst>
                          </p:cTn>
                        </p:par>
                        <p:par>
                          <p:cTn id="55" fill="hold">
                            <p:stCondLst>
                              <p:cond delay="8150"/>
                            </p:stCondLst>
                            <p:childTnLst>
                              <p:par>
                                <p:cTn id="56" presetID="22" presetClass="entr" presetSubtype="8"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1000"/>
                                        <p:tgtEl>
                                          <p:spTgt spid="84"/>
                                        </p:tgtEl>
                                      </p:cBhvr>
                                    </p:animEffect>
                                  </p:childTnLst>
                                </p:cTn>
                              </p:par>
                            </p:childTnLst>
                          </p:cTn>
                        </p:par>
                        <p:par>
                          <p:cTn id="59" fill="hold">
                            <p:stCondLst>
                              <p:cond delay="9150"/>
                            </p:stCondLst>
                            <p:childTnLst>
                              <p:par>
                                <p:cTn id="60" presetID="22" presetClass="entr" presetSubtype="8" fill="hold" nodeType="afterEffect">
                                  <p:stCondLst>
                                    <p:cond delay="0"/>
                                  </p:stCondLst>
                                  <p:childTnLst>
                                    <p:set>
                                      <p:cBhvr>
                                        <p:cTn id="61" dur="1" fill="hold">
                                          <p:stCondLst>
                                            <p:cond delay="0"/>
                                          </p:stCondLst>
                                        </p:cTn>
                                        <p:tgtEl>
                                          <p:spTgt spid="91"/>
                                        </p:tgtEl>
                                        <p:attrNameLst>
                                          <p:attrName>style.visibility</p:attrName>
                                        </p:attrNameLst>
                                      </p:cBhvr>
                                      <p:to>
                                        <p:strVal val="visible"/>
                                      </p:to>
                                    </p:set>
                                    <p:animEffect transition="in" filter="wipe(left)">
                                      <p:cBhvr>
                                        <p:cTn id="62" dur="1000"/>
                                        <p:tgtEl>
                                          <p:spTgt spid="91"/>
                                        </p:tgtEl>
                                      </p:cBhvr>
                                    </p:animEffect>
                                  </p:childTnLst>
                                </p:cTn>
                              </p:par>
                            </p:childTnLst>
                          </p:cTn>
                        </p:par>
                        <p:par>
                          <p:cTn id="63" fill="hold">
                            <p:stCondLst>
                              <p:cond delay="10150"/>
                            </p:stCondLst>
                            <p:childTnLst>
                              <p:par>
                                <p:cTn id="64" presetID="22" presetClass="entr" presetSubtype="8" fill="hold" grpId="0" nodeType="afterEffect">
                                  <p:stCondLst>
                                    <p:cond delay="0"/>
                                  </p:stCondLst>
                                  <p:childTnLst>
                                    <p:set>
                                      <p:cBhvr>
                                        <p:cTn id="65" dur="1" fill="hold">
                                          <p:stCondLst>
                                            <p:cond delay="0"/>
                                          </p:stCondLst>
                                        </p:cTn>
                                        <p:tgtEl>
                                          <p:spTgt spid="95"/>
                                        </p:tgtEl>
                                        <p:attrNameLst>
                                          <p:attrName>style.visibility</p:attrName>
                                        </p:attrNameLst>
                                      </p:cBhvr>
                                      <p:to>
                                        <p:strVal val="visible"/>
                                      </p:to>
                                    </p:set>
                                    <p:animEffect transition="in" filter="wipe(left)">
                                      <p:cBhvr>
                                        <p:cTn id="66" dur="10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5" grpId="0"/>
      <p:bldP spid="9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グループ化 9"/>
          <p:cNvGrpSpPr/>
          <p:nvPr/>
        </p:nvGrpSpPr>
        <p:grpSpPr>
          <a:xfrm>
            <a:off x="233362" y="502276"/>
            <a:ext cx="9387155" cy="5666703"/>
            <a:chOff x="979617" y="502277"/>
            <a:chExt cx="8177262" cy="4172754"/>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9617" y="502277"/>
              <a:ext cx="8177262" cy="4172754"/>
            </a:xfrm>
            <a:prstGeom prst="rect">
              <a:avLst/>
            </a:prstGeom>
          </p:spPr>
        </p:pic>
        <p:pic>
          <p:nvPicPr>
            <p:cNvPr id="9" name="図 8"/>
            <p:cNvPicPr>
              <a:picLocks noChangeAspect="1"/>
            </p:cNvPicPr>
            <p:nvPr/>
          </p:nvPicPr>
          <p:blipFill>
            <a:blip r:embed="rId3">
              <a:extLst>
                <a:ext uri="{BEBA8EAE-BF5A-486C-A8C5-ECC9F3942E4B}">
                  <a14:imgProps xmlns:a14="http://schemas.microsoft.com/office/drawing/2010/main">
                    <a14:imgLayer r:embed="rId4">
                      <a14:imgEffect>
                        <a14:backgroundRemoval t="3139" b="98206" l="9184" r="88776">
                          <a14:foregroundMark x1="53061" y1="24215" x2="53061" y2="24215"/>
                          <a14:foregroundMark x1="52041" y1="40359" x2="52041" y2="40359"/>
                          <a14:foregroundMark x1="51020" y1="61883" x2="51020" y2="61883"/>
                        </a14:backgroundRemoval>
                      </a14:imgEffect>
                    </a14:imgLayer>
                  </a14:imgProps>
                </a:ext>
              </a:extLst>
            </a:blip>
            <a:stretch>
              <a:fillRect/>
            </a:stretch>
          </p:blipFill>
          <p:spPr>
            <a:xfrm>
              <a:off x="8438775" y="2721528"/>
              <a:ext cx="459276" cy="1045087"/>
            </a:xfrm>
            <a:prstGeom prst="rect">
              <a:avLst/>
            </a:prstGeom>
          </p:spPr>
        </p:pic>
        <p:pic>
          <p:nvPicPr>
            <p:cNvPr id="11" name="図 10"/>
            <p:cNvPicPr>
              <a:picLocks noChangeAspect="1"/>
            </p:cNvPicPr>
            <p:nvPr/>
          </p:nvPicPr>
          <p:blipFill>
            <a:blip r:embed="rId5">
              <a:extLst>
                <a:ext uri="{BEBA8EAE-BF5A-486C-A8C5-ECC9F3942E4B}">
                  <a14:imgProps xmlns:a14="http://schemas.microsoft.com/office/drawing/2010/main">
                    <a14:imgLayer r:embed="rId6">
                      <a14:imgEffect>
                        <a14:backgroundRemoval t="6383" b="98936" l="2976" r="97024">
                          <a14:foregroundMark x1="54167" y1="50000" x2="54167" y2="50000"/>
                          <a14:foregroundMark x1="35714" y1="51064" x2="35714" y2="51064"/>
                        </a14:backgroundRemoval>
                      </a14:imgEffect>
                    </a14:imgLayer>
                  </a14:imgProps>
                </a:ext>
              </a:extLst>
            </a:blip>
            <a:stretch>
              <a:fillRect/>
            </a:stretch>
          </p:blipFill>
          <p:spPr>
            <a:xfrm>
              <a:off x="8068770" y="2838866"/>
              <a:ext cx="450382" cy="252000"/>
            </a:xfrm>
            <a:prstGeom prst="rect">
              <a:avLst/>
            </a:prstGeom>
          </p:spPr>
        </p:pic>
      </p:grpSp>
      <p:sp>
        <p:nvSpPr>
          <p:cNvPr id="3" name="AutoShape 2" descr="https://jpc-powerpoint.officeapps.live.com/pods/GetClipboardImage.ashx?Id=34949795-b90f-4739-a8bd-6077d825f0f5&amp;DC=GJP1&amp;pkey=2d48b672-6227-4d38-a6ef-548413ef9639&amp;wdwaccluster=GJP1"/>
          <p:cNvSpPr>
            <a:spLocks noChangeAspect="1" noChangeArrowheads="1"/>
          </p:cNvSpPr>
          <p:nvPr/>
        </p:nvSpPr>
        <p:spPr bwMode="auto">
          <a:xfrm>
            <a:off x="233363"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 name="角丸四角形吹き出し 3"/>
          <p:cNvSpPr/>
          <p:nvPr/>
        </p:nvSpPr>
        <p:spPr>
          <a:xfrm>
            <a:off x="2299887" y="3753072"/>
            <a:ext cx="6071526" cy="1548000"/>
          </a:xfrm>
          <a:prstGeom prst="wedgeRoundRectCallout">
            <a:avLst>
              <a:gd name="adj1" fmla="val -55480"/>
              <a:gd name="adj2" fmla="val 5669"/>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7" name="グループ化 16"/>
          <p:cNvGrpSpPr/>
          <p:nvPr/>
        </p:nvGrpSpPr>
        <p:grpSpPr>
          <a:xfrm>
            <a:off x="643378" y="4173844"/>
            <a:ext cx="1374373" cy="836073"/>
            <a:chOff x="643378" y="4173844"/>
            <a:chExt cx="1374373" cy="836073"/>
          </a:xfrm>
        </p:grpSpPr>
        <p:pic>
          <p:nvPicPr>
            <p:cNvPr id="14" name="図 13" descr="建物, ウィンドウ, 部屋 が含まれている画像&#10;&#10;自動的に生成された説明">
              <a:extLst>
                <a:ext uri="{FF2B5EF4-FFF2-40B4-BE49-F238E27FC236}">
                  <a16:creationId xmlns:a16="http://schemas.microsoft.com/office/drawing/2014/main" id="{26A87F99-E83D-4C61-B24C-FCB04F7EBBE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1316256" y="4222044"/>
              <a:ext cx="701495" cy="787873"/>
            </a:xfrm>
            <a:prstGeom prst="rect">
              <a:avLst/>
            </a:prstGeom>
          </p:spPr>
        </p:pic>
        <p:pic>
          <p:nvPicPr>
            <p:cNvPr id="61" name="図 60"/>
            <p:cNvPicPr>
              <a:picLocks noChangeAspect="1"/>
            </p:cNvPicPr>
            <p:nvPr/>
          </p:nvPicPr>
          <p:blipFill>
            <a:blip r:embed="rId8"/>
            <a:stretch>
              <a:fillRect/>
            </a:stretch>
          </p:blipFill>
          <p:spPr>
            <a:xfrm>
              <a:off x="643378" y="4173844"/>
              <a:ext cx="765940" cy="808846"/>
            </a:xfrm>
            <a:prstGeom prst="rect">
              <a:avLst/>
            </a:prstGeom>
          </p:spPr>
        </p:pic>
      </p:grpSp>
      <p:grpSp>
        <p:nvGrpSpPr>
          <p:cNvPr id="44" name="グループ化 43"/>
          <p:cNvGrpSpPr/>
          <p:nvPr/>
        </p:nvGrpSpPr>
        <p:grpSpPr>
          <a:xfrm>
            <a:off x="620195" y="720950"/>
            <a:ext cx="592362" cy="646331"/>
            <a:chOff x="2390956" y="1607048"/>
            <a:chExt cx="592362" cy="646331"/>
          </a:xfrm>
        </p:grpSpPr>
        <p:sp>
          <p:nvSpPr>
            <p:cNvPr id="46" name="テキスト ボックス 45"/>
            <p:cNvSpPr txBox="1"/>
            <p:nvPr/>
          </p:nvSpPr>
          <p:spPr>
            <a:xfrm>
              <a:off x="2395130" y="1607048"/>
              <a:ext cx="588188" cy="646331"/>
            </a:xfrm>
            <a:prstGeom prst="rect">
              <a:avLst/>
            </a:prstGeom>
            <a:noFill/>
          </p:spPr>
          <p:txBody>
            <a:bodyPr wrap="square" rtlCol="0">
              <a:spAutoFit/>
            </a:bodyPr>
            <a:lstStyle/>
            <a:p>
              <a:pPr algn="dist"/>
              <a:r>
                <a:rPr lang="ja-JP" altLang="en-US" sz="3600" dirty="0">
                  <a:ln w="76200">
                    <a:solidFill>
                      <a:schemeClr val="bg1"/>
                    </a:solidFill>
                  </a:ln>
                  <a:solidFill>
                    <a:schemeClr val="bg1"/>
                  </a:solidFill>
                  <a:latin typeface="HGS創英角ﾎﾟｯﾌﾟ体" panose="040B0A00000000000000" pitchFamily="50" charset="-128"/>
                  <a:ea typeface="HGS創英角ﾎﾟｯﾌﾟ体" panose="040B0A00000000000000" pitchFamily="50" charset="-128"/>
                </a:rPr>
                <a:t>⑤</a:t>
              </a:r>
              <a:endParaRPr kumimoji="1" lang="ja-JP" altLang="en-US" sz="3600" dirty="0">
                <a:ln w="76200">
                  <a:solidFill>
                    <a:schemeClr val="bg1"/>
                  </a:solidFill>
                </a:ln>
                <a:solidFill>
                  <a:schemeClr val="bg1"/>
                </a:solidFill>
                <a:latin typeface="HGS創英角ﾎﾟｯﾌﾟ体" panose="040B0A00000000000000" pitchFamily="50" charset="-128"/>
                <a:ea typeface="HGS創英角ﾎﾟｯﾌﾟ体" panose="040B0A00000000000000" pitchFamily="50" charset="-128"/>
              </a:endParaRPr>
            </a:p>
          </p:txBody>
        </p:sp>
        <p:sp>
          <p:nvSpPr>
            <p:cNvPr id="47" name="テキスト ボックス 46"/>
            <p:cNvSpPr txBox="1"/>
            <p:nvPr/>
          </p:nvSpPr>
          <p:spPr>
            <a:xfrm>
              <a:off x="2390956" y="1607048"/>
              <a:ext cx="588188" cy="646331"/>
            </a:xfrm>
            <a:prstGeom prst="rect">
              <a:avLst/>
            </a:prstGeom>
            <a:noFill/>
          </p:spPr>
          <p:txBody>
            <a:bodyPr wrap="square" rtlCol="0">
              <a:spAutoFit/>
            </a:bodyPr>
            <a:lstStyle/>
            <a:p>
              <a:pPr algn="dist"/>
              <a:r>
                <a:rPr lang="ja-JP" altLang="en-US" sz="3600" dirty="0">
                  <a:latin typeface="HGS創英角ﾎﾟｯﾌﾟ体" panose="040B0A00000000000000" pitchFamily="50" charset="-128"/>
                  <a:ea typeface="HGS創英角ﾎﾟｯﾌﾟ体" panose="040B0A00000000000000" pitchFamily="50" charset="-128"/>
                </a:rPr>
                <a:t>⑤</a:t>
              </a:r>
              <a:endParaRPr kumimoji="1" lang="ja-JP" altLang="en-US" sz="3600" dirty="0">
                <a:latin typeface="HGS創英角ﾎﾟｯﾌﾟ体" panose="040B0A00000000000000" pitchFamily="50" charset="-128"/>
                <a:ea typeface="HGS創英角ﾎﾟｯﾌﾟ体" panose="040B0A00000000000000" pitchFamily="50" charset="-128"/>
              </a:endParaRPr>
            </a:p>
          </p:txBody>
        </p:sp>
      </p:grpSp>
      <p:grpSp>
        <p:nvGrpSpPr>
          <p:cNvPr id="48" name="グループ化 47"/>
          <p:cNvGrpSpPr/>
          <p:nvPr/>
        </p:nvGrpSpPr>
        <p:grpSpPr>
          <a:xfrm>
            <a:off x="1210417" y="575932"/>
            <a:ext cx="4825421" cy="759904"/>
            <a:chOff x="1698200" y="3457090"/>
            <a:chExt cx="4825421" cy="759904"/>
          </a:xfrm>
        </p:grpSpPr>
        <p:grpSp>
          <p:nvGrpSpPr>
            <p:cNvPr id="49" name="グループ化 48"/>
            <p:cNvGrpSpPr/>
            <p:nvPr/>
          </p:nvGrpSpPr>
          <p:grpSpPr>
            <a:xfrm>
              <a:off x="1698200" y="3457090"/>
              <a:ext cx="4825421" cy="759904"/>
              <a:chOff x="1262808" y="622673"/>
              <a:chExt cx="4447396" cy="759904"/>
            </a:xfrm>
          </p:grpSpPr>
          <p:grpSp>
            <p:nvGrpSpPr>
              <p:cNvPr id="51" name="グループ化 50"/>
              <p:cNvGrpSpPr/>
              <p:nvPr/>
            </p:nvGrpSpPr>
            <p:grpSpPr>
              <a:xfrm>
                <a:off x="1262808" y="788793"/>
                <a:ext cx="4447396" cy="593784"/>
                <a:chOff x="1262808" y="788793"/>
                <a:chExt cx="4447396" cy="593784"/>
              </a:xfrm>
            </p:grpSpPr>
            <p:sp>
              <p:nvSpPr>
                <p:cNvPr id="53" name="テキスト ボックス 52"/>
                <p:cNvSpPr txBox="1"/>
                <p:nvPr/>
              </p:nvSpPr>
              <p:spPr>
                <a:xfrm>
                  <a:off x="1262808" y="788793"/>
                  <a:ext cx="3856214" cy="584775"/>
                </a:xfrm>
                <a:prstGeom prst="rect">
                  <a:avLst/>
                </a:prstGeom>
                <a:noFill/>
              </p:spPr>
              <p:txBody>
                <a:bodyPr wrap="square" rtlCol="0">
                  <a:spAutoFit/>
                </a:bodyPr>
                <a:lstStyle/>
                <a:p>
                  <a:pPr algn="dist"/>
                  <a:r>
                    <a:rPr lang="ja-JP" altLang="en-US" sz="3200" u="sng" dirty="0">
                      <a:ln w="76200">
                        <a:solidFill>
                          <a:schemeClr val="bg1"/>
                        </a:solidFill>
                      </a:ln>
                      <a:solidFill>
                        <a:schemeClr val="bg1"/>
                      </a:solidFill>
                      <a:latin typeface="HGS創英角ﾎﾟｯﾌﾟ体" panose="040B0A00000000000000" pitchFamily="50" charset="-128"/>
                      <a:ea typeface="HGS創英角ﾎﾟｯﾌﾟ体" panose="040B0A00000000000000" pitchFamily="50" charset="-128"/>
                    </a:rPr>
                    <a:t>下書きをしよう</a:t>
                  </a:r>
                  <a:endParaRPr kumimoji="1" lang="ja-JP" altLang="en-US" sz="3200" u="sng" dirty="0">
                    <a:ln w="76200">
                      <a:solidFill>
                        <a:schemeClr val="bg1"/>
                      </a:solidFill>
                    </a:ln>
                    <a:solidFill>
                      <a:schemeClr val="bg1"/>
                    </a:solidFill>
                    <a:latin typeface="HGS創英角ﾎﾟｯﾌﾟ体" panose="040B0A00000000000000" pitchFamily="50" charset="-128"/>
                    <a:ea typeface="HGS創英角ﾎﾟｯﾌﾟ体" panose="040B0A00000000000000" pitchFamily="50" charset="-128"/>
                  </a:endParaRPr>
                </a:p>
              </p:txBody>
            </p:sp>
            <p:grpSp>
              <p:nvGrpSpPr>
                <p:cNvPr id="54" name="グループ化 53"/>
                <p:cNvGrpSpPr/>
                <p:nvPr/>
              </p:nvGrpSpPr>
              <p:grpSpPr>
                <a:xfrm>
                  <a:off x="1266414" y="797802"/>
                  <a:ext cx="4443790" cy="584775"/>
                  <a:chOff x="1405840" y="797802"/>
                  <a:chExt cx="4390168" cy="584775"/>
                </a:xfrm>
              </p:grpSpPr>
              <p:grpSp>
                <p:nvGrpSpPr>
                  <p:cNvPr id="55" name="グループ化 54"/>
                  <p:cNvGrpSpPr/>
                  <p:nvPr/>
                </p:nvGrpSpPr>
                <p:grpSpPr>
                  <a:xfrm>
                    <a:off x="5220013" y="810125"/>
                    <a:ext cx="575995" cy="551398"/>
                    <a:chOff x="1415475" y="4997765"/>
                    <a:chExt cx="917039" cy="867825"/>
                  </a:xfrm>
                </p:grpSpPr>
                <p:pic>
                  <p:nvPicPr>
                    <p:cNvPr id="57" name="図 5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415475" y="4997765"/>
                      <a:ext cx="501793" cy="867825"/>
                    </a:xfrm>
                    <a:prstGeom prst="rect">
                      <a:avLst/>
                    </a:prstGeom>
                  </p:spPr>
                </p:pic>
                <p:pic>
                  <p:nvPicPr>
                    <p:cNvPr id="58" name="図 5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955898" y="5214242"/>
                      <a:ext cx="376616" cy="651348"/>
                    </a:xfrm>
                    <a:prstGeom prst="rect">
                      <a:avLst/>
                    </a:prstGeom>
                  </p:spPr>
                </p:pic>
              </p:grpSp>
              <p:sp>
                <p:nvSpPr>
                  <p:cNvPr id="56" name="テキスト ボックス 55"/>
                  <p:cNvSpPr txBox="1"/>
                  <p:nvPr/>
                </p:nvSpPr>
                <p:spPr>
                  <a:xfrm>
                    <a:off x="1405840" y="797802"/>
                    <a:ext cx="3806121" cy="584775"/>
                  </a:xfrm>
                  <a:prstGeom prst="rect">
                    <a:avLst/>
                  </a:prstGeom>
                  <a:noFill/>
                </p:spPr>
                <p:txBody>
                  <a:bodyPr wrap="square" rtlCol="0">
                    <a:spAutoFit/>
                  </a:bodyPr>
                  <a:lstStyle/>
                  <a:p>
                    <a:pPr algn="dist"/>
                    <a:r>
                      <a:rPr lang="ja-JP" altLang="en-US" sz="3200" u="sng" dirty="0">
                        <a:latin typeface="HGS創英角ﾎﾟｯﾌﾟ体" panose="040B0A00000000000000" pitchFamily="50" charset="-128"/>
                        <a:ea typeface="HGS創英角ﾎﾟｯﾌﾟ体" panose="040B0A00000000000000" pitchFamily="50" charset="-128"/>
                      </a:rPr>
                      <a:t>下書きをしよう</a:t>
                    </a:r>
                    <a:endParaRPr kumimoji="1" lang="ja-JP" altLang="en-US" sz="3200" u="sng" dirty="0">
                      <a:latin typeface="HGS創英角ﾎﾟｯﾌﾟ体" panose="040B0A00000000000000" pitchFamily="50" charset="-128"/>
                      <a:ea typeface="HGS創英角ﾎﾟｯﾌﾟ体" panose="040B0A00000000000000" pitchFamily="50" charset="-128"/>
                    </a:endParaRPr>
                  </a:p>
                </p:txBody>
              </p:sp>
            </p:grpSp>
          </p:grpSp>
          <p:sp>
            <p:nvSpPr>
              <p:cNvPr id="52" name="テキスト ボックス 51"/>
              <p:cNvSpPr txBox="1"/>
              <p:nvPr/>
            </p:nvSpPr>
            <p:spPr>
              <a:xfrm>
                <a:off x="1351462" y="622673"/>
                <a:ext cx="471968" cy="263716"/>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した</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grpSp>
        <p:sp>
          <p:nvSpPr>
            <p:cNvPr id="50" name="テキスト ボックス 49"/>
            <p:cNvSpPr txBox="1"/>
            <p:nvPr/>
          </p:nvSpPr>
          <p:spPr>
            <a:xfrm>
              <a:off x="2385106" y="3459196"/>
              <a:ext cx="402564" cy="261610"/>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が</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grpSp>
      <p:grpSp>
        <p:nvGrpSpPr>
          <p:cNvPr id="62" name="グループ化 61"/>
          <p:cNvGrpSpPr/>
          <p:nvPr/>
        </p:nvGrpSpPr>
        <p:grpSpPr>
          <a:xfrm>
            <a:off x="767967" y="1329536"/>
            <a:ext cx="8419873" cy="716921"/>
            <a:chOff x="792366" y="586128"/>
            <a:chExt cx="8419873" cy="716921"/>
          </a:xfrm>
        </p:grpSpPr>
        <p:sp>
          <p:nvSpPr>
            <p:cNvPr id="63" name="Rectangle 1"/>
            <p:cNvSpPr>
              <a:spLocks noChangeArrowheads="1"/>
            </p:cNvSpPr>
            <p:nvPr/>
          </p:nvSpPr>
          <p:spPr bwMode="auto">
            <a:xfrm>
              <a:off x="792366" y="633635"/>
              <a:ext cx="8419873" cy="669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dist" defTabSz="914400" eaLnBrk="0" fontAlgn="base" hangingPunct="0">
                <a:lnSpc>
                  <a:spcPct val="150000"/>
                </a:lnSpc>
                <a:spcBef>
                  <a:spcPct val="0"/>
                </a:spcBef>
                <a:spcAft>
                  <a:spcPct val="0"/>
                </a:spcAft>
              </a:pPr>
              <a:r>
                <a:rPr lang="ja-JP" altLang="en-US" sz="2500" dirty="0">
                  <a:latin typeface="HGS創英角ﾎﾟｯﾌﾟ体" panose="040B0A00000000000000" pitchFamily="50" charset="-128"/>
                  <a:ea typeface="HGS創英角ﾎﾟｯﾌﾟ体" panose="040B0A00000000000000" pitchFamily="50" charset="-128"/>
                  <a:cs typeface="Times New Roman" panose="02020603050405020304" pitchFamily="18" charset="0"/>
                </a:rPr>
                <a:t>いきなりペンや絵の具で書いて「失敗しちゃった！！」</a:t>
              </a:r>
              <a:endParaRPr lang="en-US" altLang="ja-JP" sz="2500" dirty="0">
                <a:latin typeface="HGS創英角ﾎﾟｯﾌﾟ体" panose="040B0A00000000000000" pitchFamily="50" charset="-128"/>
                <a:ea typeface="HGS創英角ﾎﾟｯﾌﾟ体" panose="040B0A00000000000000" pitchFamily="50" charset="-128"/>
                <a:cs typeface="Times New Roman" panose="02020603050405020304" pitchFamily="18" charset="0"/>
              </a:endParaRPr>
            </a:p>
          </p:txBody>
        </p:sp>
        <p:sp>
          <p:nvSpPr>
            <p:cNvPr id="64" name="テキスト ボックス 63"/>
            <p:cNvSpPr txBox="1"/>
            <p:nvPr/>
          </p:nvSpPr>
          <p:spPr>
            <a:xfrm>
              <a:off x="3125682" y="586128"/>
              <a:ext cx="429841" cy="261610"/>
            </a:xfrm>
            <a:prstGeom prst="rect">
              <a:avLst/>
            </a:prstGeom>
            <a:noFill/>
          </p:spPr>
          <p:txBody>
            <a:bodyPr wrap="square" rtlCol="0">
              <a:spAutoFit/>
            </a:bodyPr>
            <a:lstStyle/>
            <a:p>
              <a:pPr algn="dist"/>
              <a:r>
                <a:rPr kumimoji="1" lang="ja-JP" altLang="en-US" sz="1100" dirty="0">
                  <a:latin typeface="HGS創英角ﾎﾟｯﾌﾟ体" panose="040B0A00000000000000" pitchFamily="50" charset="-128"/>
                  <a:ea typeface="HGS創英角ﾎﾟｯﾌﾟ体" panose="040B0A00000000000000" pitchFamily="50" charset="-128"/>
                </a:rPr>
                <a:t>え</a:t>
              </a:r>
            </a:p>
          </p:txBody>
        </p:sp>
        <p:sp>
          <p:nvSpPr>
            <p:cNvPr id="65" name="テキスト ボックス 64"/>
            <p:cNvSpPr txBox="1"/>
            <p:nvPr/>
          </p:nvSpPr>
          <p:spPr>
            <a:xfrm>
              <a:off x="3787182" y="594841"/>
              <a:ext cx="429841" cy="261610"/>
            </a:xfrm>
            <a:prstGeom prst="rect">
              <a:avLst/>
            </a:prstGeom>
            <a:noFill/>
          </p:spPr>
          <p:txBody>
            <a:bodyPr wrap="square" rtlCol="0">
              <a:spAutoFit/>
            </a:bodyPr>
            <a:lstStyle/>
            <a:p>
              <a:pPr algn="dist"/>
              <a:r>
                <a:rPr kumimoji="1" lang="ja-JP" altLang="en-US" sz="1100" dirty="0">
                  <a:latin typeface="HGS創英角ﾎﾟｯﾌﾟ体" panose="040B0A00000000000000" pitchFamily="50" charset="-128"/>
                  <a:ea typeface="HGS創英角ﾎﾟｯﾌﾟ体" panose="040B0A00000000000000" pitchFamily="50" charset="-128"/>
                </a:rPr>
                <a:t>ぐ</a:t>
              </a:r>
            </a:p>
          </p:txBody>
        </p:sp>
        <p:sp>
          <p:nvSpPr>
            <p:cNvPr id="66" name="テキスト ボックス 65"/>
            <p:cNvSpPr txBox="1"/>
            <p:nvPr/>
          </p:nvSpPr>
          <p:spPr>
            <a:xfrm>
              <a:off x="4456030" y="594840"/>
              <a:ext cx="429841" cy="261610"/>
            </a:xfrm>
            <a:prstGeom prst="rect">
              <a:avLst/>
            </a:prstGeom>
            <a:noFill/>
          </p:spPr>
          <p:txBody>
            <a:bodyPr wrap="square" rtlCol="0">
              <a:spAutoFit/>
            </a:bodyPr>
            <a:lstStyle/>
            <a:p>
              <a:pPr algn="dist"/>
              <a:r>
                <a:rPr kumimoji="1" lang="ja-JP" altLang="en-US" sz="1100" dirty="0">
                  <a:latin typeface="HGS創英角ﾎﾟｯﾌﾟ体" panose="040B0A00000000000000" pitchFamily="50" charset="-128"/>
                  <a:ea typeface="HGS創英角ﾎﾟｯﾌﾟ体" panose="040B0A00000000000000" pitchFamily="50" charset="-128"/>
                </a:rPr>
                <a:t>か</a:t>
              </a:r>
            </a:p>
          </p:txBody>
        </p:sp>
        <p:sp>
          <p:nvSpPr>
            <p:cNvPr id="67" name="テキスト ボックス 66"/>
            <p:cNvSpPr txBox="1"/>
            <p:nvPr/>
          </p:nvSpPr>
          <p:spPr>
            <a:xfrm>
              <a:off x="5713092" y="586128"/>
              <a:ext cx="851473" cy="261610"/>
            </a:xfrm>
            <a:prstGeom prst="rect">
              <a:avLst/>
            </a:prstGeom>
            <a:noFill/>
          </p:spPr>
          <p:txBody>
            <a:bodyPr wrap="square" rtlCol="0">
              <a:spAutoFit/>
            </a:bodyPr>
            <a:lstStyle/>
            <a:p>
              <a:pPr algn="dist"/>
              <a:r>
                <a:rPr kumimoji="1" lang="ja-JP" altLang="en-US" sz="1100" dirty="0">
                  <a:latin typeface="HGS創英角ﾎﾟｯﾌﾟ体" panose="040B0A00000000000000" pitchFamily="50" charset="-128"/>
                  <a:ea typeface="HGS創英角ﾎﾟｯﾌﾟ体" panose="040B0A00000000000000" pitchFamily="50" charset="-128"/>
                </a:rPr>
                <a:t>しっぱい</a:t>
              </a:r>
            </a:p>
          </p:txBody>
        </p:sp>
      </p:grpSp>
      <p:grpSp>
        <p:nvGrpSpPr>
          <p:cNvPr id="71" name="グループ化 70"/>
          <p:cNvGrpSpPr/>
          <p:nvPr/>
        </p:nvGrpSpPr>
        <p:grpSpPr>
          <a:xfrm>
            <a:off x="782957" y="2398910"/>
            <a:ext cx="6864027" cy="711663"/>
            <a:chOff x="1422197" y="509582"/>
            <a:chExt cx="6864027" cy="711663"/>
          </a:xfrm>
        </p:grpSpPr>
        <p:grpSp>
          <p:nvGrpSpPr>
            <p:cNvPr id="72" name="グループ化 71"/>
            <p:cNvGrpSpPr/>
            <p:nvPr/>
          </p:nvGrpSpPr>
          <p:grpSpPr>
            <a:xfrm>
              <a:off x="1422197" y="522461"/>
              <a:ext cx="6864027" cy="698784"/>
              <a:chOff x="792366" y="604266"/>
              <a:chExt cx="6864027" cy="698784"/>
            </a:xfrm>
          </p:grpSpPr>
          <p:sp>
            <p:nvSpPr>
              <p:cNvPr id="74" name="Rectangle 1"/>
              <p:cNvSpPr>
                <a:spLocks noChangeArrowheads="1"/>
              </p:cNvSpPr>
              <p:nvPr/>
            </p:nvSpPr>
            <p:spPr bwMode="auto">
              <a:xfrm>
                <a:off x="792366" y="633636"/>
                <a:ext cx="6864027" cy="669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dist" eaLnBrk="0" fontAlgn="base" hangingPunct="0">
                  <a:lnSpc>
                    <a:spcPct val="150000"/>
                  </a:lnSpc>
                  <a:spcBef>
                    <a:spcPct val="0"/>
                  </a:spcBef>
                  <a:spcAft>
                    <a:spcPct val="0"/>
                  </a:spcAft>
                </a:pPr>
                <a:r>
                  <a:rPr lang="ja-JP" altLang="en-US" sz="2500" dirty="0">
                    <a:latin typeface="HGS創英角ﾎﾟｯﾌﾟ体" panose="040B0A00000000000000" pitchFamily="50" charset="-128"/>
                    <a:ea typeface="HGS創英角ﾎﾟｯﾌﾟ体" panose="040B0A00000000000000" pitchFamily="50" charset="-128"/>
                  </a:rPr>
                  <a:t>文字やグラフの数字にまちがいはないかな？</a:t>
                </a:r>
                <a:endParaRPr lang="en-US" altLang="ja-JP" sz="2500" dirty="0">
                  <a:latin typeface="HGS創英角ﾎﾟｯﾌﾟ体" panose="040B0A00000000000000" pitchFamily="50" charset="-128"/>
                  <a:ea typeface="HGS創英角ﾎﾟｯﾌﾟ体" panose="040B0A00000000000000" pitchFamily="50" charset="-128"/>
                </a:endParaRPr>
              </a:p>
            </p:txBody>
          </p:sp>
          <p:sp>
            <p:nvSpPr>
              <p:cNvPr id="75" name="テキスト ボックス 74"/>
              <p:cNvSpPr txBox="1"/>
              <p:nvPr/>
            </p:nvSpPr>
            <p:spPr>
              <a:xfrm>
                <a:off x="887026" y="604266"/>
                <a:ext cx="648000" cy="261610"/>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もじ</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grpSp>
        <p:sp>
          <p:nvSpPr>
            <p:cNvPr id="73" name="テキスト ボックス 72"/>
            <p:cNvSpPr txBox="1"/>
            <p:nvPr/>
          </p:nvSpPr>
          <p:spPr>
            <a:xfrm>
              <a:off x="3792603" y="509582"/>
              <a:ext cx="756000" cy="261610"/>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すうじ</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grpSp>
      <p:grpSp>
        <p:nvGrpSpPr>
          <p:cNvPr id="76" name="グループ化 75"/>
          <p:cNvGrpSpPr/>
          <p:nvPr/>
        </p:nvGrpSpPr>
        <p:grpSpPr>
          <a:xfrm>
            <a:off x="805912" y="2982503"/>
            <a:ext cx="6206901" cy="711663"/>
            <a:chOff x="1422197" y="509582"/>
            <a:chExt cx="6206901" cy="711663"/>
          </a:xfrm>
        </p:grpSpPr>
        <p:grpSp>
          <p:nvGrpSpPr>
            <p:cNvPr id="77" name="グループ化 76"/>
            <p:cNvGrpSpPr/>
            <p:nvPr/>
          </p:nvGrpSpPr>
          <p:grpSpPr>
            <a:xfrm>
              <a:off x="1422197" y="509582"/>
              <a:ext cx="6206901" cy="711663"/>
              <a:chOff x="1422197" y="509582"/>
              <a:chExt cx="6206901" cy="711663"/>
            </a:xfrm>
          </p:grpSpPr>
          <p:grpSp>
            <p:nvGrpSpPr>
              <p:cNvPr id="80" name="グループ化 79"/>
              <p:cNvGrpSpPr/>
              <p:nvPr/>
            </p:nvGrpSpPr>
            <p:grpSpPr>
              <a:xfrm>
                <a:off x="1422197" y="509582"/>
                <a:ext cx="6206901" cy="711663"/>
                <a:chOff x="792366" y="591387"/>
                <a:chExt cx="6206901" cy="711663"/>
              </a:xfrm>
            </p:grpSpPr>
            <p:sp>
              <p:nvSpPr>
                <p:cNvPr id="82" name="Rectangle 1"/>
                <p:cNvSpPr>
                  <a:spLocks noChangeArrowheads="1"/>
                </p:cNvSpPr>
                <p:nvPr/>
              </p:nvSpPr>
              <p:spPr bwMode="auto">
                <a:xfrm>
                  <a:off x="792366" y="633636"/>
                  <a:ext cx="6206901" cy="669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dist" eaLnBrk="0" fontAlgn="base" hangingPunct="0">
                    <a:lnSpc>
                      <a:spcPct val="150000"/>
                    </a:lnSpc>
                    <a:spcBef>
                      <a:spcPct val="0"/>
                    </a:spcBef>
                    <a:spcAft>
                      <a:spcPct val="0"/>
                    </a:spcAft>
                  </a:pPr>
                  <a:r>
                    <a:rPr lang="ja-JP" altLang="en-US" sz="2500" dirty="0">
                      <a:latin typeface="HGS創英角ﾎﾟｯﾌﾟ体" panose="040B0A00000000000000" pitchFamily="50" charset="-128"/>
                      <a:ea typeface="HGS創英角ﾎﾟｯﾌﾟ体" panose="040B0A00000000000000" pitchFamily="50" charset="-128"/>
                    </a:rPr>
                    <a:t>最後に、もう一度全体を見直してみよう</a:t>
                  </a:r>
                  <a:r>
                    <a:rPr lang="en-US" altLang="ja-JP" sz="2500" dirty="0">
                      <a:latin typeface="HGS創英角ﾎﾟｯﾌﾟ体" panose="040B0A00000000000000" pitchFamily="50" charset="-128"/>
                      <a:ea typeface="HGS創英角ﾎﾟｯﾌﾟ体" panose="040B0A00000000000000" pitchFamily="50" charset="-128"/>
                    </a:rPr>
                    <a:t>!</a:t>
                  </a:r>
                  <a:endParaRPr kumimoji="0" lang="ja-JP" altLang="en-US" sz="2500" b="0" i="0" u="none" strike="noStrike" cap="none" normalizeH="0" baseline="0" dirty="0">
                    <a:ln>
                      <a:noFill/>
                    </a:ln>
                    <a:solidFill>
                      <a:schemeClr val="tx1"/>
                    </a:solidFill>
                    <a:effectLst/>
                    <a:latin typeface="HGS創英角ﾎﾟｯﾌﾟ体" panose="040B0A00000000000000" pitchFamily="50" charset="-128"/>
                    <a:ea typeface="HGS創英角ﾎﾟｯﾌﾟ体" panose="040B0A00000000000000" pitchFamily="50" charset="-128"/>
                  </a:endParaRPr>
                </a:p>
              </p:txBody>
            </p:sp>
            <p:sp>
              <p:nvSpPr>
                <p:cNvPr id="83" name="テキスト ボックス 82"/>
                <p:cNvSpPr txBox="1"/>
                <p:nvPr/>
              </p:nvSpPr>
              <p:spPr>
                <a:xfrm>
                  <a:off x="859728" y="591387"/>
                  <a:ext cx="720000" cy="261610"/>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さいご</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grpSp>
          <p:sp>
            <p:nvSpPr>
              <p:cNvPr id="81" name="テキスト ボックス 80"/>
              <p:cNvSpPr txBox="1"/>
              <p:nvPr/>
            </p:nvSpPr>
            <p:spPr>
              <a:xfrm>
                <a:off x="3398546" y="509582"/>
                <a:ext cx="756000" cy="261610"/>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いちど</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grpSp>
        <p:sp>
          <p:nvSpPr>
            <p:cNvPr id="78" name="テキスト ボックス 77"/>
            <p:cNvSpPr txBox="1"/>
            <p:nvPr/>
          </p:nvSpPr>
          <p:spPr>
            <a:xfrm>
              <a:off x="4016212" y="512616"/>
              <a:ext cx="864000" cy="261610"/>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ぜんたい</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sp>
          <p:nvSpPr>
            <p:cNvPr id="79" name="テキスト ボックス 78"/>
            <p:cNvSpPr txBox="1"/>
            <p:nvPr/>
          </p:nvSpPr>
          <p:spPr>
            <a:xfrm>
              <a:off x="5083551" y="510891"/>
              <a:ext cx="720000" cy="261610"/>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みなお</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grpSp>
      <p:grpSp>
        <p:nvGrpSpPr>
          <p:cNvPr id="84" name="グループ化 83"/>
          <p:cNvGrpSpPr/>
          <p:nvPr/>
        </p:nvGrpSpPr>
        <p:grpSpPr>
          <a:xfrm>
            <a:off x="2554034" y="3785329"/>
            <a:ext cx="5266464" cy="607821"/>
            <a:chOff x="2048736" y="1579021"/>
            <a:chExt cx="5266464" cy="607821"/>
          </a:xfrm>
        </p:grpSpPr>
        <p:sp>
          <p:nvSpPr>
            <p:cNvPr id="85" name="テキスト ボックス 84"/>
            <p:cNvSpPr txBox="1"/>
            <p:nvPr/>
          </p:nvSpPr>
          <p:spPr>
            <a:xfrm>
              <a:off x="2048736" y="1632844"/>
              <a:ext cx="5266464" cy="553998"/>
            </a:xfrm>
            <a:prstGeom prst="rect">
              <a:avLst/>
            </a:prstGeom>
            <a:noFill/>
          </p:spPr>
          <p:txBody>
            <a:bodyPr wrap="square" rtlCol="0">
              <a:spAutoFit/>
            </a:bodyPr>
            <a:lstStyle/>
            <a:p>
              <a:pPr algn="dist">
                <a:lnSpc>
                  <a:spcPct val="150000"/>
                </a:lnSpc>
              </a:pPr>
              <a:r>
                <a:rPr kumimoji="1" lang="ja-JP" altLang="en-US" sz="2000" dirty="0">
                  <a:latin typeface="HGS創英角ﾎﾟｯﾌﾟ体" panose="040B0A00000000000000" pitchFamily="50" charset="-128"/>
                  <a:ea typeface="HGS創英角ﾎﾟｯﾌﾟ体" panose="040B0A00000000000000" pitchFamily="50" charset="-128"/>
                </a:rPr>
                <a:t>おうちの人や学校の先生に見てもらおう</a:t>
              </a:r>
              <a:r>
                <a:rPr kumimoji="1" lang="en-US" altLang="ja-JP" sz="2000" dirty="0">
                  <a:latin typeface="HGS創英角ﾎﾟｯﾌﾟ体" panose="040B0A00000000000000" pitchFamily="50" charset="-128"/>
                  <a:ea typeface="HGS創英角ﾎﾟｯﾌﾟ体" panose="040B0A00000000000000" pitchFamily="50" charset="-128"/>
                </a:rPr>
                <a:t>!</a:t>
              </a:r>
            </a:p>
          </p:txBody>
        </p:sp>
        <p:sp>
          <p:nvSpPr>
            <p:cNvPr id="86" name="テキスト ボックス 85"/>
            <p:cNvSpPr txBox="1"/>
            <p:nvPr/>
          </p:nvSpPr>
          <p:spPr>
            <a:xfrm>
              <a:off x="3137991" y="1579790"/>
              <a:ext cx="437723" cy="230832"/>
            </a:xfrm>
            <a:prstGeom prst="rect">
              <a:avLst/>
            </a:prstGeom>
            <a:noFill/>
          </p:spPr>
          <p:txBody>
            <a:bodyPr wrap="square" rtlCol="0">
              <a:spAutoFit/>
            </a:bodyPr>
            <a:lstStyle/>
            <a:p>
              <a:pPr algn="dist"/>
              <a:r>
                <a:rPr lang="ja-JP" altLang="en-US" sz="900" dirty="0">
                  <a:latin typeface="HGS創英角ﾎﾟｯﾌﾟ体" panose="040B0A00000000000000" pitchFamily="50" charset="-128"/>
                  <a:ea typeface="HGS創英角ﾎﾟｯﾌﾟ体" panose="040B0A00000000000000" pitchFamily="50" charset="-128"/>
                </a:rPr>
                <a:t>ひと</a:t>
              </a:r>
              <a:endParaRPr lang="en-US" altLang="ja-JP" sz="900" dirty="0">
                <a:latin typeface="HGS創英角ﾎﾟｯﾌﾟ体" panose="040B0A00000000000000" pitchFamily="50" charset="-128"/>
                <a:ea typeface="HGS創英角ﾎﾟｯﾌﾟ体" panose="040B0A00000000000000" pitchFamily="50" charset="-128"/>
              </a:endParaRPr>
            </a:p>
          </p:txBody>
        </p:sp>
        <p:sp>
          <p:nvSpPr>
            <p:cNvPr id="87" name="テキスト ボックス 86"/>
            <p:cNvSpPr txBox="1"/>
            <p:nvPr/>
          </p:nvSpPr>
          <p:spPr>
            <a:xfrm>
              <a:off x="3699824" y="1579021"/>
              <a:ext cx="735699" cy="230832"/>
            </a:xfrm>
            <a:prstGeom prst="rect">
              <a:avLst/>
            </a:prstGeom>
            <a:noFill/>
          </p:spPr>
          <p:txBody>
            <a:bodyPr wrap="square" rtlCol="0">
              <a:spAutoFit/>
            </a:bodyPr>
            <a:lstStyle/>
            <a:p>
              <a:pPr algn="dist"/>
              <a:r>
                <a:rPr lang="ja-JP" altLang="en-US" sz="900" dirty="0" err="1">
                  <a:latin typeface="HGS創英角ﾎﾟｯﾌﾟ体" panose="040B0A00000000000000" pitchFamily="50" charset="-128"/>
                  <a:ea typeface="HGS創英角ﾎﾟｯﾌﾟ体" panose="040B0A00000000000000" pitchFamily="50" charset="-128"/>
                </a:rPr>
                <a:t>がっ</a:t>
              </a:r>
              <a:r>
                <a:rPr lang="ja-JP" altLang="en-US" sz="900" dirty="0">
                  <a:latin typeface="HGS創英角ﾎﾟｯﾌﾟ体" panose="040B0A00000000000000" pitchFamily="50" charset="-128"/>
                  <a:ea typeface="HGS創英角ﾎﾟｯﾌﾟ体" panose="040B0A00000000000000" pitchFamily="50" charset="-128"/>
                </a:rPr>
                <a:t>こう</a:t>
              </a:r>
              <a:endParaRPr lang="en-US" altLang="ja-JP" sz="900" dirty="0">
                <a:latin typeface="HGS創英角ﾎﾟｯﾌﾟ体" panose="040B0A00000000000000" pitchFamily="50" charset="-128"/>
                <a:ea typeface="HGS創英角ﾎﾟｯﾌﾟ体" panose="040B0A00000000000000" pitchFamily="50" charset="-128"/>
              </a:endParaRPr>
            </a:p>
          </p:txBody>
        </p:sp>
        <p:sp>
          <p:nvSpPr>
            <p:cNvPr id="88" name="テキスト ボックス 87"/>
            <p:cNvSpPr txBox="1"/>
            <p:nvPr/>
          </p:nvSpPr>
          <p:spPr>
            <a:xfrm>
              <a:off x="4532337" y="1580368"/>
              <a:ext cx="720000" cy="230832"/>
            </a:xfrm>
            <a:prstGeom prst="rect">
              <a:avLst/>
            </a:prstGeom>
            <a:noFill/>
          </p:spPr>
          <p:txBody>
            <a:bodyPr wrap="square" rtlCol="0">
              <a:spAutoFit/>
            </a:bodyPr>
            <a:lstStyle/>
            <a:p>
              <a:pPr algn="dist"/>
              <a:r>
                <a:rPr lang="ja-JP" altLang="en-US" sz="900" dirty="0">
                  <a:latin typeface="HGS創英角ﾎﾟｯﾌﾟ体" panose="040B0A00000000000000" pitchFamily="50" charset="-128"/>
                  <a:ea typeface="HGS創英角ﾎﾟｯﾌﾟ体" panose="040B0A00000000000000" pitchFamily="50" charset="-128"/>
                </a:rPr>
                <a:t>せんせい</a:t>
              </a:r>
              <a:endParaRPr lang="en-US" altLang="ja-JP" sz="900" dirty="0">
                <a:latin typeface="HGS創英角ﾎﾟｯﾌﾟ体" panose="040B0A00000000000000" pitchFamily="50" charset="-128"/>
                <a:ea typeface="HGS創英角ﾎﾟｯﾌﾟ体" panose="040B0A00000000000000" pitchFamily="50" charset="-128"/>
              </a:endParaRPr>
            </a:p>
          </p:txBody>
        </p:sp>
        <p:sp>
          <p:nvSpPr>
            <p:cNvPr id="89" name="テキスト ボックス 88"/>
            <p:cNvSpPr txBox="1"/>
            <p:nvPr/>
          </p:nvSpPr>
          <p:spPr>
            <a:xfrm>
              <a:off x="5323906" y="1579021"/>
              <a:ext cx="477165" cy="230832"/>
            </a:xfrm>
            <a:prstGeom prst="rect">
              <a:avLst/>
            </a:prstGeom>
            <a:noFill/>
          </p:spPr>
          <p:txBody>
            <a:bodyPr wrap="square" rtlCol="0">
              <a:spAutoFit/>
            </a:bodyPr>
            <a:lstStyle/>
            <a:p>
              <a:pPr algn="dist"/>
              <a:r>
                <a:rPr lang="ja-JP" altLang="en-US" sz="900" dirty="0">
                  <a:latin typeface="HGS創英角ﾎﾟｯﾌﾟ体" panose="040B0A00000000000000" pitchFamily="50" charset="-128"/>
                  <a:ea typeface="HGS創英角ﾎﾟｯﾌﾟ体" panose="040B0A00000000000000" pitchFamily="50" charset="-128"/>
                </a:rPr>
                <a:t>み</a:t>
              </a:r>
              <a:endParaRPr lang="en-US" altLang="ja-JP" sz="900" dirty="0">
                <a:latin typeface="HGS創英角ﾎﾟｯﾌﾟ体" panose="040B0A00000000000000" pitchFamily="50" charset="-128"/>
                <a:ea typeface="HGS創英角ﾎﾟｯﾌﾟ体" panose="040B0A00000000000000" pitchFamily="50" charset="-128"/>
              </a:endParaRPr>
            </a:p>
          </p:txBody>
        </p:sp>
      </p:grpSp>
      <p:grpSp>
        <p:nvGrpSpPr>
          <p:cNvPr id="18" name="グループ化 17"/>
          <p:cNvGrpSpPr/>
          <p:nvPr/>
        </p:nvGrpSpPr>
        <p:grpSpPr>
          <a:xfrm>
            <a:off x="737987" y="1834669"/>
            <a:ext cx="7744848" cy="713738"/>
            <a:chOff x="737987" y="1834669"/>
            <a:chExt cx="7744848" cy="713738"/>
          </a:xfrm>
        </p:grpSpPr>
        <p:grpSp>
          <p:nvGrpSpPr>
            <p:cNvPr id="16" name="グループ化 15"/>
            <p:cNvGrpSpPr/>
            <p:nvPr/>
          </p:nvGrpSpPr>
          <p:grpSpPr>
            <a:xfrm>
              <a:off x="737987" y="1834669"/>
              <a:ext cx="7744848" cy="713738"/>
              <a:chOff x="737987" y="1834669"/>
              <a:chExt cx="7744848" cy="713738"/>
            </a:xfrm>
          </p:grpSpPr>
          <p:grpSp>
            <p:nvGrpSpPr>
              <p:cNvPr id="68" name="グループ化 67"/>
              <p:cNvGrpSpPr/>
              <p:nvPr/>
            </p:nvGrpSpPr>
            <p:grpSpPr>
              <a:xfrm>
                <a:off x="737987" y="1834669"/>
                <a:ext cx="7136983" cy="713738"/>
                <a:chOff x="792366" y="589312"/>
                <a:chExt cx="7136983" cy="713738"/>
              </a:xfrm>
            </p:grpSpPr>
            <p:sp>
              <p:nvSpPr>
                <p:cNvPr id="69" name="Rectangle 1"/>
                <p:cNvSpPr>
                  <a:spLocks noChangeArrowheads="1"/>
                </p:cNvSpPr>
                <p:nvPr/>
              </p:nvSpPr>
              <p:spPr bwMode="auto">
                <a:xfrm>
                  <a:off x="792366" y="633636"/>
                  <a:ext cx="7136983" cy="669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dist" eaLnBrk="0" fontAlgn="base" hangingPunct="0">
                    <a:lnSpc>
                      <a:spcPct val="150000"/>
                    </a:lnSpc>
                    <a:spcBef>
                      <a:spcPct val="0"/>
                    </a:spcBef>
                    <a:spcAft>
                      <a:spcPct val="0"/>
                    </a:spcAft>
                  </a:pPr>
                  <a:r>
                    <a:rPr lang="ja-JP" altLang="en-US" sz="2500" dirty="0" err="1">
                      <a:latin typeface="HGS創英角ﾎﾟｯﾌﾟ体" panose="040B0A00000000000000" pitchFamily="50" charset="-128"/>
                      <a:ea typeface="HGS創英角ﾎﾟｯﾌﾟ体" panose="040B0A00000000000000" pitchFamily="50" charset="-128"/>
                      <a:cs typeface="Times New Roman" panose="02020603050405020304" pitchFamily="18" charset="0"/>
                    </a:rPr>
                    <a:t>って</a:t>
                  </a:r>
                  <a:r>
                    <a:rPr lang="ja-JP" altLang="en-US" sz="2500" dirty="0">
                      <a:latin typeface="HGS創英角ﾎﾟｯﾌﾟ体" panose="040B0A00000000000000" pitchFamily="50" charset="-128"/>
                      <a:ea typeface="HGS創英角ﾎﾟｯﾌﾟ体" panose="040B0A00000000000000" pitchFamily="50" charset="-128"/>
                      <a:cs typeface="Times New Roman" panose="02020603050405020304" pitchFamily="18" charset="0"/>
                    </a:rPr>
                    <a:t>なるかも・・・エンピツで下書きをしよう</a:t>
                  </a:r>
                  <a:endParaRPr lang="en-US" altLang="ja-JP" sz="2500" dirty="0">
                    <a:latin typeface="HGS創英角ﾎﾟｯﾌﾟ体" panose="040B0A00000000000000" pitchFamily="50" charset="-128"/>
                    <a:ea typeface="HGS創英角ﾎﾟｯﾌﾟ体" panose="040B0A00000000000000" pitchFamily="50" charset="-128"/>
                    <a:cs typeface="Times New Roman" panose="02020603050405020304" pitchFamily="18" charset="0"/>
                  </a:endParaRPr>
                </a:p>
              </p:txBody>
            </p:sp>
            <p:sp>
              <p:nvSpPr>
                <p:cNvPr id="70" name="テキスト ボックス 69"/>
                <p:cNvSpPr txBox="1"/>
                <p:nvPr/>
              </p:nvSpPr>
              <p:spPr>
                <a:xfrm>
                  <a:off x="5450640" y="589312"/>
                  <a:ext cx="504000" cy="261610"/>
                </a:xfrm>
                <a:prstGeom prst="rect">
                  <a:avLst/>
                </a:prstGeom>
                <a:noFill/>
              </p:spPr>
              <p:txBody>
                <a:bodyPr wrap="square" rtlCol="0">
                  <a:spAutoFit/>
                </a:bodyPr>
                <a:lstStyle/>
                <a:p>
                  <a:pPr algn="dist"/>
                  <a:r>
                    <a:rPr kumimoji="1" lang="ja-JP" altLang="en-US" sz="1100" dirty="0">
                      <a:latin typeface="HGS創英角ﾎﾟｯﾌﾟ体" panose="040B0A00000000000000" pitchFamily="50" charset="-128"/>
                      <a:ea typeface="HGS創英角ﾎﾟｯﾌﾟ体" panose="040B0A00000000000000" pitchFamily="50" charset="-128"/>
                    </a:rPr>
                    <a:t>した</a:t>
                  </a:r>
                </a:p>
              </p:txBody>
            </p:sp>
          </p:grpSp>
          <p:pic>
            <p:nvPicPr>
              <p:cNvPr id="7" name="図 6"/>
              <p:cNvPicPr>
                <a:picLocks noChangeAspect="1"/>
              </p:cNvPicPr>
              <p:nvPr/>
            </p:nvPicPr>
            <p:blipFill>
              <a:blip r:embed="rId11">
                <a:extLst>
                  <a:ext uri="{BEBA8EAE-BF5A-486C-A8C5-ECC9F3942E4B}">
                    <a14:imgProps xmlns:a14="http://schemas.microsoft.com/office/drawing/2010/main">
                      <a14:imgLayer r:embed="rId12">
                        <a14:imgEffect>
                          <a14:backgroundRemoval t="0" b="96875" l="5479" r="84932"/>
                        </a14:imgEffect>
                      </a14:imgLayer>
                    </a14:imgProps>
                  </a:ext>
                </a:extLst>
              </a:blip>
              <a:stretch>
                <a:fillRect/>
              </a:stretch>
            </p:blipFill>
            <p:spPr>
              <a:xfrm rot="14080664">
                <a:off x="8010803" y="1837556"/>
                <a:ext cx="260063" cy="684000"/>
              </a:xfrm>
              <a:prstGeom prst="rect">
                <a:avLst/>
              </a:prstGeom>
            </p:spPr>
          </p:pic>
        </p:grpSp>
        <p:sp>
          <p:nvSpPr>
            <p:cNvPr id="90" name="テキスト ボックス 89"/>
            <p:cNvSpPr txBox="1"/>
            <p:nvPr/>
          </p:nvSpPr>
          <p:spPr>
            <a:xfrm>
              <a:off x="5776043" y="1836475"/>
              <a:ext cx="384914" cy="261610"/>
            </a:xfrm>
            <a:prstGeom prst="rect">
              <a:avLst/>
            </a:prstGeom>
            <a:noFill/>
          </p:spPr>
          <p:txBody>
            <a:bodyPr wrap="square" rtlCol="0">
              <a:spAutoFit/>
            </a:bodyPr>
            <a:lstStyle/>
            <a:p>
              <a:pPr algn="dist"/>
              <a:r>
                <a:rPr kumimoji="1" lang="ja-JP" altLang="en-US" sz="1100" dirty="0">
                  <a:latin typeface="HGS創英角ﾎﾟｯﾌﾟ体" panose="040B0A00000000000000" pitchFamily="50" charset="-128"/>
                  <a:ea typeface="HGS創英角ﾎﾟｯﾌﾟ体" panose="040B0A00000000000000" pitchFamily="50" charset="-128"/>
                </a:rPr>
                <a:t>が</a:t>
              </a:r>
            </a:p>
          </p:txBody>
        </p:sp>
      </p:grpSp>
      <p:grpSp>
        <p:nvGrpSpPr>
          <p:cNvPr id="91" name="グループ化 90"/>
          <p:cNvGrpSpPr/>
          <p:nvPr/>
        </p:nvGrpSpPr>
        <p:grpSpPr>
          <a:xfrm>
            <a:off x="2541155" y="4226895"/>
            <a:ext cx="5812374" cy="607052"/>
            <a:chOff x="2035857" y="1605548"/>
            <a:chExt cx="5812374" cy="607052"/>
          </a:xfrm>
        </p:grpSpPr>
        <p:sp>
          <p:nvSpPr>
            <p:cNvPr id="92" name="テキスト ボックス 91"/>
            <p:cNvSpPr txBox="1"/>
            <p:nvPr/>
          </p:nvSpPr>
          <p:spPr>
            <a:xfrm>
              <a:off x="2035857" y="1658602"/>
              <a:ext cx="5812374" cy="553998"/>
            </a:xfrm>
            <a:prstGeom prst="rect">
              <a:avLst/>
            </a:prstGeom>
            <a:noFill/>
          </p:spPr>
          <p:txBody>
            <a:bodyPr wrap="square" rtlCol="0">
              <a:spAutoFit/>
            </a:bodyPr>
            <a:lstStyle/>
            <a:p>
              <a:pPr algn="dist">
                <a:lnSpc>
                  <a:spcPct val="150000"/>
                </a:lnSpc>
              </a:pPr>
              <a:r>
                <a:rPr lang="ja-JP" altLang="en-US" sz="2000" dirty="0">
                  <a:latin typeface="HGS創英角ﾎﾟｯﾌﾟ体" panose="040B0A00000000000000" pitchFamily="50" charset="-128"/>
                  <a:ea typeface="HGS創英角ﾎﾟｯﾌﾟ体" panose="040B0A00000000000000" pitchFamily="50" charset="-128"/>
                </a:rPr>
                <a:t>自分では気づかなかったことやアイデアなど、</a:t>
              </a:r>
              <a:endParaRPr lang="en-US" altLang="ja-JP" sz="2000" dirty="0">
                <a:latin typeface="HGS創英角ﾎﾟｯﾌﾟ体" panose="040B0A00000000000000" pitchFamily="50" charset="-128"/>
                <a:ea typeface="HGS創英角ﾎﾟｯﾌﾟ体" panose="040B0A00000000000000" pitchFamily="50" charset="-128"/>
              </a:endParaRPr>
            </a:p>
          </p:txBody>
        </p:sp>
        <p:sp>
          <p:nvSpPr>
            <p:cNvPr id="93" name="テキスト ボックス 92"/>
            <p:cNvSpPr txBox="1"/>
            <p:nvPr/>
          </p:nvSpPr>
          <p:spPr>
            <a:xfrm>
              <a:off x="2076801" y="1605548"/>
              <a:ext cx="648000" cy="230832"/>
            </a:xfrm>
            <a:prstGeom prst="rect">
              <a:avLst/>
            </a:prstGeom>
            <a:noFill/>
          </p:spPr>
          <p:txBody>
            <a:bodyPr wrap="square" rtlCol="0">
              <a:spAutoFit/>
            </a:bodyPr>
            <a:lstStyle/>
            <a:p>
              <a:pPr algn="dist"/>
              <a:r>
                <a:rPr lang="ja-JP" altLang="en-US" sz="900" dirty="0">
                  <a:latin typeface="HGS創英角ﾎﾟｯﾌﾟ体" panose="040B0A00000000000000" pitchFamily="50" charset="-128"/>
                  <a:ea typeface="HGS創英角ﾎﾟｯﾌﾟ体" panose="040B0A00000000000000" pitchFamily="50" charset="-128"/>
                </a:rPr>
                <a:t>じぶん</a:t>
              </a:r>
              <a:endParaRPr lang="en-US" altLang="ja-JP" sz="900" dirty="0">
                <a:latin typeface="HGS創英角ﾎﾟｯﾌﾟ体" panose="040B0A00000000000000" pitchFamily="50" charset="-128"/>
                <a:ea typeface="HGS創英角ﾎﾟｯﾌﾟ体" panose="040B0A00000000000000" pitchFamily="50" charset="-128"/>
              </a:endParaRPr>
            </a:p>
          </p:txBody>
        </p:sp>
        <p:sp>
          <p:nvSpPr>
            <p:cNvPr id="94" name="テキスト ボックス 93"/>
            <p:cNvSpPr txBox="1"/>
            <p:nvPr/>
          </p:nvSpPr>
          <p:spPr>
            <a:xfrm>
              <a:off x="3155448" y="1605548"/>
              <a:ext cx="244379" cy="230832"/>
            </a:xfrm>
            <a:prstGeom prst="rect">
              <a:avLst/>
            </a:prstGeom>
            <a:noFill/>
          </p:spPr>
          <p:txBody>
            <a:bodyPr wrap="square" rtlCol="0">
              <a:spAutoFit/>
            </a:bodyPr>
            <a:lstStyle/>
            <a:p>
              <a:pPr algn="dist"/>
              <a:r>
                <a:rPr lang="ja-JP" altLang="en-US" sz="900" dirty="0">
                  <a:latin typeface="HGS創英角ﾎﾟｯﾌﾟ体" panose="040B0A00000000000000" pitchFamily="50" charset="-128"/>
                  <a:ea typeface="HGS創英角ﾎﾟｯﾌﾟ体" panose="040B0A00000000000000" pitchFamily="50" charset="-128"/>
                </a:rPr>
                <a:t>き</a:t>
              </a:r>
              <a:endParaRPr lang="en-US" altLang="ja-JP" sz="900" dirty="0">
                <a:latin typeface="HGS創英角ﾎﾟｯﾌﾟ体" panose="040B0A00000000000000" pitchFamily="50" charset="-128"/>
                <a:ea typeface="HGS創英角ﾎﾟｯﾌﾟ体" panose="040B0A00000000000000" pitchFamily="50" charset="-128"/>
              </a:endParaRPr>
            </a:p>
          </p:txBody>
        </p:sp>
      </p:grpSp>
      <p:sp>
        <p:nvSpPr>
          <p:cNvPr id="95" name="テキスト ボックス 94"/>
          <p:cNvSpPr txBox="1"/>
          <p:nvPr/>
        </p:nvSpPr>
        <p:spPr>
          <a:xfrm>
            <a:off x="2549033" y="4687693"/>
            <a:ext cx="5457533" cy="553998"/>
          </a:xfrm>
          <a:prstGeom prst="rect">
            <a:avLst/>
          </a:prstGeom>
          <a:noFill/>
        </p:spPr>
        <p:txBody>
          <a:bodyPr wrap="square" rtlCol="0">
            <a:spAutoFit/>
          </a:bodyPr>
          <a:lstStyle/>
          <a:p>
            <a:pPr algn="dist">
              <a:lnSpc>
                <a:spcPct val="150000"/>
              </a:lnSpc>
            </a:pPr>
            <a:r>
              <a:rPr lang="ja-JP" altLang="en-US" sz="2000" dirty="0">
                <a:latin typeface="HGS創英角ﾎﾟｯﾌﾟ体" panose="040B0A00000000000000" pitchFamily="50" charset="-128"/>
                <a:ea typeface="HGS創英角ﾎﾟｯﾌﾟ体" panose="040B0A00000000000000" pitchFamily="50" charset="-128"/>
              </a:rPr>
              <a:t>いいアドバイスがもらえるかもしれないよ</a:t>
            </a:r>
            <a:r>
              <a:rPr lang="en-US" altLang="ja-JP" sz="2000" dirty="0">
                <a:latin typeface="HGS創英角ﾎﾟｯﾌﾟ体" panose="040B0A00000000000000" pitchFamily="50" charset="-128"/>
                <a:ea typeface="HGS創英角ﾎﾟｯﾌﾟ体" panose="040B0A00000000000000" pitchFamily="50" charset="-128"/>
              </a:rPr>
              <a:t>!</a:t>
            </a:r>
          </a:p>
        </p:txBody>
      </p:sp>
      <p:pic>
        <p:nvPicPr>
          <p:cNvPr id="97" name="図 96">
            <a:hlinkClick r:id="rId13" action="ppaction://hlinksldjump"/>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210271" y="120615"/>
            <a:ext cx="1347333" cy="566977"/>
          </a:xfrm>
          <a:prstGeom prst="rect">
            <a:avLst/>
          </a:prstGeom>
        </p:spPr>
      </p:pic>
      <p:pic>
        <p:nvPicPr>
          <p:cNvPr id="99" name="図 98">
            <a:hlinkClick r:id="rId15" action="ppaction://hlinksldjump"/>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691647" y="138904"/>
            <a:ext cx="1347333" cy="548688"/>
          </a:xfrm>
          <a:prstGeom prst="rect">
            <a:avLst/>
          </a:prstGeom>
        </p:spPr>
      </p:pic>
      <p:pic>
        <p:nvPicPr>
          <p:cNvPr id="100" name="図 99">
            <a:hlinkClick r:id="rId17" action="ppaction://hlinksldjump"/>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4926939" y="130108"/>
            <a:ext cx="1572904" cy="548688"/>
          </a:xfrm>
          <a:prstGeom prst="rect">
            <a:avLst/>
          </a:prstGeom>
        </p:spPr>
      </p:pic>
      <p:sp>
        <p:nvSpPr>
          <p:cNvPr id="96" name="正方形/長方形 95"/>
          <p:cNvSpPr/>
          <p:nvPr/>
        </p:nvSpPr>
        <p:spPr>
          <a:xfrm>
            <a:off x="0" y="0"/>
            <a:ext cx="990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827395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10"/>
                                        <p:tgtEl>
                                          <p:spTgt spid="96"/>
                                        </p:tgtEl>
                                      </p:cBhvr>
                                    </p:animEffect>
                                    <p:set>
                                      <p:cBhvr>
                                        <p:cTn id="7" dur="1" fill="hold">
                                          <p:stCondLst>
                                            <p:cond delay="9"/>
                                          </p:stCondLst>
                                        </p:cTn>
                                        <p:tgtEl>
                                          <p:spTgt spid="96"/>
                                        </p:tgtEl>
                                        <p:attrNameLst>
                                          <p:attrName>style.visibility</p:attrName>
                                        </p:attrNameLst>
                                      </p:cBhvr>
                                      <p:to>
                                        <p:strVal val="hidden"/>
                                      </p:to>
                                    </p:set>
                                  </p:childTnLst>
                                </p:cTn>
                              </p:par>
                              <p:par>
                                <p:cTn id="8" presetID="53" presetClass="entr" presetSubtype="16" fill="hold" nodeType="withEffect">
                                  <p:stCondLst>
                                    <p:cond delay="0"/>
                                  </p:stCondLst>
                                  <p:childTnLst>
                                    <p:set>
                                      <p:cBhvr>
                                        <p:cTn id="9" dur="1" fill="hold">
                                          <p:stCondLst>
                                            <p:cond delay="0"/>
                                          </p:stCondLst>
                                        </p:cTn>
                                        <p:tgtEl>
                                          <p:spTgt spid="44"/>
                                        </p:tgtEl>
                                        <p:attrNameLst>
                                          <p:attrName>style.visibility</p:attrName>
                                        </p:attrNameLst>
                                      </p:cBhvr>
                                      <p:to>
                                        <p:strVal val="visible"/>
                                      </p:to>
                                    </p:set>
                                    <p:anim calcmode="lin" valueType="num">
                                      <p:cBhvr>
                                        <p:cTn id="10" dur="500" fill="hold"/>
                                        <p:tgtEl>
                                          <p:spTgt spid="44"/>
                                        </p:tgtEl>
                                        <p:attrNameLst>
                                          <p:attrName>ppt_w</p:attrName>
                                        </p:attrNameLst>
                                      </p:cBhvr>
                                      <p:tavLst>
                                        <p:tav tm="0">
                                          <p:val>
                                            <p:fltVal val="0"/>
                                          </p:val>
                                        </p:tav>
                                        <p:tav tm="100000">
                                          <p:val>
                                            <p:strVal val="#ppt_w"/>
                                          </p:val>
                                        </p:tav>
                                      </p:tavLst>
                                    </p:anim>
                                    <p:anim calcmode="lin" valueType="num">
                                      <p:cBhvr>
                                        <p:cTn id="11" dur="500" fill="hold"/>
                                        <p:tgtEl>
                                          <p:spTgt spid="44"/>
                                        </p:tgtEl>
                                        <p:attrNameLst>
                                          <p:attrName>ppt_h</p:attrName>
                                        </p:attrNameLst>
                                      </p:cBhvr>
                                      <p:tavLst>
                                        <p:tav tm="0">
                                          <p:val>
                                            <p:fltVal val="0"/>
                                          </p:val>
                                        </p:tav>
                                        <p:tav tm="100000">
                                          <p:val>
                                            <p:strVal val="#ppt_h"/>
                                          </p:val>
                                        </p:tav>
                                      </p:tavLst>
                                    </p:anim>
                                    <p:animEffect transition="in" filter="fade">
                                      <p:cBhvr>
                                        <p:cTn id="12" dur="500"/>
                                        <p:tgtEl>
                                          <p:spTgt spid="44"/>
                                        </p:tgtEl>
                                      </p:cBhvr>
                                    </p:animEffect>
                                  </p:childTnLst>
                                </p:cTn>
                              </p:par>
                            </p:childTnLst>
                          </p:cTn>
                        </p:par>
                        <p:par>
                          <p:cTn id="13" fill="hold">
                            <p:stCondLst>
                              <p:cond delay="500"/>
                            </p:stCondLst>
                            <p:childTnLst>
                              <p:par>
                                <p:cTn id="14" presetID="26" presetClass="emph" presetSubtype="0" fill="hold" nodeType="afterEffect">
                                  <p:stCondLst>
                                    <p:cond delay="0"/>
                                  </p:stCondLst>
                                  <p:childTnLst>
                                    <p:animEffect transition="out" filter="fade">
                                      <p:cBhvr>
                                        <p:cTn id="15" dur="500" tmFilter="0, 0; .2, .5; .8, .5; 1, 0"/>
                                        <p:tgtEl>
                                          <p:spTgt spid="44"/>
                                        </p:tgtEl>
                                      </p:cBhvr>
                                    </p:animEffect>
                                    <p:animScale>
                                      <p:cBhvr>
                                        <p:cTn id="16" dur="250" autoRev="1" fill="hold"/>
                                        <p:tgtEl>
                                          <p:spTgt spid="44"/>
                                        </p:tgtEl>
                                      </p:cBhvr>
                                      <p:by x="105000" y="105000"/>
                                    </p:animScale>
                                  </p:childTnLst>
                                </p:cTn>
                              </p:par>
                            </p:childTnLst>
                          </p:cTn>
                        </p:par>
                        <p:par>
                          <p:cTn id="17" fill="hold">
                            <p:stCondLst>
                              <p:cond delay="1000"/>
                            </p:stCondLst>
                            <p:childTnLst>
                              <p:par>
                                <p:cTn id="18" presetID="25" presetClass="entr" presetSubtype="0" fill="hold" nodeType="afterEffect">
                                  <p:stCondLst>
                                    <p:cond delay="0"/>
                                  </p:stCondLst>
                                  <p:childTnLst>
                                    <p:set>
                                      <p:cBhvr>
                                        <p:cTn id="19" dur="1" fill="hold">
                                          <p:stCondLst>
                                            <p:cond delay="0"/>
                                          </p:stCondLst>
                                        </p:cTn>
                                        <p:tgtEl>
                                          <p:spTgt spid="48"/>
                                        </p:tgtEl>
                                        <p:attrNameLst>
                                          <p:attrName>style.visibility</p:attrName>
                                        </p:attrNameLst>
                                      </p:cBhvr>
                                      <p:to>
                                        <p:strVal val="visible"/>
                                      </p:to>
                                    </p:set>
                                    <p:anim calcmode="lin" valueType="num">
                                      <p:cBhvr>
                                        <p:cTn id="20" dur="625" decel="50000" fill="hold">
                                          <p:stCondLst>
                                            <p:cond delay="0"/>
                                          </p:stCondLst>
                                        </p:cTn>
                                        <p:tgtEl>
                                          <p:spTgt spid="48"/>
                                        </p:tgtEl>
                                        <p:attrNameLst>
                                          <p:attrName>style.rotation</p:attrName>
                                        </p:attrNameLst>
                                      </p:cBhvr>
                                      <p:tavLst>
                                        <p:tav tm="0">
                                          <p:val>
                                            <p:fltVal val="-90"/>
                                          </p:val>
                                        </p:tav>
                                        <p:tav tm="100000">
                                          <p:val>
                                            <p:fltVal val="0"/>
                                          </p:val>
                                        </p:tav>
                                      </p:tavLst>
                                    </p:anim>
                                    <p:anim calcmode="lin" valueType="num">
                                      <p:cBhvr>
                                        <p:cTn id="21" dur="625" decel="50000" fill="hold">
                                          <p:stCondLst>
                                            <p:cond delay="0"/>
                                          </p:stCondLst>
                                        </p:cTn>
                                        <p:tgtEl>
                                          <p:spTgt spid="48"/>
                                        </p:tgtEl>
                                        <p:attrNameLst>
                                          <p:attrName>ppt_w</p:attrName>
                                        </p:attrNameLst>
                                      </p:cBhvr>
                                      <p:tavLst>
                                        <p:tav tm="0">
                                          <p:val>
                                            <p:strVal val="#ppt_w"/>
                                          </p:val>
                                        </p:tav>
                                        <p:tav tm="100000">
                                          <p:val>
                                            <p:strVal val="#ppt_w*.05"/>
                                          </p:val>
                                        </p:tav>
                                      </p:tavLst>
                                    </p:anim>
                                    <p:anim calcmode="lin" valueType="num">
                                      <p:cBhvr>
                                        <p:cTn id="22" dur="625" accel="50000" fill="hold">
                                          <p:stCondLst>
                                            <p:cond delay="625"/>
                                          </p:stCondLst>
                                        </p:cTn>
                                        <p:tgtEl>
                                          <p:spTgt spid="48"/>
                                        </p:tgtEl>
                                        <p:attrNameLst>
                                          <p:attrName>ppt_w</p:attrName>
                                        </p:attrNameLst>
                                      </p:cBhvr>
                                      <p:tavLst>
                                        <p:tav tm="0">
                                          <p:val>
                                            <p:strVal val="#ppt_w*.05"/>
                                          </p:val>
                                        </p:tav>
                                        <p:tav tm="100000">
                                          <p:val>
                                            <p:strVal val="#ppt_w"/>
                                          </p:val>
                                        </p:tav>
                                      </p:tavLst>
                                    </p:anim>
                                    <p:anim calcmode="lin" valueType="num">
                                      <p:cBhvr>
                                        <p:cTn id="23" dur="1250" fill="hold"/>
                                        <p:tgtEl>
                                          <p:spTgt spid="48"/>
                                        </p:tgtEl>
                                        <p:attrNameLst>
                                          <p:attrName>ppt_h</p:attrName>
                                        </p:attrNameLst>
                                      </p:cBhvr>
                                      <p:tavLst>
                                        <p:tav tm="0">
                                          <p:val>
                                            <p:strVal val="#ppt_h"/>
                                          </p:val>
                                        </p:tav>
                                        <p:tav tm="100000">
                                          <p:val>
                                            <p:strVal val="#ppt_h"/>
                                          </p:val>
                                        </p:tav>
                                      </p:tavLst>
                                    </p:anim>
                                    <p:anim calcmode="lin" valueType="num">
                                      <p:cBhvr>
                                        <p:cTn id="24" dur="625" decel="50000" fill="hold">
                                          <p:stCondLst>
                                            <p:cond delay="0"/>
                                          </p:stCondLst>
                                        </p:cTn>
                                        <p:tgtEl>
                                          <p:spTgt spid="48"/>
                                        </p:tgtEl>
                                        <p:attrNameLst>
                                          <p:attrName>ppt_x</p:attrName>
                                        </p:attrNameLst>
                                      </p:cBhvr>
                                      <p:tavLst>
                                        <p:tav tm="0">
                                          <p:val>
                                            <p:strVal val="#ppt_x+.4"/>
                                          </p:val>
                                        </p:tav>
                                        <p:tav tm="100000">
                                          <p:val>
                                            <p:strVal val="#ppt_x"/>
                                          </p:val>
                                        </p:tav>
                                      </p:tavLst>
                                    </p:anim>
                                    <p:anim calcmode="lin" valueType="num">
                                      <p:cBhvr>
                                        <p:cTn id="25" dur="625" decel="50000" fill="hold">
                                          <p:stCondLst>
                                            <p:cond delay="0"/>
                                          </p:stCondLst>
                                        </p:cTn>
                                        <p:tgtEl>
                                          <p:spTgt spid="48"/>
                                        </p:tgtEl>
                                        <p:attrNameLst>
                                          <p:attrName>ppt_y</p:attrName>
                                        </p:attrNameLst>
                                      </p:cBhvr>
                                      <p:tavLst>
                                        <p:tav tm="0">
                                          <p:val>
                                            <p:strVal val="#ppt_y-.2"/>
                                          </p:val>
                                        </p:tav>
                                        <p:tav tm="100000">
                                          <p:val>
                                            <p:strVal val="#ppt_y+.1"/>
                                          </p:val>
                                        </p:tav>
                                      </p:tavLst>
                                    </p:anim>
                                    <p:anim calcmode="lin" valueType="num">
                                      <p:cBhvr>
                                        <p:cTn id="26" dur="625" accel="50000" fill="hold">
                                          <p:stCondLst>
                                            <p:cond delay="625"/>
                                          </p:stCondLst>
                                        </p:cTn>
                                        <p:tgtEl>
                                          <p:spTgt spid="48"/>
                                        </p:tgtEl>
                                        <p:attrNameLst>
                                          <p:attrName>ppt_y</p:attrName>
                                        </p:attrNameLst>
                                      </p:cBhvr>
                                      <p:tavLst>
                                        <p:tav tm="0">
                                          <p:val>
                                            <p:strVal val="#ppt_y+.1"/>
                                          </p:val>
                                        </p:tav>
                                        <p:tav tm="100000">
                                          <p:val>
                                            <p:strVal val="#ppt_y"/>
                                          </p:val>
                                        </p:tav>
                                      </p:tavLst>
                                    </p:anim>
                                    <p:animEffect transition="in" filter="fade">
                                      <p:cBhvr>
                                        <p:cTn id="27" dur="1250" decel="50000">
                                          <p:stCondLst>
                                            <p:cond delay="0"/>
                                          </p:stCondLst>
                                        </p:cTn>
                                        <p:tgtEl>
                                          <p:spTgt spid="48"/>
                                        </p:tgtEl>
                                      </p:cBhvr>
                                    </p:animEffect>
                                  </p:childTnLst>
                                </p:cTn>
                              </p:par>
                            </p:childTnLst>
                          </p:cTn>
                        </p:par>
                        <p:par>
                          <p:cTn id="28" fill="hold">
                            <p:stCondLst>
                              <p:cond delay="2250"/>
                            </p:stCondLst>
                            <p:childTnLst>
                              <p:par>
                                <p:cTn id="29" presetID="22" presetClass="entr" presetSubtype="8" fill="hold" nodeType="afterEffect">
                                  <p:stCondLst>
                                    <p:cond delay="400"/>
                                  </p:stCondLst>
                                  <p:childTnLst>
                                    <p:set>
                                      <p:cBhvr>
                                        <p:cTn id="30" dur="1" fill="hold">
                                          <p:stCondLst>
                                            <p:cond delay="0"/>
                                          </p:stCondLst>
                                        </p:cTn>
                                        <p:tgtEl>
                                          <p:spTgt spid="62"/>
                                        </p:tgtEl>
                                        <p:attrNameLst>
                                          <p:attrName>style.visibility</p:attrName>
                                        </p:attrNameLst>
                                      </p:cBhvr>
                                      <p:to>
                                        <p:strVal val="visible"/>
                                      </p:to>
                                    </p:set>
                                    <p:animEffect transition="in" filter="wipe(left)">
                                      <p:cBhvr>
                                        <p:cTn id="31" dur="1000"/>
                                        <p:tgtEl>
                                          <p:spTgt spid="62"/>
                                        </p:tgtEl>
                                      </p:cBhvr>
                                    </p:animEffect>
                                  </p:childTnLst>
                                </p:cTn>
                              </p:par>
                            </p:childTnLst>
                          </p:cTn>
                        </p:par>
                        <p:par>
                          <p:cTn id="32" fill="hold">
                            <p:stCondLst>
                              <p:cond delay="3650"/>
                            </p:stCondLst>
                            <p:childTnLst>
                              <p:par>
                                <p:cTn id="33" presetID="22" presetClass="entr" presetSubtype="8" fill="hold"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ipe(left)">
                                      <p:cBhvr>
                                        <p:cTn id="35" dur="1000"/>
                                        <p:tgtEl>
                                          <p:spTgt spid="18"/>
                                        </p:tgtEl>
                                      </p:cBhvr>
                                    </p:animEffect>
                                  </p:childTnLst>
                                </p:cTn>
                              </p:par>
                            </p:childTnLst>
                          </p:cTn>
                        </p:par>
                        <p:par>
                          <p:cTn id="36" fill="hold">
                            <p:stCondLst>
                              <p:cond delay="4650"/>
                            </p:stCondLst>
                            <p:childTnLst>
                              <p:par>
                                <p:cTn id="37" presetID="22" presetClass="entr" presetSubtype="8" fill="hold" nodeType="afterEffect">
                                  <p:stCondLst>
                                    <p:cond delay="0"/>
                                  </p:stCondLst>
                                  <p:childTnLst>
                                    <p:set>
                                      <p:cBhvr>
                                        <p:cTn id="38" dur="1" fill="hold">
                                          <p:stCondLst>
                                            <p:cond delay="0"/>
                                          </p:stCondLst>
                                        </p:cTn>
                                        <p:tgtEl>
                                          <p:spTgt spid="71"/>
                                        </p:tgtEl>
                                        <p:attrNameLst>
                                          <p:attrName>style.visibility</p:attrName>
                                        </p:attrNameLst>
                                      </p:cBhvr>
                                      <p:to>
                                        <p:strVal val="visible"/>
                                      </p:to>
                                    </p:set>
                                    <p:animEffect transition="in" filter="wipe(left)">
                                      <p:cBhvr>
                                        <p:cTn id="39" dur="1000"/>
                                        <p:tgtEl>
                                          <p:spTgt spid="71"/>
                                        </p:tgtEl>
                                      </p:cBhvr>
                                    </p:animEffect>
                                  </p:childTnLst>
                                </p:cTn>
                              </p:par>
                            </p:childTnLst>
                          </p:cTn>
                        </p:par>
                        <p:par>
                          <p:cTn id="40" fill="hold">
                            <p:stCondLst>
                              <p:cond delay="5650"/>
                            </p:stCondLst>
                            <p:childTnLst>
                              <p:par>
                                <p:cTn id="41" presetID="22" presetClass="entr" presetSubtype="8" fill="hold" nodeType="afterEffect">
                                  <p:stCondLst>
                                    <p:cond delay="0"/>
                                  </p:stCondLst>
                                  <p:childTnLst>
                                    <p:set>
                                      <p:cBhvr>
                                        <p:cTn id="42" dur="1" fill="hold">
                                          <p:stCondLst>
                                            <p:cond delay="0"/>
                                          </p:stCondLst>
                                        </p:cTn>
                                        <p:tgtEl>
                                          <p:spTgt spid="76"/>
                                        </p:tgtEl>
                                        <p:attrNameLst>
                                          <p:attrName>style.visibility</p:attrName>
                                        </p:attrNameLst>
                                      </p:cBhvr>
                                      <p:to>
                                        <p:strVal val="visible"/>
                                      </p:to>
                                    </p:set>
                                    <p:animEffect transition="in" filter="wipe(left)">
                                      <p:cBhvr>
                                        <p:cTn id="43" dur="1000"/>
                                        <p:tgtEl>
                                          <p:spTgt spid="76"/>
                                        </p:tgtEl>
                                      </p:cBhvr>
                                    </p:animEffect>
                                  </p:childTnLst>
                                </p:cTn>
                              </p:par>
                            </p:childTnLst>
                          </p:cTn>
                        </p:par>
                        <p:par>
                          <p:cTn id="44" fill="hold">
                            <p:stCondLst>
                              <p:cond delay="6650"/>
                            </p:stCondLst>
                            <p:childTnLst>
                              <p:par>
                                <p:cTn id="45" presetID="31"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 calcmode="lin" valueType="num">
                                      <p:cBhvr>
                                        <p:cTn id="49" dur="1000" fill="hold"/>
                                        <p:tgtEl>
                                          <p:spTgt spid="17"/>
                                        </p:tgtEl>
                                        <p:attrNameLst>
                                          <p:attrName>style.rotation</p:attrName>
                                        </p:attrNameLst>
                                      </p:cBhvr>
                                      <p:tavLst>
                                        <p:tav tm="0">
                                          <p:val>
                                            <p:fltVal val="90"/>
                                          </p:val>
                                        </p:tav>
                                        <p:tav tm="100000">
                                          <p:val>
                                            <p:fltVal val="0"/>
                                          </p:val>
                                        </p:tav>
                                      </p:tavLst>
                                    </p:anim>
                                    <p:animEffect transition="in" filter="fade">
                                      <p:cBhvr>
                                        <p:cTn id="50" dur="1000"/>
                                        <p:tgtEl>
                                          <p:spTgt spid="17"/>
                                        </p:tgtEl>
                                      </p:cBhvr>
                                    </p:animEffect>
                                  </p:childTnLst>
                                </p:cTn>
                              </p:par>
                            </p:childTnLst>
                          </p:cTn>
                        </p:par>
                        <p:par>
                          <p:cTn id="51" fill="hold">
                            <p:stCondLst>
                              <p:cond delay="7650"/>
                            </p:stCondLst>
                            <p:childTnLst>
                              <p:par>
                                <p:cTn id="52" presetID="10" presetClass="entr" presetSubtype="0" fill="hold" grpId="0"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500"/>
                                        <p:tgtEl>
                                          <p:spTgt spid="4"/>
                                        </p:tgtEl>
                                      </p:cBhvr>
                                    </p:animEffect>
                                  </p:childTnLst>
                                </p:cTn>
                              </p:par>
                            </p:childTnLst>
                          </p:cTn>
                        </p:par>
                        <p:par>
                          <p:cTn id="55" fill="hold">
                            <p:stCondLst>
                              <p:cond delay="8150"/>
                            </p:stCondLst>
                            <p:childTnLst>
                              <p:par>
                                <p:cTn id="56" presetID="22" presetClass="entr" presetSubtype="8"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1000"/>
                                        <p:tgtEl>
                                          <p:spTgt spid="84"/>
                                        </p:tgtEl>
                                      </p:cBhvr>
                                    </p:animEffect>
                                  </p:childTnLst>
                                </p:cTn>
                              </p:par>
                            </p:childTnLst>
                          </p:cTn>
                        </p:par>
                        <p:par>
                          <p:cTn id="59" fill="hold">
                            <p:stCondLst>
                              <p:cond delay="9150"/>
                            </p:stCondLst>
                            <p:childTnLst>
                              <p:par>
                                <p:cTn id="60" presetID="22" presetClass="entr" presetSubtype="8" fill="hold" nodeType="afterEffect">
                                  <p:stCondLst>
                                    <p:cond delay="0"/>
                                  </p:stCondLst>
                                  <p:childTnLst>
                                    <p:set>
                                      <p:cBhvr>
                                        <p:cTn id="61" dur="1" fill="hold">
                                          <p:stCondLst>
                                            <p:cond delay="0"/>
                                          </p:stCondLst>
                                        </p:cTn>
                                        <p:tgtEl>
                                          <p:spTgt spid="91"/>
                                        </p:tgtEl>
                                        <p:attrNameLst>
                                          <p:attrName>style.visibility</p:attrName>
                                        </p:attrNameLst>
                                      </p:cBhvr>
                                      <p:to>
                                        <p:strVal val="visible"/>
                                      </p:to>
                                    </p:set>
                                    <p:animEffect transition="in" filter="wipe(left)">
                                      <p:cBhvr>
                                        <p:cTn id="62" dur="1000"/>
                                        <p:tgtEl>
                                          <p:spTgt spid="91"/>
                                        </p:tgtEl>
                                      </p:cBhvr>
                                    </p:animEffect>
                                  </p:childTnLst>
                                </p:cTn>
                              </p:par>
                            </p:childTnLst>
                          </p:cTn>
                        </p:par>
                        <p:par>
                          <p:cTn id="63" fill="hold">
                            <p:stCondLst>
                              <p:cond delay="10150"/>
                            </p:stCondLst>
                            <p:childTnLst>
                              <p:par>
                                <p:cTn id="64" presetID="22" presetClass="entr" presetSubtype="8" fill="hold" grpId="0" nodeType="afterEffect">
                                  <p:stCondLst>
                                    <p:cond delay="0"/>
                                  </p:stCondLst>
                                  <p:childTnLst>
                                    <p:set>
                                      <p:cBhvr>
                                        <p:cTn id="65" dur="1" fill="hold">
                                          <p:stCondLst>
                                            <p:cond delay="0"/>
                                          </p:stCondLst>
                                        </p:cTn>
                                        <p:tgtEl>
                                          <p:spTgt spid="95"/>
                                        </p:tgtEl>
                                        <p:attrNameLst>
                                          <p:attrName>style.visibility</p:attrName>
                                        </p:attrNameLst>
                                      </p:cBhvr>
                                      <p:to>
                                        <p:strVal val="visible"/>
                                      </p:to>
                                    </p:set>
                                    <p:animEffect transition="in" filter="wipe(left)">
                                      <p:cBhvr>
                                        <p:cTn id="66" dur="10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5" grpId="0"/>
      <p:bldP spid="9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グループ化 9"/>
          <p:cNvGrpSpPr/>
          <p:nvPr/>
        </p:nvGrpSpPr>
        <p:grpSpPr>
          <a:xfrm>
            <a:off x="233362" y="502276"/>
            <a:ext cx="9387155" cy="5666703"/>
            <a:chOff x="979617" y="502277"/>
            <a:chExt cx="8177262" cy="4172754"/>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9617" y="502277"/>
              <a:ext cx="8177262" cy="4172754"/>
            </a:xfrm>
            <a:prstGeom prst="rect">
              <a:avLst/>
            </a:prstGeom>
          </p:spPr>
        </p:pic>
        <p:pic>
          <p:nvPicPr>
            <p:cNvPr id="9" name="図 8"/>
            <p:cNvPicPr>
              <a:picLocks noChangeAspect="1"/>
            </p:cNvPicPr>
            <p:nvPr/>
          </p:nvPicPr>
          <p:blipFill>
            <a:blip r:embed="rId3">
              <a:extLst>
                <a:ext uri="{BEBA8EAE-BF5A-486C-A8C5-ECC9F3942E4B}">
                  <a14:imgProps xmlns:a14="http://schemas.microsoft.com/office/drawing/2010/main">
                    <a14:imgLayer r:embed="rId4">
                      <a14:imgEffect>
                        <a14:backgroundRemoval t="3139" b="98206" l="9184" r="88776">
                          <a14:foregroundMark x1="53061" y1="24215" x2="53061" y2="24215"/>
                          <a14:foregroundMark x1="52041" y1="40359" x2="52041" y2="40359"/>
                          <a14:foregroundMark x1="51020" y1="61883" x2="51020" y2="61883"/>
                        </a14:backgroundRemoval>
                      </a14:imgEffect>
                    </a14:imgLayer>
                  </a14:imgProps>
                </a:ext>
              </a:extLst>
            </a:blip>
            <a:stretch>
              <a:fillRect/>
            </a:stretch>
          </p:blipFill>
          <p:spPr>
            <a:xfrm>
              <a:off x="8438775" y="2721528"/>
              <a:ext cx="459276" cy="1045087"/>
            </a:xfrm>
            <a:prstGeom prst="rect">
              <a:avLst/>
            </a:prstGeom>
          </p:spPr>
        </p:pic>
        <p:pic>
          <p:nvPicPr>
            <p:cNvPr id="11" name="図 10"/>
            <p:cNvPicPr>
              <a:picLocks noChangeAspect="1"/>
            </p:cNvPicPr>
            <p:nvPr/>
          </p:nvPicPr>
          <p:blipFill>
            <a:blip r:embed="rId5">
              <a:extLst>
                <a:ext uri="{BEBA8EAE-BF5A-486C-A8C5-ECC9F3942E4B}">
                  <a14:imgProps xmlns:a14="http://schemas.microsoft.com/office/drawing/2010/main">
                    <a14:imgLayer r:embed="rId6">
                      <a14:imgEffect>
                        <a14:backgroundRemoval t="6383" b="98936" l="2976" r="97024">
                          <a14:foregroundMark x1="54167" y1="50000" x2="54167" y2="50000"/>
                          <a14:foregroundMark x1="35714" y1="51064" x2="35714" y2="51064"/>
                        </a14:backgroundRemoval>
                      </a14:imgEffect>
                    </a14:imgLayer>
                  </a14:imgProps>
                </a:ext>
              </a:extLst>
            </a:blip>
            <a:stretch>
              <a:fillRect/>
            </a:stretch>
          </p:blipFill>
          <p:spPr>
            <a:xfrm>
              <a:off x="8068770" y="2838866"/>
              <a:ext cx="450382" cy="252000"/>
            </a:xfrm>
            <a:prstGeom prst="rect">
              <a:avLst/>
            </a:prstGeom>
          </p:spPr>
        </p:pic>
      </p:grpSp>
      <p:sp>
        <p:nvSpPr>
          <p:cNvPr id="3" name="AutoShape 2" descr="https://jpc-powerpoint.officeapps.live.com/pods/GetClipboardImage.ashx?Id=34949795-b90f-4739-a8bd-6077d825f0f5&amp;DC=GJP1&amp;pkey=2d48b672-6227-4d38-a6ef-548413ef9639&amp;wdwaccluster=GJP1"/>
          <p:cNvSpPr>
            <a:spLocks noChangeAspect="1" noChangeArrowheads="1"/>
          </p:cNvSpPr>
          <p:nvPr/>
        </p:nvSpPr>
        <p:spPr bwMode="auto">
          <a:xfrm>
            <a:off x="233363"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grpSp>
        <p:nvGrpSpPr>
          <p:cNvPr id="31" name="グループ化 30"/>
          <p:cNvGrpSpPr/>
          <p:nvPr/>
        </p:nvGrpSpPr>
        <p:grpSpPr>
          <a:xfrm>
            <a:off x="685009" y="767914"/>
            <a:ext cx="592362" cy="646331"/>
            <a:chOff x="2390956" y="1607048"/>
            <a:chExt cx="592362" cy="646331"/>
          </a:xfrm>
        </p:grpSpPr>
        <p:sp>
          <p:nvSpPr>
            <p:cNvPr id="35" name="テキスト ボックス 34"/>
            <p:cNvSpPr txBox="1"/>
            <p:nvPr/>
          </p:nvSpPr>
          <p:spPr>
            <a:xfrm>
              <a:off x="2395130" y="1607048"/>
              <a:ext cx="588188" cy="646331"/>
            </a:xfrm>
            <a:prstGeom prst="rect">
              <a:avLst/>
            </a:prstGeom>
            <a:noFill/>
          </p:spPr>
          <p:txBody>
            <a:bodyPr wrap="square" rtlCol="0">
              <a:spAutoFit/>
            </a:bodyPr>
            <a:lstStyle/>
            <a:p>
              <a:pPr algn="dist"/>
              <a:r>
                <a:rPr lang="ja-JP" altLang="en-US" sz="3600" dirty="0">
                  <a:ln w="76200">
                    <a:solidFill>
                      <a:schemeClr val="bg1"/>
                    </a:solidFill>
                  </a:ln>
                  <a:solidFill>
                    <a:schemeClr val="bg1"/>
                  </a:solidFill>
                  <a:latin typeface="HGS創英角ﾎﾟｯﾌﾟ体" panose="040B0A00000000000000" pitchFamily="50" charset="-128"/>
                  <a:ea typeface="HGS創英角ﾎﾟｯﾌﾟ体" panose="040B0A00000000000000" pitchFamily="50" charset="-128"/>
                </a:rPr>
                <a:t>⑥</a:t>
              </a:r>
              <a:endParaRPr kumimoji="1" lang="ja-JP" altLang="en-US" sz="3600" dirty="0">
                <a:ln w="76200">
                  <a:solidFill>
                    <a:schemeClr val="bg1"/>
                  </a:solidFill>
                </a:ln>
                <a:solidFill>
                  <a:schemeClr val="bg1"/>
                </a:solidFill>
                <a:latin typeface="HGS創英角ﾎﾟｯﾌﾟ体" panose="040B0A00000000000000" pitchFamily="50" charset="-128"/>
                <a:ea typeface="HGS創英角ﾎﾟｯﾌﾟ体" panose="040B0A00000000000000" pitchFamily="50" charset="-128"/>
              </a:endParaRPr>
            </a:p>
          </p:txBody>
        </p:sp>
        <p:sp>
          <p:nvSpPr>
            <p:cNvPr id="39" name="テキスト ボックス 38"/>
            <p:cNvSpPr txBox="1"/>
            <p:nvPr/>
          </p:nvSpPr>
          <p:spPr>
            <a:xfrm>
              <a:off x="2390956" y="1607048"/>
              <a:ext cx="588188" cy="646331"/>
            </a:xfrm>
            <a:prstGeom prst="rect">
              <a:avLst/>
            </a:prstGeom>
            <a:noFill/>
          </p:spPr>
          <p:txBody>
            <a:bodyPr wrap="square" rtlCol="0">
              <a:spAutoFit/>
            </a:bodyPr>
            <a:lstStyle/>
            <a:p>
              <a:pPr algn="dist"/>
              <a:r>
                <a:rPr lang="ja-JP" altLang="en-US" sz="3600" dirty="0">
                  <a:latin typeface="HGS創英角ﾎﾟｯﾌﾟ体" panose="040B0A00000000000000" pitchFamily="50" charset="-128"/>
                  <a:ea typeface="HGS創英角ﾎﾟｯﾌﾟ体" panose="040B0A00000000000000" pitchFamily="50" charset="-128"/>
                </a:rPr>
                <a:t>⑥</a:t>
              </a:r>
              <a:endParaRPr kumimoji="1" lang="ja-JP" altLang="en-US" sz="3600" dirty="0">
                <a:latin typeface="HGS創英角ﾎﾟｯﾌﾟ体" panose="040B0A00000000000000" pitchFamily="50" charset="-128"/>
                <a:ea typeface="HGS創英角ﾎﾟｯﾌﾟ体" panose="040B0A00000000000000" pitchFamily="50" charset="-128"/>
              </a:endParaRPr>
            </a:p>
          </p:txBody>
        </p:sp>
      </p:grpSp>
      <p:grpSp>
        <p:nvGrpSpPr>
          <p:cNvPr id="40" name="グループ化 39"/>
          <p:cNvGrpSpPr/>
          <p:nvPr/>
        </p:nvGrpSpPr>
        <p:grpSpPr>
          <a:xfrm>
            <a:off x="1275231" y="622896"/>
            <a:ext cx="5439570" cy="759904"/>
            <a:chOff x="1698200" y="3457090"/>
            <a:chExt cx="5439570" cy="759904"/>
          </a:xfrm>
        </p:grpSpPr>
        <p:grpSp>
          <p:nvGrpSpPr>
            <p:cNvPr id="41" name="グループ化 40"/>
            <p:cNvGrpSpPr/>
            <p:nvPr/>
          </p:nvGrpSpPr>
          <p:grpSpPr>
            <a:xfrm>
              <a:off x="1698200" y="3457090"/>
              <a:ext cx="5439570" cy="759904"/>
              <a:chOff x="1262808" y="622673"/>
              <a:chExt cx="5013435" cy="759904"/>
            </a:xfrm>
          </p:grpSpPr>
          <p:grpSp>
            <p:nvGrpSpPr>
              <p:cNvPr id="43" name="グループ化 42"/>
              <p:cNvGrpSpPr/>
              <p:nvPr/>
            </p:nvGrpSpPr>
            <p:grpSpPr>
              <a:xfrm>
                <a:off x="1262808" y="788793"/>
                <a:ext cx="5013435" cy="593784"/>
                <a:chOff x="1262808" y="788793"/>
                <a:chExt cx="5013435" cy="593784"/>
              </a:xfrm>
            </p:grpSpPr>
            <p:sp>
              <p:nvSpPr>
                <p:cNvPr id="45" name="テキスト ボックス 44"/>
                <p:cNvSpPr txBox="1"/>
                <p:nvPr/>
              </p:nvSpPr>
              <p:spPr>
                <a:xfrm>
                  <a:off x="1262808" y="788793"/>
                  <a:ext cx="4447396" cy="584775"/>
                </a:xfrm>
                <a:prstGeom prst="rect">
                  <a:avLst/>
                </a:prstGeom>
                <a:noFill/>
              </p:spPr>
              <p:txBody>
                <a:bodyPr wrap="square" rtlCol="0">
                  <a:spAutoFit/>
                </a:bodyPr>
                <a:lstStyle/>
                <a:p>
                  <a:pPr algn="dist"/>
                  <a:r>
                    <a:rPr lang="ja-JP" altLang="en-US" sz="3200" u="sng" dirty="0">
                      <a:ln w="76200">
                        <a:solidFill>
                          <a:schemeClr val="bg1"/>
                        </a:solidFill>
                      </a:ln>
                      <a:solidFill>
                        <a:schemeClr val="bg1"/>
                      </a:solidFill>
                      <a:latin typeface="HGS創英角ﾎﾟｯﾌﾟ体" panose="040B0A00000000000000" pitchFamily="50" charset="-128"/>
                      <a:ea typeface="HGS創英角ﾎﾟｯﾌﾟ体" panose="040B0A00000000000000" pitchFamily="50" charset="-128"/>
                    </a:rPr>
                    <a:t>作品を作っていこう</a:t>
                  </a:r>
                  <a:endParaRPr kumimoji="1" lang="ja-JP" altLang="en-US" sz="3200" u="sng" dirty="0">
                    <a:ln w="76200">
                      <a:solidFill>
                        <a:schemeClr val="bg1"/>
                      </a:solidFill>
                    </a:ln>
                    <a:solidFill>
                      <a:schemeClr val="bg1"/>
                    </a:solidFill>
                    <a:latin typeface="HGS創英角ﾎﾟｯﾌﾟ体" panose="040B0A00000000000000" pitchFamily="50" charset="-128"/>
                    <a:ea typeface="HGS創英角ﾎﾟｯﾌﾟ体" panose="040B0A00000000000000" pitchFamily="50" charset="-128"/>
                  </a:endParaRPr>
                </a:p>
              </p:txBody>
            </p:sp>
            <p:grpSp>
              <p:nvGrpSpPr>
                <p:cNvPr id="46" name="グループ化 45"/>
                <p:cNvGrpSpPr/>
                <p:nvPr/>
              </p:nvGrpSpPr>
              <p:grpSpPr>
                <a:xfrm>
                  <a:off x="1266414" y="797802"/>
                  <a:ext cx="5009829" cy="584775"/>
                  <a:chOff x="1405840" y="797802"/>
                  <a:chExt cx="4949375" cy="584775"/>
                </a:xfrm>
              </p:grpSpPr>
              <p:grpSp>
                <p:nvGrpSpPr>
                  <p:cNvPr id="47" name="グループ化 46"/>
                  <p:cNvGrpSpPr/>
                  <p:nvPr/>
                </p:nvGrpSpPr>
                <p:grpSpPr>
                  <a:xfrm>
                    <a:off x="5779220" y="810125"/>
                    <a:ext cx="575995" cy="551398"/>
                    <a:chOff x="2305792" y="4997765"/>
                    <a:chExt cx="917039" cy="867825"/>
                  </a:xfrm>
                </p:grpSpPr>
                <p:pic>
                  <p:nvPicPr>
                    <p:cNvPr id="49" name="図 4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05792" y="4997765"/>
                      <a:ext cx="501793" cy="867825"/>
                    </a:xfrm>
                    <a:prstGeom prst="rect">
                      <a:avLst/>
                    </a:prstGeom>
                  </p:spPr>
                </p:pic>
                <p:pic>
                  <p:nvPicPr>
                    <p:cNvPr id="50" name="図 4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46215" y="5214242"/>
                      <a:ext cx="376616" cy="651348"/>
                    </a:xfrm>
                    <a:prstGeom prst="rect">
                      <a:avLst/>
                    </a:prstGeom>
                  </p:spPr>
                </p:pic>
              </p:grpSp>
              <p:sp>
                <p:nvSpPr>
                  <p:cNvPr id="48" name="テキスト ボックス 47"/>
                  <p:cNvSpPr txBox="1"/>
                  <p:nvPr/>
                </p:nvSpPr>
                <p:spPr>
                  <a:xfrm>
                    <a:off x="1405840" y="797802"/>
                    <a:ext cx="4390168" cy="584775"/>
                  </a:xfrm>
                  <a:prstGeom prst="rect">
                    <a:avLst/>
                  </a:prstGeom>
                  <a:noFill/>
                </p:spPr>
                <p:txBody>
                  <a:bodyPr wrap="square" rtlCol="0">
                    <a:spAutoFit/>
                  </a:bodyPr>
                  <a:lstStyle/>
                  <a:p>
                    <a:pPr algn="dist"/>
                    <a:r>
                      <a:rPr lang="ja-JP" altLang="en-US" sz="3200" u="sng" dirty="0">
                        <a:latin typeface="HGS創英角ﾎﾟｯﾌﾟ体" panose="040B0A00000000000000" pitchFamily="50" charset="-128"/>
                        <a:ea typeface="HGS創英角ﾎﾟｯﾌﾟ体" panose="040B0A00000000000000" pitchFamily="50" charset="-128"/>
                      </a:rPr>
                      <a:t>作品を作っていこう</a:t>
                    </a:r>
                    <a:endParaRPr kumimoji="1" lang="ja-JP" altLang="en-US" sz="3200" u="sng" dirty="0">
                      <a:latin typeface="HGS創英角ﾎﾟｯﾌﾟ体" panose="040B0A00000000000000" pitchFamily="50" charset="-128"/>
                      <a:ea typeface="HGS創英角ﾎﾟｯﾌﾟ体" panose="040B0A00000000000000" pitchFamily="50" charset="-128"/>
                    </a:endParaRPr>
                  </a:p>
                </p:txBody>
              </p:sp>
            </p:grpSp>
          </p:grpSp>
          <p:sp>
            <p:nvSpPr>
              <p:cNvPr id="44" name="テキスト ボックス 43"/>
              <p:cNvSpPr txBox="1"/>
              <p:nvPr/>
            </p:nvSpPr>
            <p:spPr>
              <a:xfrm>
                <a:off x="1300437" y="622673"/>
                <a:ext cx="987690" cy="263716"/>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さくひん</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grpSp>
        <p:sp>
          <p:nvSpPr>
            <p:cNvPr id="42" name="テキスト ボックス 41"/>
            <p:cNvSpPr txBox="1"/>
            <p:nvPr/>
          </p:nvSpPr>
          <p:spPr>
            <a:xfrm>
              <a:off x="3327572" y="3459196"/>
              <a:ext cx="508219" cy="261610"/>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つく</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grpSp>
      <p:grpSp>
        <p:nvGrpSpPr>
          <p:cNvPr id="77" name="グループ化 76"/>
          <p:cNvGrpSpPr/>
          <p:nvPr/>
        </p:nvGrpSpPr>
        <p:grpSpPr>
          <a:xfrm>
            <a:off x="661931" y="1444401"/>
            <a:ext cx="8226502" cy="802881"/>
            <a:chOff x="661931" y="1444401"/>
            <a:chExt cx="8226502" cy="802881"/>
          </a:xfrm>
        </p:grpSpPr>
        <p:pic>
          <p:nvPicPr>
            <p:cNvPr id="7" name="図 6"/>
            <p:cNvPicPr>
              <a:picLocks noChangeAspect="1"/>
            </p:cNvPicPr>
            <p:nvPr/>
          </p:nvPicPr>
          <p:blipFill>
            <a:blip r:embed="rId9">
              <a:extLst>
                <a:ext uri="{BEBA8EAE-BF5A-486C-A8C5-ECC9F3942E4B}">
                  <a14:imgProps xmlns:a14="http://schemas.microsoft.com/office/drawing/2010/main">
                    <a14:imgLayer r:embed="rId10">
                      <a14:imgEffect>
                        <a14:backgroundRemoval t="3797" b="98734" l="2532" r="100000">
                          <a14:foregroundMark x1="71519" y1="63291" x2="71519" y2="63291"/>
                          <a14:foregroundMark x1="95570" y1="59494" x2="95570" y2="59494"/>
                          <a14:foregroundMark x1="47468" y1="82911" x2="47468" y2="82911"/>
                          <a14:foregroundMark x1="41772" y1="84810" x2="41772" y2="84810"/>
                          <a14:foregroundMark x1="40506" y1="91772" x2="40506" y2="91772"/>
                          <a14:foregroundMark x1="88608" y1="70886" x2="88608" y2="70886"/>
                        </a14:backgroundRemoval>
                      </a14:imgEffect>
                    </a14:imgLayer>
                  </a14:imgProps>
                </a:ext>
              </a:extLst>
            </a:blip>
            <a:stretch>
              <a:fillRect/>
            </a:stretch>
          </p:blipFill>
          <p:spPr>
            <a:xfrm>
              <a:off x="8208286" y="1444401"/>
              <a:ext cx="680147" cy="680147"/>
            </a:xfrm>
            <a:prstGeom prst="rect">
              <a:avLst/>
            </a:prstGeom>
          </p:spPr>
        </p:pic>
        <p:grpSp>
          <p:nvGrpSpPr>
            <p:cNvPr id="57" name="グループ化 56"/>
            <p:cNvGrpSpPr/>
            <p:nvPr/>
          </p:nvGrpSpPr>
          <p:grpSpPr>
            <a:xfrm>
              <a:off x="661931" y="1509986"/>
              <a:ext cx="7709482" cy="737296"/>
              <a:chOff x="697539" y="4846251"/>
              <a:chExt cx="7709482" cy="737296"/>
            </a:xfrm>
          </p:grpSpPr>
          <p:sp>
            <p:nvSpPr>
              <p:cNvPr id="58" name="Rectangle 1"/>
              <p:cNvSpPr>
                <a:spLocks noChangeArrowheads="1"/>
              </p:cNvSpPr>
              <p:nvPr/>
            </p:nvSpPr>
            <p:spPr bwMode="auto">
              <a:xfrm>
                <a:off x="697539" y="4914133"/>
                <a:ext cx="7709482" cy="669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dist" defTabSz="914400" eaLnBrk="0" fontAlgn="base" hangingPunct="0">
                  <a:lnSpc>
                    <a:spcPct val="150000"/>
                  </a:lnSpc>
                  <a:spcBef>
                    <a:spcPct val="0"/>
                  </a:spcBef>
                  <a:spcAft>
                    <a:spcPct val="0"/>
                  </a:spcAft>
                </a:pPr>
                <a:r>
                  <a:rPr lang="ja-JP" altLang="en-US" sz="2500" dirty="0">
                    <a:latin typeface="HGS創英角ﾎﾟｯﾌﾟ体" panose="040B0A00000000000000" pitchFamily="50" charset="-128"/>
                    <a:ea typeface="HGS創英角ﾎﾟｯﾌﾟ体" panose="040B0A00000000000000" pitchFamily="50" charset="-128"/>
                    <a:cs typeface="Times New Roman" panose="02020603050405020304" pitchFamily="18" charset="0"/>
                  </a:rPr>
                  <a:t>下書きができたら、さあ、作品を完成させていこう</a:t>
                </a:r>
                <a:endParaRPr lang="en-US" altLang="ja-JP" sz="2500" dirty="0">
                  <a:latin typeface="HGS創英角ﾎﾟｯﾌﾟ体" panose="040B0A00000000000000" pitchFamily="50" charset="-128"/>
                  <a:ea typeface="HGS創英角ﾎﾟｯﾌﾟ体" panose="040B0A00000000000000" pitchFamily="50" charset="-128"/>
                  <a:cs typeface="Times New Roman" panose="02020603050405020304" pitchFamily="18" charset="0"/>
                </a:endParaRPr>
              </a:p>
            </p:txBody>
          </p:sp>
          <p:sp>
            <p:nvSpPr>
              <p:cNvPr id="59" name="テキスト ボックス 58"/>
              <p:cNvSpPr txBox="1"/>
              <p:nvPr/>
            </p:nvSpPr>
            <p:spPr>
              <a:xfrm>
                <a:off x="757126" y="4846251"/>
                <a:ext cx="709098" cy="261610"/>
              </a:xfrm>
              <a:prstGeom prst="rect">
                <a:avLst/>
              </a:prstGeom>
              <a:noFill/>
            </p:spPr>
            <p:txBody>
              <a:bodyPr wrap="square" rtlCol="0">
                <a:spAutoFit/>
              </a:bodyPr>
              <a:lstStyle/>
              <a:p>
                <a:pPr algn="dist"/>
                <a:r>
                  <a:rPr kumimoji="1" lang="ja-JP" altLang="en-US" sz="1100" dirty="0">
                    <a:latin typeface="HGS創英角ﾎﾟｯﾌﾟ体" panose="040B0A00000000000000" pitchFamily="50" charset="-128"/>
                    <a:ea typeface="HGS創英角ﾎﾟｯﾌﾟ体" panose="040B0A00000000000000" pitchFamily="50" charset="-128"/>
                  </a:rPr>
                  <a:t>したが</a:t>
                </a:r>
              </a:p>
            </p:txBody>
          </p:sp>
          <p:sp>
            <p:nvSpPr>
              <p:cNvPr id="60" name="テキスト ボックス 59"/>
              <p:cNvSpPr txBox="1"/>
              <p:nvPr/>
            </p:nvSpPr>
            <p:spPr>
              <a:xfrm>
                <a:off x="4643995" y="4846251"/>
                <a:ext cx="792000" cy="261610"/>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さくひん</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sp>
            <p:nvSpPr>
              <p:cNvPr id="61" name="テキスト ボックス 60"/>
              <p:cNvSpPr txBox="1"/>
              <p:nvPr/>
            </p:nvSpPr>
            <p:spPr>
              <a:xfrm>
                <a:off x="5617893" y="4846251"/>
                <a:ext cx="792000" cy="261610"/>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かんせい</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grpSp>
      </p:grpSp>
      <p:grpSp>
        <p:nvGrpSpPr>
          <p:cNvPr id="62" name="グループ化 61"/>
          <p:cNvGrpSpPr/>
          <p:nvPr/>
        </p:nvGrpSpPr>
        <p:grpSpPr>
          <a:xfrm>
            <a:off x="663057" y="2195766"/>
            <a:ext cx="7520532" cy="725759"/>
            <a:chOff x="697539" y="4844909"/>
            <a:chExt cx="7520532" cy="725759"/>
          </a:xfrm>
        </p:grpSpPr>
        <p:sp>
          <p:nvSpPr>
            <p:cNvPr id="63" name="Rectangle 1"/>
            <p:cNvSpPr>
              <a:spLocks noChangeArrowheads="1"/>
            </p:cNvSpPr>
            <p:nvPr/>
          </p:nvSpPr>
          <p:spPr bwMode="auto">
            <a:xfrm>
              <a:off x="697539" y="4901254"/>
              <a:ext cx="7520532" cy="669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dist" eaLnBrk="0" fontAlgn="base" hangingPunct="0">
                <a:lnSpc>
                  <a:spcPct val="150000"/>
                </a:lnSpc>
                <a:spcBef>
                  <a:spcPct val="0"/>
                </a:spcBef>
                <a:spcAft>
                  <a:spcPct val="0"/>
                </a:spcAft>
              </a:pPr>
              <a:r>
                <a:rPr lang="ja-JP" altLang="en-US" sz="2500" dirty="0">
                  <a:latin typeface="HGS創英角ﾎﾟｯﾌﾟ体" panose="040B0A00000000000000" pitchFamily="50" charset="-128"/>
                  <a:ea typeface="HGS創英角ﾎﾟｯﾌﾟ体" panose="040B0A00000000000000" pitchFamily="50" charset="-128"/>
                </a:rPr>
                <a:t>ていねいに美しく仕上げるように気をつけてね</a:t>
              </a:r>
              <a:r>
                <a:rPr lang="en-US" altLang="ja-JP" sz="2500" dirty="0">
                  <a:latin typeface="HGS創英角ﾎﾟｯﾌﾟ体" panose="040B0A00000000000000" pitchFamily="50" charset="-128"/>
                  <a:ea typeface="HGS創英角ﾎﾟｯﾌﾟ体" panose="040B0A00000000000000" pitchFamily="50" charset="-128"/>
                </a:rPr>
                <a:t>!</a:t>
              </a:r>
            </a:p>
          </p:txBody>
        </p:sp>
        <p:sp>
          <p:nvSpPr>
            <p:cNvPr id="64" name="テキスト ボックス 63"/>
            <p:cNvSpPr txBox="1"/>
            <p:nvPr/>
          </p:nvSpPr>
          <p:spPr>
            <a:xfrm>
              <a:off x="2360080" y="4848727"/>
              <a:ext cx="648000" cy="261610"/>
            </a:xfrm>
            <a:prstGeom prst="rect">
              <a:avLst/>
            </a:prstGeom>
            <a:noFill/>
          </p:spPr>
          <p:txBody>
            <a:bodyPr wrap="square" rtlCol="0">
              <a:spAutoFit/>
            </a:bodyPr>
            <a:lstStyle/>
            <a:p>
              <a:pPr algn="dist"/>
              <a:r>
                <a:rPr kumimoji="1" lang="ja-JP" altLang="en-US" sz="1100" dirty="0">
                  <a:latin typeface="HGS創英角ﾎﾟｯﾌﾟ体" panose="040B0A00000000000000" pitchFamily="50" charset="-128"/>
                  <a:ea typeface="HGS創英角ﾎﾟｯﾌﾟ体" panose="040B0A00000000000000" pitchFamily="50" charset="-128"/>
                </a:rPr>
                <a:t>うつく</a:t>
              </a:r>
            </a:p>
          </p:txBody>
        </p:sp>
        <p:sp>
          <p:nvSpPr>
            <p:cNvPr id="65" name="テキスト ボックス 64"/>
            <p:cNvSpPr txBox="1"/>
            <p:nvPr/>
          </p:nvSpPr>
          <p:spPr>
            <a:xfrm>
              <a:off x="3540630" y="4859899"/>
              <a:ext cx="648000" cy="261610"/>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しあ</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sp>
          <p:nvSpPr>
            <p:cNvPr id="66" name="テキスト ボックス 65"/>
            <p:cNvSpPr txBox="1"/>
            <p:nvPr/>
          </p:nvSpPr>
          <p:spPr>
            <a:xfrm>
              <a:off x="5905072" y="4844909"/>
              <a:ext cx="306388" cy="264086"/>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き</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grpSp>
      <p:pic>
        <p:nvPicPr>
          <p:cNvPr id="8" name="図 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86144" y="2986209"/>
            <a:ext cx="392959" cy="542518"/>
          </a:xfrm>
          <a:prstGeom prst="rect">
            <a:avLst/>
          </a:prstGeom>
        </p:spPr>
      </p:pic>
      <p:grpSp>
        <p:nvGrpSpPr>
          <p:cNvPr id="67" name="グループ化 66"/>
          <p:cNvGrpSpPr/>
          <p:nvPr/>
        </p:nvGrpSpPr>
        <p:grpSpPr>
          <a:xfrm>
            <a:off x="685009" y="2896354"/>
            <a:ext cx="6358354" cy="694782"/>
            <a:chOff x="697539" y="4817930"/>
            <a:chExt cx="7327345" cy="694782"/>
          </a:xfrm>
        </p:grpSpPr>
        <p:sp>
          <p:nvSpPr>
            <p:cNvPr id="68" name="Rectangle 1"/>
            <p:cNvSpPr>
              <a:spLocks noChangeArrowheads="1"/>
            </p:cNvSpPr>
            <p:nvPr/>
          </p:nvSpPr>
          <p:spPr bwMode="auto">
            <a:xfrm>
              <a:off x="697539" y="4933451"/>
              <a:ext cx="7327345" cy="579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dist" eaLnBrk="0" fontAlgn="base" hangingPunct="0">
                <a:lnSpc>
                  <a:spcPct val="150000"/>
                </a:lnSpc>
                <a:spcBef>
                  <a:spcPct val="0"/>
                </a:spcBef>
                <a:spcAft>
                  <a:spcPct val="0"/>
                </a:spcAft>
              </a:pPr>
              <a:r>
                <a:rPr lang="ja-JP" altLang="en-US" sz="2500" dirty="0">
                  <a:latin typeface="HGS創英角ﾎﾟｯﾌﾟ体" panose="040B0A00000000000000" pitchFamily="50" charset="-128"/>
                  <a:ea typeface="HGS創英角ﾎﾟｯﾌﾟ体" panose="040B0A00000000000000" pitchFamily="50" charset="-128"/>
                </a:rPr>
                <a:t>貼ったものは、しっかりのりで貼ってね！</a:t>
              </a:r>
              <a:endParaRPr lang="en-US" altLang="ja-JP" sz="2500" dirty="0">
                <a:latin typeface="HGS創英角ﾎﾟｯﾌﾟ体" panose="040B0A00000000000000" pitchFamily="50" charset="-128"/>
                <a:ea typeface="HGS創英角ﾎﾟｯﾌﾟ体" panose="040B0A00000000000000" pitchFamily="50" charset="-128"/>
              </a:endParaRPr>
            </a:p>
          </p:txBody>
        </p:sp>
        <p:sp>
          <p:nvSpPr>
            <p:cNvPr id="69" name="テキスト ボックス 68"/>
            <p:cNvSpPr txBox="1"/>
            <p:nvPr/>
          </p:nvSpPr>
          <p:spPr>
            <a:xfrm>
              <a:off x="805094" y="4817930"/>
              <a:ext cx="337219" cy="261610"/>
            </a:xfrm>
            <a:prstGeom prst="rect">
              <a:avLst/>
            </a:prstGeom>
            <a:noFill/>
          </p:spPr>
          <p:txBody>
            <a:bodyPr wrap="square" rtlCol="0">
              <a:spAutoFit/>
            </a:bodyPr>
            <a:lstStyle/>
            <a:p>
              <a:pPr algn="dist"/>
              <a:r>
                <a:rPr kumimoji="1" lang="ja-JP" altLang="en-US" sz="1100" dirty="0">
                  <a:latin typeface="HGS創英角ﾎﾟｯﾌﾟ体" panose="040B0A00000000000000" pitchFamily="50" charset="-128"/>
                  <a:ea typeface="HGS創英角ﾎﾟｯﾌﾟ体" panose="040B0A00000000000000" pitchFamily="50" charset="-128"/>
                </a:rPr>
                <a:t>は</a:t>
              </a:r>
            </a:p>
          </p:txBody>
        </p:sp>
        <p:sp>
          <p:nvSpPr>
            <p:cNvPr id="70" name="テキスト ボックス 69"/>
            <p:cNvSpPr txBox="1"/>
            <p:nvPr/>
          </p:nvSpPr>
          <p:spPr>
            <a:xfrm>
              <a:off x="6016792" y="4833372"/>
              <a:ext cx="306388" cy="264086"/>
            </a:xfrm>
            <a:prstGeom prst="rect">
              <a:avLst/>
            </a:prstGeom>
            <a:noFill/>
          </p:spPr>
          <p:txBody>
            <a:bodyPr wrap="square" rtlCol="0">
              <a:spAutoFit/>
            </a:bodyPr>
            <a:lstStyle/>
            <a:p>
              <a:pPr algn="dist"/>
              <a:r>
                <a:rPr kumimoji="1" lang="ja-JP" altLang="en-US" sz="1100" dirty="0">
                  <a:latin typeface="HGS創英角ﾎﾟｯﾌﾟ体" panose="040B0A00000000000000" pitchFamily="50" charset="-128"/>
                  <a:ea typeface="HGS創英角ﾎﾟｯﾌﾟ体" panose="040B0A00000000000000" pitchFamily="50" charset="-128"/>
                </a:rPr>
                <a:t>は</a:t>
              </a:r>
            </a:p>
          </p:txBody>
        </p:sp>
      </p:grpSp>
      <p:pic>
        <p:nvPicPr>
          <p:cNvPr id="12" name="図 1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5400000" flipH="1">
            <a:off x="670595" y="3775804"/>
            <a:ext cx="512507" cy="483679"/>
          </a:xfrm>
          <a:prstGeom prst="rect">
            <a:avLst/>
          </a:prstGeom>
        </p:spPr>
      </p:pic>
      <p:grpSp>
        <p:nvGrpSpPr>
          <p:cNvPr id="71" name="グループ化 70"/>
          <p:cNvGrpSpPr/>
          <p:nvPr/>
        </p:nvGrpSpPr>
        <p:grpSpPr>
          <a:xfrm>
            <a:off x="651893" y="3681831"/>
            <a:ext cx="4628695" cy="726211"/>
            <a:chOff x="697540" y="4831578"/>
            <a:chExt cx="5334093" cy="726211"/>
          </a:xfrm>
        </p:grpSpPr>
        <p:sp>
          <p:nvSpPr>
            <p:cNvPr id="72" name="Rectangle 1"/>
            <p:cNvSpPr>
              <a:spLocks noChangeArrowheads="1"/>
            </p:cNvSpPr>
            <p:nvPr/>
          </p:nvSpPr>
          <p:spPr bwMode="auto">
            <a:xfrm>
              <a:off x="697540" y="4888375"/>
              <a:ext cx="5334093" cy="669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dist" eaLnBrk="0" fontAlgn="base" hangingPunct="0">
                <a:lnSpc>
                  <a:spcPct val="150000"/>
                </a:lnSpc>
                <a:spcBef>
                  <a:spcPct val="0"/>
                </a:spcBef>
                <a:spcAft>
                  <a:spcPct val="0"/>
                </a:spcAft>
              </a:pPr>
              <a:r>
                <a:rPr kumimoji="0" lang="ja-JP" altLang="en-US" sz="2500" b="0" i="0" u="none" strike="noStrike" cap="none" normalizeH="0" baseline="0" dirty="0">
                  <a:ln>
                    <a:noFill/>
                  </a:ln>
                  <a:solidFill>
                    <a:schemeClr val="tx1"/>
                  </a:solidFill>
                  <a:effectLst/>
                  <a:latin typeface="HGS創英角ﾎﾟｯﾌﾟ体" panose="040B0A00000000000000" pitchFamily="50" charset="-128"/>
                  <a:ea typeface="HGS創英角ﾎﾟｯﾌﾟ体" panose="040B0A00000000000000" pitchFamily="50" charset="-128"/>
                </a:rPr>
                <a:t>下書き</a:t>
              </a:r>
              <a:r>
                <a:rPr lang="ja-JP" altLang="en-US" sz="2500" dirty="0">
                  <a:latin typeface="HGS創英角ﾎﾟｯﾌﾟ体" panose="040B0A00000000000000" pitchFamily="50" charset="-128"/>
                  <a:ea typeface="HGS創英角ﾎﾟｯﾌﾟ体" panose="040B0A00000000000000" pitchFamily="50" charset="-128"/>
                </a:rPr>
                <a:t>は、きれいに消してね</a:t>
              </a:r>
            </a:p>
          </p:txBody>
        </p:sp>
        <p:sp>
          <p:nvSpPr>
            <p:cNvPr id="73" name="テキスト ボックス 72"/>
            <p:cNvSpPr txBox="1"/>
            <p:nvPr/>
          </p:nvSpPr>
          <p:spPr>
            <a:xfrm>
              <a:off x="773639" y="4831578"/>
              <a:ext cx="811276" cy="261610"/>
            </a:xfrm>
            <a:prstGeom prst="rect">
              <a:avLst/>
            </a:prstGeom>
            <a:noFill/>
          </p:spPr>
          <p:txBody>
            <a:bodyPr wrap="square" rtlCol="0">
              <a:spAutoFit/>
            </a:bodyPr>
            <a:lstStyle/>
            <a:p>
              <a:pPr algn="dist"/>
              <a:r>
                <a:rPr kumimoji="1" lang="ja-JP" altLang="en-US" sz="1100" dirty="0">
                  <a:latin typeface="HGS創英角ﾎﾟｯﾌﾟ体" panose="040B0A00000000000000" pitchFamily="50" charset="-128"/>
                  <a:ea typeface="HGS創英角ﾎﾟｯﾌﾟ体" panose="040B0A00000000000000" pitchFamily="50" charset="-128"/>
                </a:rPr>
                <a:t>したが</a:t>
              </a:r>
            </a:p>
          </p:txBody>
        </p:sp>
        <p:sp>
          <p:nvSpPr>
            <p:cNvPr id="74" name="テキスト ボックス 73"/>
            <p:cNvSpPr txBox="1"/>
            <p:nvPr/>
          </p:nvSpPr>
          <p:spPr>
            <a:xfrm>
              <a:off x="4364502" y="4833372"/>
              <a:ext cx="306388" cy="264086"/>
            </a:xfrm>
            <a:prstGeom prst="rect">
              <a:avLst/>
            </a:prstGeom>
            <a:noFill/>
          </p:spPr>
          <p:txBody>
            <a:bodyPr wrap="square" rtlCol="0">
              <a:spAutoFit/>
            </a:bodyPr>
            <a:lstStyle/>
            <a:p>
              <a:pPr algn="dist"/>
              <a:r>
                <a:rPr kumimoji="1" lang="ja-JP" altLang="en-US" sz="1100" dirty="0">
                  <a:latin typeface="HGS創英角ﾎﾟｯﾌﾟ体" panose="040B0A00000000000000" pitchFamily="50" charset="-128"/>
                  <a:ea typeface="HGS創英角ﾎﾟｯﾌﾟ体" panose="040B0A00000000000000" pitchFamily="50" charset="-128"/>
                </a:rPr>
                <a:t>け</a:t>
              </a:r>
            </a:p>
          </p:txBody>
        </p:sp>
      </p:grpSp>
      <p:pic>
        <p:nvPicPr>
          <p:cNvPr id="76" name="図 7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156989" y="3589442"/>
            <a:ext cx="2169814" cy="1855190"/>
          </a:xfrm>
          <a:prstGeom prst="rect">
            <a:avLst/>
          </a:prstGeom>
        </p:spPr>
      </p:pic>
      <p:pic>
        <p:nvPicPr>
          <p:cNvPr id="52" name="図 51">
            <a:hlinkClick r:id="rId14" action="ppaction://hlinksldjump"/>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8210271" y="120615"/>
            <a:ext cx="1347333" cy="566977"/>
          </a:xfrm>
          <a:prstGeom prst="rect">
            <a:avLst/>
          </a:prstGeom>
        </p:spPr>
      </p:pic>
      <p:pic>
        <p:nvPicPr>
          <p:cNvPr id="54" name="図 53">
            <a:hlinkClick r:id="rId16" action="ppaction://hlinksldjump"/>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6691647" y="138904"/>
            <a:ext cx="1347333" cy="548688"/>
          </a:xfrm>
          <a:prstGeom prst="rect">
            <a:avLst/>
          </a:prstGeom>
        </p:spPr>
      </p:pic>
      <p:pic>
        <p:nvPicPr>
          <p:cNvPr id="13" name="図 12">
            <a:hlinkClick r:id="rId18" action="ppaction://hlinksldjump"/>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4926939" y="130108"/>
            <a:ext cx="1572904" cy="548688"/>
          </a:xfrm>
          <a:prstGeom prst="rect">
            <a:avLst/>
          </a:prstGeom>
        </p:spPr>
      </p:pic>
      <p:sp>
        <p:nvSpPr>
          <p:cNvPr id="51" name="正方形/長方形 50"/>
          <p:cNvSpPr/>
          <p:nvPr/>
        </p:nvSpPr>
        <p:spPr>
          <a:xfrm>
            <a:off x="0" y="0"/>
            <a:ext cx="990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840191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10"/>
                                        <p:tgtEl>
                                          <p:spTgt spid="51"/>
                                        </p:tgtEl>
                                      </p:cBhvr>
                                    </p:animEffect>
                                    <p:set>
                                      <p:cBhvr>
                                        <p:cTn id="7" dur="1" fill="hold">
                                          <p:stCondLst>
                                            <p:cond delay="9"/>
                                          </p:stCondLst>
                                        </p:cTn>
                                        <p:tgtEl>
                                          <p:spTgt spid="51"/>
                                        </p:tgtEl>
                                        <p:attrNameLst>
                                          <p:attrName>style.visibility</p:attrName>
                                        </p:attrNameLst>
                                      </p:cBhvr>
                                      <p:to>
                                        <p:strVal val="hidden"/>
                                      </p:to>
                                    </p:set>
                                  </p:childTnLst>
                                </p:cTn>
                              </p:par>
                              <p:par>
                                <p:cTn id="8" presetID="53" presetClass="entr" presetSubtype="16"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 calcmode="lin" valueType="num">
                                      <p:cBhvr>
                                        <p:cTn id="10" dur="500" fill="hold"/>
                                        <p:tgtEl>
                                          <p:spTgt spid="31"/>
                                        </p:tgtEl>
                                        <p:attrNameLst>
                                          <p:attrName>ppt_w</p:attrName>
                                        </p:attrNameLst>
                                      </p:cBhvr>
                                      <p:tavLst>
                                        <p:tav tm="0">
                                          <p:val>
                                            <p:fltVal val="0"/>
                                          </p:val>
                                        </p:tav>
                                        <p:tav tm="100000">
                                          <p:val>
                                            <p:strVal val="#ppt_w"/>
                                          </p:val>
                                        </p:tav>
                                      </p:tavLst>
                                    </p:anim>
                                    <p:anim calcmode="lin" valueType="num">
                                      <p:cBhvr>
                                        <p:cTn id="11" dur="500" fill="hold"/>
                                        <p:tgtEl>
                                          <p:spTgt spid="31"/>
                                        </p:tgtEl>
                                        <p:attrNameLst>
                                          <p:attrName>ppt_h</p:attrName>
                                        </p:attrNameLst>
                                      </p:cBhvr>
                                      <p:tavLst>
                                        <p:tav tm="0">
                                          <p:val>
                                            <p:fltVal val="0"/>
                                          </p:val>
                                        </p:tav>
                                        <p:tav tm="100000">
                                          <p:val>
                                            <p:strVal val="#ppt_h"/>
                                          </p:val>
                                        </p:tav>
                                      </p:tavLst>
                                    </p:anim>
                                    <p:animEffect transition="in" filter="fade">
                                      <p:cBhvr>
                                        <p:cTn id="12" dur="500"/>
                                        <p:tgtEl>
                                          <p:spTgt spid="31"/>
                                        </p:tgtEl>
                                      </p:cBhvr>
                                    </p:animEffect>
                                  </p:childTnLst>
                                </p:cTn>
                              </p:par>
                            </p:childTnLst>
                          </p:cTn>
                        </p:par>
                        <p:par>
                          <p:cTn id="13" fill="hold">
                            <p:stCondLst>
                              <p:cond delay="500"/>
                            </p:stCondLst>
                            <p:childTnLst>
                              <p:par>
                                <p:cTn id="14" presetID="26" presetClass="emph" presetSubtype="0" fill="hold" nodeType="afterEffect">
                                  <p:stCondLst>
                                    <p:cond delay="0"/>
                                  </p:stCondLst>
                                  <p:childTnLst>
                                    <p:animEffect transition="out" filter="fade">
                                      <p:cBhvr>
                                        <p:cTn id="15" dur="500" tmFilter="0, 0; .2, .5; .8, .5; 1, 0"/>
                                        <p:tgtEl>
                                          <p:spTgt spid="31"/>
                                        </p:tgtEl>
                                      </p:cBhvr>
                                    </p:animEffect>
                                    <p:animScale>
                                      <p:cBhvr>
                                        <p:cTn id="16" dur="250" autoRev="1" fill="hold"/>
                                        <p:tgtEl>
                                          <p:spTgt spid="31"/>
                                        </p:tgtEl>
                                      </p:cBhvr>
                                      <p:by x="105000" y="105000"/>
                                    </p:animScale>
                                  </p:childTnLst>
                                </p:cTn>
                              </p:par>
                            </p:childTnLst>
                          </p:cTn>
                        </p:par>
                        <p:par>
                          <p:cTn id="17" fill="hold">
                            <p:stCondLst>
                              <p:cond delay="1000"/>
                            </p:stCondLst>
                            <p:childTnLst>
                              <p:par>
                                <p:cTn id="18" presetID="25" presetClass="entr" presetSubtype="0"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 calcmode="lin" valueType="num">
                                      <p:cBhvr>
                                        <p:cTn id="20" dur="625" decel="50000" fill="hold">
                                          <p:stCondLst>
                                            <p:cond delay="0"/>
                                          </p:stCondLst>
                                        </p:cTn>
                                        <p:tgtEl>
                                          <p:spTgt spid="40"/>
                                        </p:tgtEl>
                                        <p:attrNameLst>
                                          <p:attrName>style.rotation</p:attrName>
                                        </p:attrNameLst>
                                      </p:cBhvr>
                                      <p:tavLst>
                                        <p:tav tm="0">
                                          <p:val>
                                            <p:fltVal val="-90"/>
                                          </p:val>
                                        </p:tav>
                                        <p:tav tm="100000">
                                          <p:val>
                                            <p:fltVal val="0"/>
                                          </p:val>
                                        </p:tav>
                                      </p:tavLst>
                                    </p:anim>
                                    <p:anim calcmode="lin" valueType="num">
                                      <p:cBhvr>
                                        <p:cTn id="21" dur="625" decel="50000" fill="hold">
                                          <p:stCondLst>
                                            <p:cond delay="0"/>
                                          </p:stCondLst>
                                        </p:cTn>
                                        <p:tgtEl>
                                          <p:spTgt spid="40"/>
                                        </p:tgtEl>
                                        <p:attrNameLst>
                                          <p:attrName>ppt_w</p:attrName>
                                        </p:attrNameLst>
                                      </p:cBhvr>
                                      <p:tavLst>
                                        <p:tav tm="0">
                                          <p:val>
                                            <p:strVal val="#ppt_w"/>
                                          </p:val>
                                        </p:tav>
                                        <p:tav tm="100000">
                                          <p:val>
                                            <p:strVal val="#ppt_w*.05"/>
                                          </p:val>
                                        </p:tav>
                                      </p:tavLst>
                                    </p:anim>
                                    <p:anim calcmode="lin" valueType="num">
                                      <p:cBhvr>
                                        <p:cTn id="22" dur="625" accel="50000" fill="hold">
                                          <p:stCondLst>
                                            <p:cond delay="625"/>
                                          </p:stCondLst>
                                        </p:cTn>
                                        <p:tgtEl>
                                          <p:spTgt spid="40"/>
                                        </p:tgtEl>
                                        <p:attrNameLst>
                                          <p:attrName>ppt_w</p:attrName>
                                        </p:attrNameLst>
                                      </p:cBhvr>
                                      <p:tavLst>
                                        <p:tav tm="0">
                                          <p:val>
                                            <p:strVal val="#ppt_w*.05"/>
                                          </p:val>
                                        </p:tav>
                                        <p:tav tm="100000">
                                          <p:val>
                                            <p:strVal val="#ppt_w"/>
                                          </p:val>
                                        </p:tav>
                                      </p:tavLst>
                                    </p:anim>
                                    <p:anim calcmode="lin" valueType="num">
                                      <p:cBhvr>
                                        <p:cTn id="23" dur="1250" fill="hold"/>
                                        <p:tgtEl>
                                          <p:spTgt spid="40"/>
                                        </p:tgtEl>
                                        <p:attrNameLst>
                                          <p:attrName>ppt_h</p:attrName>
                                        </p:attrNameLst>
                                      </p:cBhvr>
                                      <p:tavLst>
                                        <p:tav tm="0">
                                          <p:val>
                                            <p:strVal val="#ppt_h"/>
                                          </p:val>
                                        </p:tav>
                                        <p:tav tm="100000">
                                          <p:val>
                                            <p:strVal val="#ppt_h"/>
                                          </p:val>
                                        </p:tav>
                                      </p:tavLst>
                                    </p:anim>
                                    <p:anim calcmode="lin" valueType="num">
                                      <p:cBhvr>
                                        <p:cTn id="24" dur="625" decel="50000" fill="hold">
                                          <p:stCondLst>
                                            <p:cond delay="0"/>
                                          </p:stCondLst>
                                        </p:cTn>
                                        <p:tgtEl>
                                          <p:spTgt spid="40"/>
                                        </p:tgtEl>
                                        <p:attrNameLst>
                                          <p:attrName>ppt_x</p:attrName>
                                        </p:attrNameLst>
                                      </p:cBhvr>
                                      <p:tavLst>
                                        <p:tav tm="0">
                                          <p:val>
                                            <p:strVal val="#ppt_x+.4"/>
                                          </p:val>
                                        </p:tav>
                                        <p:tav tm="100000">
                                          <p:val>
                                            <p:strVal val="#ppt_x"/>
                                          </p:val>
                                        </p:tav>
                                      </p:tavLst>
                                    </p:anim>
                                    <p:anim calcmode="lin" valueType="num">
                                      <p:cBhvr>
                                        <p:cTn id="25" dur="625" decel="50000" fill="hold">
                                          <p:stCondLst>
                                            <p:cond delay="0"/>
                                          </p:stCondLst>
                                        </p:cTn>
                                        <p:tgtEl>
                                          <p:spTgt spid="40"/>
                                        </p:tgtEl>
                                        <p:attrNameLst>
                                          <p:attrName>ppt_y</p:attrName>
                                        </p:attrNameLst>
                                      </p:cBhvr>
                                      <p:tavLst>
                                        <p:tav tm="0">
                                          <p:val>
                                            <p:strVal val="#ppt_y-.2"/>
                                          </p:val>
                                        </p:tav>
                                        <p:tav tm="100000">
                                          <p:val>
                                            <p:strVal val="#ppt_y+.1"/>
                                          </p:val>
                                        </p:tav>
                                      </p:tavLst>
                                    </p:anim>
                                    <p:anim calcmode="lin" valueType="num">
                                      <p:cBhvr>
                                        <p:cTn id="26" dur="625" accel="50000" fill="hold">
                                          <p:stCondLst>
                                            <p:cond delay="625"/>
                                          </p:stCondLst>
                                        </p:cTn>
                                        <p:tgtEl>
                                          <p:spTgt spid="40"/>
                                        </p:tgtEl>
                                        <p:attrNameLst>
                                          <p:attrName>ppt_y</p:attrName>
                                        </p:attrNameLst>
                                      </p:cBhvr>
                                      <p:tavLst>
                                        <p:tav tm="0">
                                          <p:val>
                                            <p:strVal val="#ppt_y+.1"/>
                                          </p:val>
                                        </p:tav>
                                        <p:tav tm="100000">
                                          <p:val>
                                            <p:strVal val="#ppt_y"/>
                                          </p:val>
                                        </p:tav>
                                      </p:tavLst>
                                    </p:anim>
                                    <p:animEffect transition="in" filter="fade">
                                      <p:cBhvr>
                                        <p:cTn id="27" dur="1250" decel="50000">
                                          <p:stCondLst>
                                            <p:cond delay="0"/>
                                          </p:stCondLst>
                                        </p:cTn>
                                        <p:tgtEl>
                                          <p:spTgt spid="40"/>
                                        </p:tgtEl>
                                      </p:cBhvr>
                                    </p:animEffect>
                                  </p:childTnLst>
                                </p:cTn>
                              </p:par>
                            </p:childTnLst>
                          </p:cTn>
                        </p:par>
                        <p:par>
                          <p:cTn id="28" fill="hold">
                            <p:stCondLst>
                              <p:cond delay="2250"/>
                            </p:stCondLst>
                            <p:childTnLst>
                              <p:par>
                                <p:cTn id="29" presetID="22" presetClass="entr" presetSubtype="8" fill="hold" nodeType="afterEffect">
                                  <p:stCondLst>
                                    <p:cond delay="0"/>
                                  </p:stCondLst>
                                  <p:childTnLst>
                                    <p:set>
                                      <p:cBhvr>
                                        <p:cTn id="30" dur="1" fill="hold">
                                          <p:stCondLst>
                                            <p:cond delay="0"/>
                                          </p:stCondLst>
                                        </p:cTn>
                                        <p:tgtEl>
                                          <p:spTgt spid="77"/>
                                        </p:tgtEl>
                                        <p:attrNameLst>
                                          <p:attrName>style.visibility</p:attrName>
                                        </p:attrNameLst>
                                      </p:cBhvr>
                                      <p:to>
                                        <p:strVal val="visible"/>
                                      </p:to>
                                    </p:set>
                                    <p:animEffect transition="in" filter="wipe(left)">
                                      <p:cBhvr>
                                        <p:cTn id="31" dur="1000"/>
                                        <p:tgtEl>
                                          <p:spTgt spid="77"/>
                                        </p:tgtEl>
                                      </p:cBhvr>
                                    </p:animEffect>
                                  </p:childTnLst>
                                </p:cTn>
                              </p:par>
                            </p:childTnLst>
                          </p:cTn>
                        </p:par>
                        <p:par>
                          <p:cTn id="32" fill="hold">
                            <p:stCondLst>
                              <p:cond delay="3250"/>
                            </p:stCondLst>
                            <p:childTnLst>
                              <p:par>
                                <p:cTn id="33" presetID="22" presetClass="entr" presetSubtype="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wipe(left)">
                                      <p:cBhvr>
                                        <p:cTn id="35" dur="1000"/>
                                        <p:tgtEl>
                                          <p:spTgt spid="62"/>
                                        </p:tgtEl>
                                      </p:cBhvr>
                                    </p:animEffect>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67"/>
                                        </p:tgtEl>
                                        <p:attrNameLst>
                                          <p:attrName>style.visibility</p:attrName>
                                        </p:attrNameLst>
                                      </p:cBhvr>
                                      <p:to>
                                        <p:strVal val="visible"/>
                                      </p:to>
                                    </p:set>
                                    <p:animEffect transition="in" filter="wipe(left)">
                                      <p:cBhvr>
                                        <p:cTn id="39" dur="1000"/>
                                        <p:tgtEl>
                                          <p:spTgt spid="67"/>
                                        </p:tgtEl>
                                      </p:cBhvr>
                                    </p:animEffect>
                                  </p:childTnLst>
                                </p:cTn>
                              </p:par>
                            </p:childTnLst>
                          </p:cTn>
                        </p:par>
                        <p:par>
                          <p:cTn id="40" fill="hold">
                            <p:stCondLst>
                              <p:cond delay="5250"/>
                            </p:stCondLst>
                            <p:childTnLst>
                              <p:par>
                                <p:cTn id="41" presetID="10"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500"/>
                                        <p:tgtEl>
                                          <p:spTgt spid="8"/>
                                        </p:tgtEl>
                                      </p:cBhvr>
                                    </p:animEffect>
                                  </p:childTnLst>
                                </p:cTn>
                              </p:par>
                              <p:par>
                                <p:cTn id="44" presetID="63" presetClass="path" presetSubtype="0" accel="50000" decel="50000" fill="hold" nodeType="withEffect">
                                  <p:stCondLst>
                                    <p:cond delay="0"/>
                                  </p:stCondLst>
                                  <p:childTnLst>
                                    <p:animMotion origin="layout" path="M 3.58974E-6 0 L 0.63205 0.00625 " pathEditMode="relative" rAng="0" ptsTypes="AA">
                                      <p:cBhvr>
                                        <p:cTn id="45" dur="2000" fill="hold"/>
                                        <p:tgtEl>
                                          <p:spTgt spid="8"/>
                                        </p:tgtEl>
                                        <p:attrNameLst>
                                          <p:attrName>ppt_x</p:attrName>
                                          <p:attrName>ppt_y</p:attrName>
                                        </p:attrNameLst>
                                      </p:cBhvr>
                                      <p:rCtr x="31603" y="301"/>
                                    </p:animMotion>
                                  </p:childTnLst>
                                </p:cTn>
                              </p:par>
                            </p:childTnLst>
                          </p:cTn>
                        </p:par>
                        <p:par>
                          <p:cTn id="46" fill="hold">
                            <p:stCondLst>
                              <p:cond delay="7250"/>
                            </p:stCondLst>
                            <p:childTnLst>
                              <p:par>
                                <p:cTn id="47" presetID="22" presetClass="entr" presetSubtype="8"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wipe(left)">
                                      <p:cBhvr>
                                        <p:cTn id="49" dur="1000"/>
                                        <p:tgtEl>
                                          <p:spTgt spid="71"/>
                                        </p:tgtEl>
                                      </p:cBhvr>
                                    </p:animEffect>
                                  </p:childTnLst>
                                </p:cTn>
                              </p:par>
                            </p:childTnLst>
                          </p:cTn>
                        </p:par>
                        <p:par>
                          <p:cTn id="50" fill="hold">
                            <p:stCondLst>
                              <p:cond delay="8250"/>
                            </p:stCondLst>
                            <p:childTnLst>
                              <p:par>
                                <p:cTn id="51" presetID="10" presetClass="entr" presetSubtype="0"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500"/>
                                        <p:tgtEl>
                                          <p:spTgt spid="12"/>
                                        </p:tgtEl>
                                      </p:cBhvr>
                                    </p:animEffect>
                                  </p:childTnLst>
                                </p:cTn>
                              </p:par>
                              <p:par>
                                <p:cTn id="54" presetID="63" presetClass="path" presetSubtype="0" accel="50000" decel="50000" fill="hold" nodeType="withEffect">
                                  <p:stCondLst>
                                    <p:cond delay="0"/>
                                  </p:stCondLst>
                                  <p:childTnLst>
                                    <p:animMotion origin="layout" path="M 5.12821E-7 1.85185E-6 L 0.45641 1.85185E-6 " pathEditMode="relative" rAng="0" ptsTypes="AA">
                                      <p:cBhvr>
                                        <p:cTn id="55" dur="2000" fill="hold"/>
                                        <p:tgtEl>
                                          <p:spTgt spid="12"/>
                                        </p:tgtEl>
                                        <p:attrNameLst>
                                          <p:attrName>ppt_x</p:attrName>
                                          <p:attrName>ppt_y</p:attrName>
                                        </p:attrNameLst>
                                      </p:cBhvr>
                                      <p:rCtr x="22821" y="0"/>
                                    </p:animMotion>
                                  </p:childTnLst>
                                </p:cTn>
                              </p:par>
                            </p:childTnLst>
                          </p:cTn>
                        </p:par>
                        <p:par>
                          <p:cTn id="56" fill="hold">
                            <p:stCondLst>
                              <p:cond delay="10250"/>
                            </p:stCondLst>
                            <p:childTnLst>
                              <p:par>
                                <p:cTn id="57" presetID="10" presetClass="entr" presetSubtype="0" fill="hold" nodeType="afterEffect">
                                  <p:stCondLst>
                                    <p:cond delay="0"/>
                                  </p:stCondLst>
                                  <p:childTnLst>
                                    <p:set>
                                      <p:cBhvr>
                                        <p:cTn id="58" dur="1" fill="hold">
                                          <p:stCondLst>
                                            <p:cond delay="0"/>
                                          </p:stCondLst>
                                        </p:cTn>
                                        <p:tgtEl>
                                          <p:spTgt spid="76"/>
                                        </p:tgtEl>
                                        <p:attrNameLst>
                                          <p:attrName>style.visibility</p:attrName>
                                        </p:attrNameLst>
                                      </p:cBhvr>
                                      <p:to>
                                        <p:strVal val="visible"/>
                                      </p:to>
                                    </p:set>
                                    <p:animEffect transition="in" filter="fade">
                                      <p:cBhvr>
                                        <p:cTn id="5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グループ化 9"/>
          <p:cNvGrpSpPr/>
          <p:nvPr/>
        </p:nvGrpSpPr>
        <p:grpSpPr>
          <a:xfrm>
            <a:off x="233362" y="502276"/>
            <a:ext cx="9387155" cy="5666703"/>
            <a:chOff x="979617" y="502277"/>
            <a:chExt cx="8177262" cy="4172754"/>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9617" y="502277"/>
              <a:ext cx="8177262" cy="4172754"/>
            </a:xfrm>
            <a:prstGeom prst="rect">
              <a:avLst/>
            </a:prstGeom>
          </p:spPr>
        </p:pic>
        <p:pic>
          <p:nvPicPr>
            <p:cNvPr id="9" name="図 8"/>
            <p:cNvPicPr>
              <a:picLocks noChangeAspect="1"/>
            </p:cNvPicPr>
            <p:nvPr/>
          </p:nvPicPr>
          <p:blipFill>
            <a:blip r:embed="rId3">
              <a:extLst>
                <a:ext uri="{BEBA8EAE-BF5A-486C-A8C5-ECC9F3942E4B}">
                  <a14:imgProps xmlns:a14="http://schemas.microsoft.com/office/drawing/2010/main">
                    <a14:imgLayer r:embed="rId4">
                      <a14:imgEffect>
                        <a14:backgroundRemoval t="3139" b="98206" l="9184" r="88776">
                          <a14:foregroundMark x1="53061" y1="24215" x2="53061" y2="24215"/>
                          <a14:foregroundMark x1="52041" y1="40359" x2="52041" y2="40359"/>
                          <a14:foregroundMark x1="51020" y1="61883" x2="51020" y2="61883"/>
                        </a14:backgroundRemoval>
                      </a14:imgEffect>
                    </a14:imgLayer>
                  </a14:imgProps>
                </a:ext>
              </a:extLst>
            </a:blip>
            <a:stretch>
              <a:fillRect/>
            </a:stretch>
          </p:blipFill>
          <p:spPr>
            <a:xfrm>
              <a:off x="8438775" y="2721528"/>
              <a:ext cx="459276" cy="1045087"/>
            </a:xfrm>
            <a:prstGeom prst="rect">
              <a:avLst/>
            </a:prstGeom>
          </p:spPr>
        </p:pic>
        <p:pic>
          <p:nvPicPr>
            <p:cNvPr id="11" name="図 10"/>
            <p:cNvPicPr>
              <a:picLocks noChangeAspect="1"/>
            </p:cNvPicPr>
            <p:nvPr/>
          </p:nvPicPr>
          <p:blipFill>
            <a:blip r:embed="rId5">
              <a:extLst>
                <a:ext uri="{BEBA8EAE-BF5A-486C-A8C5-ECC9F3942E4B}">
                  <a14:imgProps xmlns:a14="http://schemas.microsoft.com/office/drawing/2010/main">
                    <a14:imgLayer r:embed="rId6">
                      <a14:imgEffect>
                        <a14:backgroundRemoval t="6383" b="98936" l="2976" r="97024">
                          <a14:foregroundMark x1="54167" y1="50000" x2="54167" y2="50000"/>
                          <a14:foregroundMark x1="35714" y1="51064" x2="35714" y2="51064"/>
                        </a14:backgroundRemoval>
                      </a14:imgEffect>
                    </a14:imgLayer>
                  </a14:imgProps>
                </a:ext>
              </a:extLst>
            </a:blip>
            <a:stretch>
              <a:fillRect/>
            </a:stretch>
          </p:blipFill>
          <p:spPr>
            <a:xfrm>
              <a:off x="8068770" y="2838866"/>
              <a:ext cx="450382" cy="252000"/>
            </a:xfrm>
            <a:prstGeom prst="rect">
              <a:avLst/>
            </a:prstGeom>
          </p:spPr>
        </p:pic>
      </p:grpSp>
      <p:sp>
        <p:nvSpPr>
          <p:cNvPr id="3" name="AutoShape 2" descr="https://jpc-powerpoint.officeapps.live.com/pods/GetClipboardImage.ashx?Id=34949795-b90f-4739-a8bd-6077d825f0f5&amp;DC=GJP1&amp;pkey=2d48b672-6227-4d38-a6ef-548413ef9639&amp;wdwaccluster=GJP1"/>
          <p:cNvSpPr>
            <a:spLocks noChangeAspect="1" noChangeArrowheads="1"/>
          </p:cNvSpPr>
          <p:nvPr/>
        </p:nvSpPr>
        <p:spPr bwMode="auto">
          <a:xfrm>
            <a:off x="233363"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grpSp>
        <p:nvGrpSpPr>
          <p:cNvPr id="31" name="グループ化 30"/>
          <p:cNvGrpSpPr/>
          <p:nvPr/>
        </p:nvGrpSpPr>
        <p:grpSpPr>
          <a:xfrm>
            <a:off x="685009" y="767914"/>
            <a:ext cx="592362" cy="646331"/>
            <a:chOff x="2390956" y="1607048"/>
            <a:chExt cx="592362" cy="646331"/>
          </a:xfrm>
        </p:grpSpPr>
        <p:sp>
          <p:nvSpPr>
            <p:cNvPr id="35" name="テキスト ボックス 34"/>
            <p:cNvSpPr txBox="1"/>
            <p:nvPr/>
          </p:nvSpPr>
          <p:spPr>
            <a:xfrm>
              <a:off x="2395130" y="1607048"/>
              <a:ext cx="588188" cy="646331"/>
            </a:xfrm>
            <a:prstGeom prst="rect">
              <a:avLst/>
            </a:prstGeom>
            <a:noFill/>
          </p:spPr>
          <p:txBody>
            <a:bodyPr wrap="square" rtlCol="0">
              <a:spAutoFit/>
            </a:bodyPr>
            <a:lstStyle/>
            <a:p>
              <a:pPr algn="dist"/>
              <a:r>
                <a:rPr lang="ja-JP" altLang="en-US" sz="3600" dirty="0">
                  <a:ln w="76200">
                    <a:solidFill>
                      <a:schemeClr val="bg1"/>
                    </a:solidFill>
                  </a:ln>
                  <a:solidFill>
                    <a:schemeClr val="bg1"/>
                  </a:solidFill>
                  <a:latin typeface="HGS創英角ﾎﾟｯﾌﾟ体" panose="040B0A00000000000000" pitchFamily="50" charset="-128"/>
                  <a:ea typeface="HGS創英角ﾎﾟｯﾌﾟ体" panose="040B0A00000000000000" pitchFamily="50" charset="-128"/>
                </a:rPr>
                <a:t>⑥</a:t>
              </a:r>
              <a:endParaRPr kumimoji="1" lang="ja-JP" altLang="en-US" sz="3600" dirty="0">
                <a:ln w="76200">
                  <a:solidFill>
                    <a:schemeClr val="bg1"/>
                  </a:solidFill>
                </a:ln>
                <a:solidFill>
                  <a:schemeClr val="bg1"/>
                </a:solidFill>
                <a:latin typeface="HGS創英角ﾎﾟｯﾌﾟ体" panose="040B0A00000000000000" pitchFamily="50" charset="-128"/>
                <a:ea typeface="HGS創英角ﾎﾟｯﾌﾟ体" panose="040B0A00000000000000" pitchFamily="50" charset="-128"/>
              </a:endParaRPr>
            </a:p>
          </p:txBody>
        </p:sp>
        <p:sp>
          <p:nvSpPr>
            <p:cNvPr id="39" name="テキスト ボックス 38"/>
            <p:cNvSpPr txBox="1"/>
            <p:nvPr/>
          </p:nvSpPr>
          <p:spPr>
            <a:xfrm>
              <a:off x="2390956" y="1607048"/>
              <a:ext cx="588188" cy="646331"/>
            </a:xfrm>
            <a:prstGeom prst="rect">
              <a:avLst/>
            </a:prstGeom>
            <a:noFill/>
          </p:spPr>
          <p:txBody>
            <a:bodyPr wrap="square" rtlCol="0">
              <a:spAutoFit/>
            </a:bodyPr>
            <a:lstStyle/>
            <a:p>
              <a:pPr algn="dist"/>
              <a:r>
                <a:rPr lang="ja-JP" altLang="en-US" sz="3600" dirty="0">
                  <a:latin typeface="HGS創英角ﾎﾟｯﾌﾟ体" panose="040B0A00000000000000" pitchFamily="50" charset="-128"/>
                  <a:ea typeface="HGS創英角ﾎﾟｯﾌﾟ体" panose="040B0A00000000000000" pitchFamily="50" charset="-128"/>
                </a:rPr>
                <a:t>⑥</a:t>
              </a:r>
              <a:endParaRPr kumimoji="1" lang="ja-JP" altLang="en-US" sz="3600" dirty="0">
                <a:latin typeface="HGS創英角ﾎﾟｯﾌﾟ体" panose="040B0A00000000000000" pitchFamily="50" charset="-128"/>
                <a:ea typeface="HGS創英角ﾎﾟｯﾌﾟ体" panose="040B0A00000000000000" pitchFamily="50" charset="-128"/>
              </a:endParaRPr>
            </a:p>
          </p:txBody>
        </p:sp>
      </p:grpSp>
      <p:grpSp>
        <p:nvGrpSpPr>
          <p:cNvPr id="40" name="グループ化 39"/>
          <p:cNvGrpSpPr/>
          <p:nvPr/>
        </p:nvGrpSpPr>
        <p:grpSpPr>
          <a:xfrm>
            <a:off x="1275231" y="622896"/>
            <a:ext cx="5439570" cy="759904"/>
            <a:chOff x="1698200" y="3457090"/>
            <a:chExt cx="5439570" cy="759904"/>
          </a:xfrm>
        </p:grpSpPr>
        <p:grpSp>
          <p:nvGrpSpPr>
            <p:cNvPr id="41" name="グループ化 40"/>
            <p:cNvGrpSpPr/>
            <p:nvPr/>
          </p:nvGrpSpPr>
          <p:grpSpPr>
            <a:xfrm>
              <a:off x="1698200" y="3457090"/>
              <a:ext cx="5439570" cy="759904"/>
              <a:chOff x="1262808" y="622673"/>
              <a:chExt cx="5013435" cy="759904"/>
            </a:xfrm>
          </p:grpSpPr>
          <p:grpSp>
            <p:nvGrpSpPr>
              <p:cNvPr id="43" name="グループ化 42"/>
              <p:cNvGrpSpPr/>
              <p:nvPr/>
            </p:nvGrpSpPr>
            <p:grpSpPr>
              <a:xfrm>
                <a:off x="1262808" y="788793"/>
                <a:ext cx="5013435" cy="593784"/>
                <a:chOff x="1262808" y="788793"/>
                <a:chExt cx="5013435" cy="593784"/>
              </a:xfrm>
            </p:grpSpPr>
            <p:sp>
              <p:nvSpPr>
                <p:cNvPr id="45" name="テキスト ボックス 44"/>
                <p:cNvSpPr txBox="1"/>
                <p:nvPr/>
              </p:nvSpPr>
              <p:spPr>
                <a:xfrm>
                  <a:off x="1262808" y="788793"/>
                  <a:ext cx="4447396" cy="584775"/>
                </a:xfrm>
                <a:prstGeom prst="rect">
                  <a:avLst/>
                </a:prstGeom>
                <a:noFill/>
              </p:spPr>
              <p:txBody>
                <a:bodyPr wrap="square" rtlCol="0">
                  <a:spAutoFit/>
                </a:bodyPr>
                <a:lstStyle/>
                <a:p>
                  <a:pPr algn="dist"/>
                  <a:r>
                    <a:rPr lang="ja-JP" altLang="en-US" sz="3200" u="sng" dirty="0">
                      <a:ln w="76200">
                        <a:solidFill>
                          <a:schemeClr val="bg1"/>
                        </a:solidFill>
                      </a:ln>
                      <a:solidFill>
                        <a:schemeClr val="bg1"/>
                      </a:solidFill>
                      <a:latin typeface="HGS創英角ﾎﾟｯﾌﾟ体" panose="040B0A00000000000000" pitchFamily="50" charset="-128"/>
                      <a:ea typeface="HGS創英角ﾎﾟｯﾌﾟ体" panose="040B0A00000000000000" pitchFamily="50" charset="-128"/>
                    </a:rPr>
                    <a:t>作品を作っていこう</a:t>
                  </a:r>
                  <a:endParaRPr kumimoji="1" lang="ja-JP" altLang="en-US" sz="3200" u="sng" dirty="0">
                    <a:ln w="76200">
                      <a:solidFill>
                        <a:schemeClr val="bg1"/>
                      </a:solidFill>
                    </a:ln>
                    <a:solidFill>
                      <a:schemeClr val="bg1"/>
                    </a:solidFill>
                    <a:latin typeface="HGS創英角ﾎﾟｯﾌﾟ体" panose="040B0A00000000000000" pitchFamily="50" charset="-128"/>
                    <a:ea typeface="HGS創英角ﾎﾟｯﾌﾟ体" panose="040B0A00000000000000" pitchFamily="50" charset="-128"/>
                  </a:endParaRPr>
                </a:p>
              </p:txBody>
            </p:sp>
            <p:grpSp>
              <p:nvGrpSpPr>
                <p:cNvPr id="46" name="グループ化 45"/>
                <p:cNvGrpSpPr/>
                <p:nvPr/>
              </p:nvGrpSpPr>
              <p:grpSpPr>
                <a:xfrm>
                  <a:off x="1266414" y="797802"/>
                  <a:ext cx="5009829" cy="584775"/>
                  <a:chOff x="1405840" y="797802"/>
                  <a:chExt cx="4949375" cy="584775"/>
                </a:xfrm>
              </p:grpSpPr>
              <p:grpSp>
                <p:nvGrpSpPr>
                  <p:cNvPr id="47" name="グループ化 46"/>
                  <p:cNvGrpSpPr/>
                  <p:nvPr/>
                </p:nvGrpSpPr>
                <p:grpSpPr>
                  <a:xfrm>
                    <a:off x="5779220" y="810125"/>
                    <a:ext cx="575995" cy="551398"/>
                    <a:chOff x="2305792" y="4997765"/>
                    <a:chExt cx="917039" cy="867825"/>
                  </a:xfrm>
                </p:grpSpPr>
                <p:pic>
                  <p:nvPicPr>
                    <p:cNvPr id="49" name="図 4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05792" y="4997765"/>
                      <a:ext cx="501793" cy="867825"/>
                    </a:xfrm>
                    <a:prstGeom prst="rect">
                      <a:avLst/>
                    </a:prstGeom>
                  </p:spPr>
                </p:pic>
                <p:pic>
                  <p:nvPicPr>
                    <p:cNvPr id="50" name="図 4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46215" y="5214242"/>
                      <a:ext cx="376616" cy="651348"/>
                    </a:xfrm>
                    <a:prstGeom prst="rect">
                      <a:avLst/>
                    </a:prstGeom>
                  </p:spPr>
                </p:pic>
              </p:grpSp>
              <p:sp>
                <p:nvSpPr>
                  <p:cNvPr id="48" name="テキスト ボックス 47"/>
                  <p:cNvSpPr txBox="1"/>
                  <p:nvPr/>
                </p:nvSpPr>
                <p:spPr>
                  <a:xfrm>
                    <a:off x="1405840" y="797802"/>
                    <a:ext cx="4390168" cy="584775"/>
                  </a:xfrm>
                  <a:prstGeom prst="rect">
                    <a:avLst/>
                  </a:prstGeom>
                  <a:noFill/>
                </p:spPr>
                <p:txBody>
                  <a:bodyPr wrap="square" rtlCol="0">
                    <a:spAutoFit/>
                  </a:bodyPr>
                  <a:lstStyle/>
                  <a:p>
                    <a:pPr algn="dist"/>
                    <a:r>
                      <a:rPr lang="ja-JP" altLang="en-US" sz="3200" u="sng" dirty="0">
                        <a:latin typeface="HGS創英角ﾎﾟｯﾌﾟ体" panose="040B0A00000000000000" pitchFamily="50" charset="-128"/>
                        <a:ea typeface="HGS創英角ﾎﾟｯﾌﾟ体" panose="040B0A00000000000000" pitchFamily="50" charset="-128"/>
                      </a:rPr>
                      <a:t>作品を作っていこう</a:t>
                    </a:r>
                    <a:endParaRPr kumimoji="1" lang="ja-JP" altLang="en-US" sz="3200" u="sng" dirty="0">
                      <a:latin typeface="HGS創英角ﾎﾟｯﾌﾟ体" panose="040B0A00000000000000" pitchFamily="50" charset="-128"/>
                      <a:ea typeface="HGS創英角ﾎﾟｯﾌﾟ体" panose="040B0A00000000000000" pitchFamily="50" charset="-128"/>
                    </a:endParaRPr>
                  </a:p>
                </p:txBody>
              </p:sp>
            </p:grpSp>
          </p:grpSp>
          <p:sp>
            <p:nvSpPr>
              <p:cNvPr id="44" name="テキスト ボックス 43"/>
              <p:cNvSpPr txBox="1"/>
              <p:nvPr/>
            </p:nvSpPr>
            <p:spPr>
              <a:xfrm>
                <a:off x="1300437" y="622673"/>
                <a:ext cx="987690" cy="263716"/>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さくひん</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grpSp>
        <p:sp>
          <p:nvSpPr>
            <p:cNvPr id="42" name="テキスト ボックス 41"/>
            <p:cNvSpPr txBox="1"/>
            <p:nvPr/>
          </p:nvSpPr>
          <p:spPr>
            <a:xfrm>
              <a:off x="3327572" y="3459196"/>
              <a:ext cx="508219" cy="261610"/>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つく</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grpSp>
      <p:grpSp>
        <p:nvGrpSpPr>
          <p:cNvPr id="77" name="グループ化 76"/>
          <p:cNvGrpSpPr/>
          <p:nvPr/>
        </p:nvGrpSpPr>
        <p:grpSpPr>
          <a:xfrm>
            <a:off x="661931" y="1444401"/>
            <a:ext cx="8226502" cy="802881"/>
            <a:chOff x="661931" y="1444401"/>
            <a:chExt cx="8226502" cy="802881"/>
          </a:xfrm>
        </p:grpSpPr>
        <p:pic>
          <p:nvPicPr>
            <p:cNvPr id="7" name="図 6"/>
            <p:cNvPicPr>
              <a:picLocks noChangeAspect="1"/>
            </p:cNvPicPr>
            <p:nvPr/>
          </p:nvPicPr>
          <p:blipFill>
            <a:blip r:embed="rId9">
              <a:extLst>
                <a:ext uri="{BEBA8EAE-BF5A-486C-A8C5-ECC9F3942E4B}">
                  <a14:imgProps xmlns:a14="http://schemas.microsoft.com/office/drawing/2010/main">
                    <a14:imgLayer r:embed="rId10">
                      <a14:imgEffect>
                        <a14:backgroundRemoval t="3797" b="98734" l="2532" r="100000">
                          <a14:foregroundMark x1="71519" y1="63291" x2="71519" y2="63291"/>
                          <a14:foregroundMark x1="95570" y1="59494" x2="95570" y2="59494"/>
                          <a14:foregroundMark x1="47468" y1="82911" x2="47468" y2="82911"/>
                          <a14:foregroundMark x1="41772" y1="84810" x2="41772" y2="84810"/>
                          <a14:foregroundMark x1="40506" y1="91772" x2="40506" y2="91772"/>
                          <a14:foregroundMark x1="88608" y1="70886" x2="88608" y2="70886"/>
                        </a14:backgroundRemoval>
                      </a14:imgEffect>
                    </a14:imgLayer>
                  </a14:imgProps>
                </a:ext>
              </a:extLst>
            </a:blip>
            <a:stretch>
              <a:fillRect/>
            </a:stretch>
          </p:blipFill>
          <p:spPr>
            <a:xfrm>
              <a:off x="8208286" y="1444401"/>
              <a:ext cx="680147" cy="680147"/>
            </a:xfrm>
            <a:prstGeom prst="rect">
              <a:avLst/>
            </a:prstGeom>
          </p:spPr>
        </p:pic>
        <p:grpSp>
          <p:nvGrpSpPr>
            <p:cNvPr id="57" name="グループ化 56"/>
            <p:cNvGrpSpPr/>
            <p:nvPr/>
          </p:nvGrpSpPr>
          <p:grpSpPr>
            <a:xfrm>
              <a:off x="661931" y="1509986"/>
              <a:ext cx="7709482" cy="737296"/>
              <a:chOff x="697539" y="4846251"/>
              <a:chExt cx="7709482" cy="737296"/>
            </a:xfrm>
          </p:grpSpPr>
          <p:sp>
            <p:nvSpPr>
              <p:cNvPr id="58" name="Rectangle 1"/>
              <p:cNvSpPr>
                <a:spLocks noChangeArrowheads="1"/>
              </p:cNvSpPr>
              <p:nvPr/>
            </p:nvSpPr>
            <p:spPr bwMode="auto">
              <a:xfrm>
                <a:off x="697539" y="4914133"/>
                <a:ext cx="7709482" cy="669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dist" defTabSz="914400" eaLnBrk="0" fontAlgn="base" hangingPunct="0">
                  <a:lnSpc>
                    <a:spcPct val="150000"/>
                  </a:lnSpc>
                  <a:spcBef>
                    <a:spcPct val="0"/>
                  </a:spcBef>
                  <a:spcAft>
                    <a:spcPct val="0"/>
                  </a:spcAft>
                </a:pPr>
                <a:r>
                  <a:rPr lang="ja-JP" altLang="en-US" sz="2500" dirty="0">
                    <a:latin typeface="HGS創英角ﾎﾟｯﾌﾟ体" panose="040B0A00000000000000" pitchFamily="50" charset="-128"/>
                    <a:ea typeface="HGS創英角ﾎﾟｯﾌﾟ体" panose="040B0A00000000000000" pitchFamily="50" charset="-128"/>
                    <a:cs typeface="Times New Roman" panose="02020603050405020304" pitchFamily="18" charset="0"/>
                  </a:rPr>
                  <a:t>下書きができたら、さあ、作品を完成させていこう</a:t>
                </a:r>
                <a:endParaRPr lang="en-US" altLang="ja-JP" sz="2500" dirty="0">
                  <a:latin typeface="HGS創英角ﾎﾟｯﾌﾟ体" panose="040B0A00000000000000" pitchFamily="50" charset="-128"/>
                  <a:ea typeface="HGS創英角ﾎﾟｯﾌﾟ体" panose="040B0A00000000000000" pitchFamily="50" charset="-128"/>
                  <a:cs typeface="Times New Roman" panose="02020603050405020304" pitchFamily="18" charset="0"/>
                </a:endParaRPr>
              </a:p>
            </p:txBody>
          </p:sp>
          <p:sp>
            <p:nvSpPr>
              <p:cNvPr id="59" name="テキスト ボックス 58"/>
              <p:cNvSpPr txBox="1"/>
              <p:nvPr/>
            </p:nvSpPr>
            <p:spPr>
              <a:xfrm>
                <a:off x="757126" y="4846251"/>
                <a:ext cx="709098" cy="261610"/>
              </a:xfrm>
              <a:prstGeom prst="rect">
                <a:avLst/>
              </a:prstGeom>
              <a:noFill/>
            </p:spPr>
            <p:txBody>
              <a:bodyPr wrap="square" rtlCol="0">
                <a:spAutoFit/>
              </a:bodyPr>
              <a:lstStyle/>
              <a:p>
                <a:pPr algn="dist"/>
                <a:r>
                  <a:rPr kumimoji="1" lang="ja-JP" altLang="en-US" sz="1100" dirty="0">
                    <a:latin typeface="HGS創英角ﾎﾟｯﾌﾟ体" panose="040B0A00000000000000" pitchFamily="50" charset="-128"/>
                    <a:ea typeface="HGS創英角ﾎﾟｯﾌﾟ体" panose="040B0A00000000000000" pitchFamily="50" charset="-128"/>
                  </a:rPr>
                  <a:t>したが</a:t>
                </a:r>
              </a:p>
            </p:txBody>
          </p:sp>
          <p:sp>
            <p:nvSpPr>
              <p:cNvPr id="60" name="テキスト ボックス 59"/>
              <p:cNvSpPr txBox="1"/>
              <p:nvPr/>
            </p:nvSpPr>
            <p:spPr>
              <a:xfrm>
                <a:off x="4643995" y="4846251"/>
                <a:ext cx="792000" cy="261610"/>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さくひん</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sp>
            <p:nvSpPr>
              <p:cNvPr id="61" name="テキスト ボックス 60"/>
              <p:cNvSpPr txBox="1"/>
              <p:nvPr/>
            </p:nvSpPr>
            <p:spPr>
              <a:xfrm>
                <a:off x="5617893" y="4846251"/>
                <a:ext cx="792000" cy="261610"/>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かんせい</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grpSp>
      </p:grpSp>
      <p:grpSp>
        <p:nvGrpSpPr>
          <p:cNvPr id="62" name="グループ化 61"/>
          <p:cNvGrpSpPr/>
          <p:nvPr/>
        </p:nvGrpSpPr>
        <p:grpSpPr>
          <a:xfrm>
            <a:off x="663057" y="2195766"/>
            <a:ext cx="7520532" cy="725759"/>
            <a:chOff x="697539" y="4844909"/>
            <a:chExt cx="7520532" cy="725759"/>
          </a:xfrm>
        </p:grpSpPr>
        <p:sp>
          <p:nvSpPr>
            <p:cNvPr id="63" name="Rectangle 1"/>
            <p:cNvSpPr>
              <a:spLocks noChangeArrowheads="1"/>
            </p:cNvSpPr>
            <p:nvPr/>
          </p:nvSpPr>
          <p:spPr bwMode="auto">
            <a:xfrm>
              <a:off x="697539" y="4901254"/>
              <a:ext cx="7520532" cy="669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dist" eaLnBrk="0" fontAlgn="base" hangingPunct="0">
                <a:lnSpc>
                  <a:spcPct val="150000"/>
                </a:lnSpc>
                <a:spcBef>
                  <a:spcPct val="0"/>
                </a:spcBef>
                <a:spcAft>
                  <a:spcPct val="0"/>
                </a:spcAft>
              </a:pPr>
              <a:r>
                <a:rPr lang="ja-JP" altLang="en-US" sz="2500" dirty="0">
                  <a:latin typeface="HGS創英角ﾎﾟｯﾌﾟ体" panose="040B0A00000000000000" pitchFamily="50" charset="-128"/>
                  <a:ea typeface="HGS創英角ﾎﾟｯﾌﾟ体" panose="040B0A00000000000000" pitchFamily="50" charset="-128"/>
                </a:rPr>
                <a:t>ていねいに美しく仕上げるように気をつけてね</a:t>
              </a:r>
              <a:r>
                <a:rPr lang="en-US" altLang="ja-JP" sz="2500" dirty="0">
                  <a:latin typeface="HGS創英角ﾎﾟｯﾌﾟ体" panose="040B0A00000000000000" pitchFamily="50" charset="-128"/>
                  <a:ea typeface="HGS創英角ﾎﾟｯﾌﾟ体" panose="040B0A00000000000000" pitchFamily="50" charset="-128"/>
                </a:rPr>
                <a:t>!</a:t>
              </a:r>
            </a:p>
          </p:txBody>
        </p:sp>
        <p:sp>
          <p:nvSpPr>
            <p:cNvPr id="64" name="テキスト ボックス 63"/>
            <p:cNvSpPr txBox="1"/>
            <p:nvPr/>
          </p:nvSpPr>
          <p:spPr>
            <a:xfrm>
              <a:off x="2360080" y="4848727"/>
              <a:ext cx="648000" cy="261610"/>
            </a:xfrm>
            <a:prstGeom prst="rect">
              <a:avLst/>
            </a:prstGeom>
            <a:noFill/>
          </p:spPr>
          <p:txBody>
            <a:bodyPr wrap="square" rtlCol="0">
              <a:spAutoFit/>
            </a:bodyPr>
            <a:lstStyle/>
            <a:p>
              <a:pPr algn="dist"/>
              <a:r>
                <a:rPr kumimoji="1" lang="ja-JP" altLang="en-US" sz="1100" dirty="0">
                  <a:latin typeface="HGS創英角ﾎﾟｯﾌﾟ体" panose="040B0A00000000000000" pitchFamily="50" charset="-128"/>
                  <a:ea typeface="HGS創英角ﾎﾟｯﾌﾟ体" panose="040B0A00000000000000" pitchFamily="50" charset="-128"/>
                </a:rPr>
                <a:t>うつく</a:t>
              </a:r>
            </a:p>
          </p:txBody>
        </p:sp>
        <p:sp>
          <p:nvSpPr>
            <p:cNvPr id="65" name="テキスト ボックス 64"/>
            <p:cNvSpPr txBox="1"/>
            <p:nvPr/>
          </p:nvSpPr>
          <p:spPr>
            <a:xfrm>
              <a:off x="3540630" y="4859899"/>
              <a:ext cx="648000" cy="261610"/>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しあ</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sp>
          <p:nvSpPr>
            <p:cNvPr id="66" name="テキスト ボックス 65"/>
            <p:cNvSpPr txBox="1"/>
            <p:nvPr/>
          </p:nvSpPr>
          <p:spPr>
            <a:xfrm>
              <a:off x="5905072" y="4844909"/>
              <a:ext cx="306388" cy="264086"/>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き</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grpSp>
      <p:pic>
        <p:nvPicPr>
          <p:cNvPr id="8" name="図 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86144" y="2986209"/>
            <a:ext cx="392959" cy="542518"/>
          </a:xfrm>
          <a:prstGeom prst="rect">
            <a:avLst/>
          </a:prstGeom>
        </p:spPr>
      </p:pic>
      <p:grpSp>
        <p:nvGrpSpPr>
          <p:cNvPr id="67" name="グループ化 66"/>
          <p:cNvGrpSpPr/>
          <p:nvPr/>
        </p:nvGrpSpPr>
        <p:grpSpPr>
          <a:xfrm>
            <a:off x="685009" y="2896354"/>
            <a:ext cx="6358354" cy="694782"/>
            <a:chOff x="697539" y="4817930"/>
            <a:chExt cx="7327345" cy="694782"/>
          </a:xfrm>
        </p:grpSpPr>
        <p:sp>
          <p:nvSpPr>
            <p:cNvPr id="68" name="Rectangle 1"/>
            <p:cNvSpPr>
              <a:spLocks noChangeArrowheads="1"/>
            </p:cNvSpPr>
            <p:nvPr/>
          </p:nvSpPr>
          <p:spPr bwMode="auto">
            <a:xfrm>
              <a:off x="697539" y="4933451"/>
              <a:ext cx="7327345" cy="579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dist" eaLnBrk="0" fontAlgn="base" hangingPunct="0">
                <a:lnSpc>
                  <a:spcPct val="150000"/>
                </a:lnSpc>
                <a:spcBef>
                  <a:spcPct val="0"/>
                </a:spcBef>
                <a:spcAft>
                  <a:spcPct val="0"/>
                </a:spcAft>
              </a:pPr>
              <a:r>
                <a:rPr lang="ja-JP" altLang="en-US" sz="2500" dirty="0">
                  <a:latin typeface="HGS創英角ﾎﾟｯﾌﾟ体" panose="040B0A00000000000000" pitchFamily="50" charset="-128"/>
                  <a:ea typeface="HGS創英角ﾎﾟｯﾌﾟ体" panose="040B0A00000000000000" pitchFamily="50" charset="-128"/>
                </a:rPr>
                <a:t>貼ったものは、しっかりのりで貼ってね！</a:t>
              </a:r>
              <a:endParaRPr lang="en-US" altLang="ja-JP" sz="2500" dirty="0">
                <a:latin typeface="HGS創英角ﾎﾟｯﾌﾟ体" panose="040B0A00000000000000" pitchFamily="50" charset="-128"/>
                <a:ea typeface="HGS創英角ﾎﾟｯﾌﾟ体" panose="040B0A00000000000000" pitchFamily="50" charset="-128"/>
              </a:endParaRPr>
            </a:p>
          </p:txBody>
        </p:sp>
        <p:sp>
          <p:nvSpPr>
            <p:cNvPr id="69" name="テキスト ボックス 68"/>
            <p:cNvSpPr txBox="1"/>
            <p:nvPr/>
          </p:nvSpPr>
          <p:spPr>
            <a:xfrm>
              <a:off x="805094" y="4817930"/>
              <a:ext cx="337219" cy="261610"/>
            </a:xfrm>
            <a:prstGeom prst="rect">
              <a:avLst/>
            </a:prstGeom>
            <a:noFill/>
          </p:spPr>
          <p:txBody>
            <a:bodyPr wrap="square" rtlCol="0">
              <a:spAutoFit/>
            </a:bodyPr>
            <a:lstStyle/>
            <a:p>
              <a:pPr algn="dist"/>
              <a:r>
                <a:rPr kumimoji="1" lang="ja-JP" altLang="en-US" sz="1100" dirty="0">
                  <a:latin typeface="HGS創英角ﾎﾟｯﾌﾟ体" panose="040B0A00000000000000" pitchFamily="50" charset="-128"/>
                  <a:ea typeface="HGS創英角ﾎﾟｯﾌﾟ体" panose="040B0A00000000000000" pitchFamily="50" charset="-128"/>
                </a:rPr>
                <a:t>は</a:t>
              </a:r>
            </a:p>
          </p:txBody>
        </p:sp>
        <p:sp>
          <p:nvSpPr>
            <p:cNvPr id="70" name="テキスト ボックス 69"/>
            <p:cNvSpPr txBox="1"/>
            <p:nvPr/>
          </p:nvSpPr>
          <p:spPr>
            <a:xfrm>
              <a:off x="6016792" y="4833372"/>
              <a:ext cx="306388" cy="264086"/>
            </a:xfrm>
            <a:prstGeom prst="rect">
              <a:avLst/>
            </a:prstGeom>
            <a:noFill/>
          </p:spPr>
          <p:txBody>
            <a:bodyPr wrap="square" rtlCol="0">
              <a:spAutoFit/>
            </a:bodyPr>
            <a:lstStyle/>
            <a:p>
              <a:pPr algn="dist"/>
              <a:r>
                <a:rPr kumimoji="1" lang="ja-JP" altLang="en-US" sz="1100" dirty="0">
                  <a:latin typeface="HGS創英角ﾎﾟｯﾌﾟ体" panose="040B0A00000000000000" pitchFamily="50" charset="-128"/>
                  <a:ea typeface="HGS創英角ﾎﾟｯﾌﾟ体" panose="040B0A00000000000000" pitchFamily="50" charset="-128"/>
                </a:rPr>
                <a:t>は</a:t>
              </a:r>
            </a:p>
          </p:txBody>
        </p:sp>
      </p:grpSp>
      <p:pic>
        <p:nvPicPr>
          <p:cNvPr id="12" name="図 1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5400000" flipH="1">
            <a:off x="670595" y="3775804"/>
            <a:ext cx="512507" cy="483679"/>
          </a:xfrm>
          <a:prstGeom prst="rect">
            <a:avLst/>
          </a:prstGeom>
        </p:spPr>
      </p:pic>
      <p:grpSp>
        <p:nvGrpSpPr>
          <p:cNvPr id="71" name="グループ化 70"/>
          <p:cNvGrpSpPr/>
          <p:nvPr/>
        </p:nvGrpSpPr>
        <p:grpSpPr>
          <a:xfrm>
            <a:off x="651893" y="3681831"/>
            <a:ext cx="4628695" cy="726211"/>
            <a:chOff x="697540" y="4831578"/>
            <a:chExt cx="5334093" cy="726211"/>
          </a:xfrm>
        </p:grpSpPr>
        <p:sp>
          <p:nvSpPr>
            <p:cNvPr id="72" name="Rectangle 1"/>
            <p:cNvSpPr>
              <a:spLocks noChangeArrowheads="1"/>
            </p:cNvSpPr>
            <p:nvPr/>
          </p:nvSpPr>
          <p:spPr bwMode="auto">
            <a:xfrm>
              <a:off x="697540" y="4888375"/>
              <a:ext cx="5334093" cy="669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dist" eaLnBrk="0" fontAlgn="base" hangingPunct="0">
                <a:lnSpc>
                  <a:spcPct val="150000"/>
                </a:lnSpc>
                <a:spcBef>
                  <a:spcPct val="0"/>
                </a:spcBef>
                <a:spcAft>
                  <a:spcPct val="0"/>
                </a:spcAft>
              </a:pPr>
              <a:r>
                <a:rPr kumimoji="0" lang="ja-JP" altLang="en-US" sz="2500" b="0" i="0" u="none" strike="noStrike" cap="none" normalizeH="0" baseline="0" dirty="0">
                  <a:ln>
                    <a:noFill/>
                  </a:ln>
                  <a:solidFill>
                    <a:schemeClr val="tx1"/>
                  </a:solidFill>
                  <a:effectLst/>
                  <a:latin typeface="HGS創英角ﾎﾟｯﾌﾟ体" panose="040B0A00000000000000" pitchFamily="50" charset="-128"/>
                  <a:ea typeface="HGS創英角ﾎﾟｯﾌﾟ体" panose="040B0A00000000000000" pitchFamily="50" charset="-128"/>
                </a:rPr>
                <a:t>下書き</a:t>
              </a:r>
              <a:r>
                <a:rPr lang="ja-JP" altLang="en-US" sz="2500" dirty="0">
                  <a:latin typeface="HGS創英角ﾎﾟｯﾌﾟ体" panose="040B0A00000000000000" pitchFamily="50" charset="-128"/>
                  <a:ea typeface="HGS創英角ﾎﾟｯﾌﾟ体" panose="040B0A00000000000000" pitchFamily="50" charset="-128"/>
                </a:rPr>
                <a:t>は、きれいに消してね</a:t>
              </a:r>
            </a:p>
          </p:txBody>
        </p:sp>
        <p:sp>
          <p:nvSpPr>
            <p:cNvPr id="73" name="テキスト ボックス 72"/>
            <p:cNvSpPr txBox="1"/>
            <p:nvPr/>
          </p:nvSpPr>
          <p:spPr>
            <a:xfrm>
              <a:off x="773639" y="4831578"/>
              <a:ext cx="811276" cy="261610"/>
            </a:xfrm>
            <a:prstGeom prst="rect">
              <a:avLst/>
            </a:prstGeom>
            <a:noFill/>
          </p:spPr>
          <p:txBody>
            <a:bodyPr wrap="square" rtlCol="0">
              <a:spAutoFit/>
            </a:bodyPr>
            <a:lstStyle/>
            <a:p>
              <a:pPr algn="dist"/>
              <a:r>
                <a:rPr kumimoji="1" lang="ja-JP" altLang="en-US" sz="1100" dirty="0">
                  <a:latin typeface="HGS創英角ﾎﾟｯﾌﾟ体" panose="040B0A00000000000000" pitchFamily="50" charset="-128"/>
                  <a:ea typeface="HGS創英角ﾎﾟｯﾌﾟ体" panose="040B0A00000000000000" pitchFamily="50" charset="-128"/>
                </a:rPr>
                <a:t>したが</a:t>
              </a:r>
            </a:p>
          </p:txBody>
        </p:sp>
        <p:sp>
          <p:nvSpPr>
            <p:cNvPr id="74" name="テキスト ボックス 73"/>
            <p:cNvSpPr txBox="1"/>
            <p:nvPr/>
          </p:nvSpPr>
          <p:spPr>
            <a:xfrm>
              <a:off x="4364502" y="4833372"/>
              <a:ext cx="306388" cy="264086"/>
            </a:xfrm>
            <a:prstGeom prst="rect">
              <a:avLst/>
            </a:prstGeom>
            <a:noFill/>
          </p:spPr>
          <p:txBody>
            <a:bodyPr wrap="square" rtlCol="0">
              <a:spAutoFit/>
            </a:bodyPr>
            <a:lstStyle/>
            <a:p>
              <a:pPr algn="dist"/>
              <a:r>
                <a:rPr kumimoji="1" lang="ja-JP" altLang="en-US" sz="1100" dirty="0">
                  <a:latin typeface="HGS創英角ﾎﾟｯﾌﾟ体" panose="040B0A00000000000000" pitchFamily="50" charset="-128"/>
                  <a:ea typeface="HGS創英角ﾎﾟｯﾌﾟ体" panose="040B0A00000000000000" pitchFamily="50" charset="-128"/>
                </a:rPr>
                <a:t>け</a:t>
              </a:r>
            </a:p>
          </p:txBody>
        </p:sp>
      </p:grpSp>
      <p:pic>
        <p:nvPicPr>
          <p:cNvPr id="76" name="図 7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156989" y="3589442"/>
            <a:ext cx="2169814" cy="1855190"/>
          </a:xfrm>
          <a:prstGeom prst="rect">
            <a:avLst/>
          </a:prstGeom>
        </p:spPr>
      </p:pic>
      <p:pic>
        <p:nvPicPr>
          <p:cNvPr id="52" name="図 51">
            <a:hlinkClick r:id="rId14" action="ppaction://hlinksldjump"/>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8210271" y="120615"/>
            <a:ext cx="1347333" cy="566977"/>
          </a:xfrm>
          <a:prstGeom prst="rect">
            <a:avLst/>
          </a:prstGeom>
        </p:spPr>
      </p:pic>
      <p:pic>
        <p:nvPicPr>
          <p:cNvPr id="54" name="図 53">
            <a:hlinkClick r:id="rId16" action="ppaction://hlinksldjump"/>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6691647" y="138904"/>
            <a:ext cx="1347333" cy="548688"/>
          </a:xfrm>
          <a:prstGeom prst="rect">
            <a:avLst/>
          </a:prstGeom>
        </p:spPr>
      </p:pic>
      <p:pic>
        <p:nvPicPr>
          <p:cNvPr id="13" name="図 12">
            <a:hlinkClick r:id="rId18" action="ppaction://hlinksldjump"/>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4926939" y="130108"/>
            <a:ext cx="1572904" cy="548688"/>
          </a:xfrm>
          <a:prstGeom prst="rect">
            <a:avLst/>
          </a:prstGeom>
        </p:spPr>
      </p:pic>
      <p:sp>
        <p:nvSpPr>
          <p:cNvPr id="51" name="正方形/長方形 50"/>
          <p:cNvSpPr/>
          <p:nvPr/>
        </p:nvSpPr>
        <p:spPr>
          <a:xfrm>
            <a:off x="0" y="0"/>
            <a:ext cx="990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77970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10"/>
                                        <p:tgtEl>
                                          <p:spTgt spid="51"/>
                                        </p:tgtEl>
                                      </p:cBhvr>
                                    </p:animEffect>
                                    <p:set>
                                      <p:cBhvr>
                                        <p:cTn id="7" dur="1" fill="hold">
                                          <p:stCondLst>
                                            <p:cond delay="9"/>
                                          </p:stCondLst>
                                        </p:cTn>
                                        <p:tgtEl>
                                          <p:spTgt spid="51"/>
                                        </p:tgtEl>
                                        <p:attrNameLst>
                                          <p:attrName>style.visibility</p:attrName>
                                        </p:attrNameLst>
                                      </p:cBhvr>
                                      <p:to>
                                        <p:strVal val="hidden"/>
                                      </p:to>
                                    </p:set>
                                  </p:childTnLst>
                                </p:cTn>
                              </p:par>
                              <p:par>
                                <p:cTn id="8" presetID="53" presetClass="entr" presetSubtype="16"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 calcmode="lin" valueType="num">
                                      <p:cBhvr>
                                        <p:cTn id="10" dur="500" fill="hold"/>
                                        <p:tgtEl>
                                          <p:spTgt spid="31"/>
                                        </p:tgtEl>
                                        <p:attrNameLst>
                                          <p:attrName>ppt_w</p:attrName>
                                        </p:attrNameLst>
                                      </p:cBhvr>
                                      <p:tavLst>
                                        <p:tav tm="0">
                                          <p:val>
                                            <p:fltVal val="0"/>
                                          </p:val>
                                        </p:tav>
                                        <p:tav tm="100000">
                                          <p:val>
                                            <p:strVal val="#ppt_w"/>
                                          </p:val>
                                        </p:tav>
                                      </p:tavLst>
                                    </p:anim>
                                    <p:anim calcmode="lin" valueType="num">
                                      <p:cBhvr>
                                        <p:cTn id="11" dur="500" fill="hold"/>
                                        <p:tgtEl>
                                          <p:spTgt spid="31"/>
                                        </p:tgtEl>
                                        <p:attrNameLst>
                                          <p:attrName>ppt_h</p:attrName>
                                        </p:attrNameLst>
                                      </p:cBhvr>
                                      <p:tavLst>
                                        <p:tav tm="0">
                                          <p:val>
                                            <p:fltVal val="0"/>
                                          </p:val>
                                        </p:tav>
                                        <p:tav tm="100000">
                                          <p:val>
                                            <p:strVal val="#ppt_h"/>
                                          </p:val>
                                        </p:tav>
                                      </p:tavLst>
                                    </p:anim>
                                    <p:animEffect transition="in" filter="fade">
                                      <p:cBhvr>
                                        <p:cTn id="12" dur="500"/>
                                        <p:tgtEl>
                                          <p:spTgt spid="31"/>
                                        </p:tgtEl>
                                      </p:cBhvr>
                                    </p:animEffect>
                                  </p:childTnLst>
                                </p:cTn>
                              </p:par>
                            </p:childTnLst>
                          </p:cTn>
                        </p:par>
                        <p:par>
                          <p:cTn id="13" fill="hold">
                            <p:stCondLst>
                              <p:cond delay="500"/>
                            </p:stCondLst>
                            <p:childTnLst>
                              <p:par>
                                <p:cTn id="14" presetID="26" presetClass="emph" presetSubtype="0" fill="hold" nodeType="afterEffect">
                                  <p:stCondLst>
                                    <p:cond delay="0"/>
                                  </p:stCondLst>
                                  <p:childTnLst>
                                    <p:animEffect transition="out" filter="fade">
                                      <p:cBhvr>
                                        <p:cTn id="15" dur="500" tmFilter="0, 0; .2, .5; .8, .5; 1, 0"/>
                                        <p:tgtEl>
                                          <p:spTgt spid="31"/>
                                        </p:tgtEl>
                                      </p:cBhvr>
                                    </p:animEffect>
                                    <p:animScale>
                                      <p:cBhvr>
                                        <p:cTn id="16" dur="250" autoRev="1" fill="hold"/>
                                        <p:tgtEl>
                                          <p:spTgt spid="31"/>
                                        </p:tgtEl>
                                      </p:cBhvr>
                                      <p:by x="105000" y="105000"/>
                                    </p:animScale>
                                  </p:childTnLst>
                                </p:cTn>
                              </p:par>
                            </p:childTnLst>
                          </p:cTn>
                        </p:par>
                        <p:par>
                          <p:cTn id="17" fill="hold">
                            <p:stCondLst>
                              <p:cond delay="1000"/>
                            </p:stCondLst>
                            <p:childTnLst>
                              <p:par>
                                <p:cTn id="18" presetID="25" presetClass="entr" presetSubtype="0"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 calcmode="lin" valueType="num">
                                      <p:cBhvr>
                                        <p:cTn id="20" dur="625" decel="50000" fill="hold">
                                          <p:stCondLst>
                                            <p:cond delay="0"/>
                                          </p:stCondLst>
                                        </p:cTn>
                                        <p:tgtEl>
                                          <p:spTgt spid="40"/>
                                        </p:tgtEl>
                                        <p:attrNameLst>
                                          <p:attrName>style.rotation</p:attrName>
                                        </p:attrNameLst>
                                      </p:cBhvr>
                                      <p:tavLst>
                                        <p:tav tm="0">
                                          <p:val>
                                            <p:fltVal val="-90"/>
                                          </p:val>
                                        </p:tav>
                                        <p:tav tm="100000">
                                          <p:val>
                                            <p:fltVal val="0"/>
                                          </p:val>
                                        </p:tav>
                                      </p:tavLst>
                                    </p:anim>
                                    <p:anim calcmode="lin" valueType="num">
                                      <p:cBhvr>
                                        <p:cTn id="21" dur="625" decel="50000" fill="hold">
                                          <p:stCondLst>
                                            <p:cond delay="0"/>
                                          </p:stCondLst>
                                        </p:cTn>
                                        <p:tgtEl>
                                          <p:spTgt spid="40"/>
                                        </p:tgtEl>
                                        <p:attrNameLst>
                                          <p:attrName>ppt_w</p:attrName>
                                        </p:attrNameLst>
                                      </p:cBhvr>
                                      <p:tavLst>
                                        <p:tav tm="0">
                                          <p:val>
                                            <p:strVal val="#ppt_w"/>
                                          </p:val>
                                        </p:tav>
                                        <p:tav tm="100000">
                                          <p:val>
                                            <p:strVal val="#ppt_w*.05"/>
                                          </p:val>
                                        </p:tav>
                                      </p:tavLst>
                                    </p:anim>
                                    <p:anim calcmode="lin" valueType="num">
                                      <p:cBhvr>
                                        <p:cTn id="22" dur="625" accel="50000" fill="hold">
                                          <p:stCondLst>
                                            <p:cond delay="625"/>
                                          </p:stCondLst>
                                        </p:cTn>
                                        <p:tgtEl>
                                          <p:spTgt spid="40"/>
                                        </p:tgtEl>
                                        <p:attrNameLst>
                                          <p:attrName>ppt_w</p:attrName>
                                        </p:attrNameLst>
                                      </p:cBhvr>
                                      <p:tavLst>
                                        <p:tav tm="0">
                                          <p:val>
                                            <p:strVal val="#ppt_w*.05"/>
                                          </p:val>
                                        </p:tav>
                                        <p:tav tm="100000">
                                          <p:val>
                                            <p:strVal val="#ppt_w"/>
                                          </p:val>
                                        </p:tav>
                                      </p:tavLst>
                                    </p:anim>
                                    <p:anim calcmode="lin" valueType="num">
                                      <p:cBhvr>
                                        <p:cTn id="23" dur="1250" fill="hold"/>
                                        <p:tgtEl>
                                          <p:spTgt spid="40"/>
                                        </p:tgtEl>
                                        <p:attrNameLst>
                                          <p:attrName>ppt_h</p:attrName>
                                        </p:attrNameLst>
                                      </p:cBhvr>
                                      <p:tavLst>
                                        <p:tav tm="0">
                                          <p:val>
                                            <p:strVal val="#ppt_h"/>
                                          </p:val>
                                        </p:tav>
                                        <p:tav tm="100000">
                                          <p:val>
                                            <p:strVal val="#ppt_h"/>
                                          </p:val>
                                        </p:tav>
                                      </p:tavLst>
                                    </p:anim>
                                    <p:anim calcmode="lin" valueType="num">
                                      <p:cBhvr>
                                        <p:cTn id="24" dur="625" decel="50000" fill="hold">
                                          <p:stCondLst>
                                            <p:cond delay="0"/>
                                          </p:stCondLst>
                                        </p:cTn>
                                        <p:tgtEl>
                                          <p:spTgt spid="40"/>
                                        </p:tgtEl>
                                        <p:attrNameLst>
                                          <p:attrName>ppt_x</p:attrName>
                                        </p:attrNameLst>
                                      </p:cBhvr>
                                      <p:tavLst>
                                        <p:tav tm="0">
                                          <p:val>
                                            <p:strVal val="#ppt_x+.4"/>
                                          </p:val>
                                        </p:tav>
                                        <p:tav tm="100000">
                                          <p:val>
                                            <p:strVal val="#ppt_x"/>
                                          </p:val>
                                        </p:tav>
                                      </p:tavLst>
                                    </p:anim>
                                    <p:anim calcmode="lin" valueType="num">
                                      <p:cBhvr>
                                        <p:cTn id="25" dur="625" decel="50000" fill="hold">
                                          <p:stCondLst>
                                            <p:cond delay="0"/>
                                          </p:stCondLst>
                                        </p:cTn>
                                        <p:tgtEl>
                                          <p:spTgt spid="40"/>
                                        </p:tgtEl>
                                        <p:attrNameLst>
                                          <p:attrName>ppt_y</p:attrName>
                                        </p:attrNameLst>
                                      </p:cBhvr>
                                      <p:tavLst>
                                        <p:tav tm="0">
                                          <p:val>
                                            <p:strVal val="#ppt_y-.2"/>
                                          </p:val>
                                        </p:tav>
                                        <p:tav tm="100000">
                                          <p:val>
                                            <p:strVal val="#ppt_y+.1"/>
                                          </p:val>
                                        </p:tav>
                                      </p:tavLst>
                                    </p:anim>
                                    <p:anim calcmode="lin" valueType="num">
                                      <p:cBhvr>
                                        <p:cTn id="26" dur="625" accel="50000" fill="hold">
                                          <p:stCondLst>
                                            <p:cond delay="625"/>
                                          </p:stCondLst>
                                        </p:cTn>
                                        <p:tgtEl>
                                          <p:spTgt spid="40"/>
                                        </p:tgtEl>
                                        <p:attrNameLst>
                                          <p:attrName>ppt_y</p:attrName>
                                        </p:attrNameLst>
                                      </p:cBhvr>
                                      <p:tavLst>
                                        <p:tav tm="0">
                                          <p:val>
                                            <p:strVal val="#ppt_y+.1"/>
                                          </p:val>
                                        </p:tav>
                                        <p:tav tm="100000">
                                          <p:val>
                                            <p:strVal val="#ppt_y"/>
                                          </p:val>
                                        </p:tav>
                                      </p:tavLst>
                                    </p:anim>
                                    <p:animEffect transition="in" filter="fade">
                                      <p:cBhvr>
                                        <p:cTn id="27" dur="1250" decel="50000">
                                          <p:stCondLst>
                                            <p:cond delay="0"/>
                                          </p:stCondLst>
                                        </p:cTn>
                                        <p:tgtEl>
                                          <p:spTgt spid="40"/>
                                        </p:tgtEl>
                                      </p:cBhvr>
                                    </p:animEffect>
                                  </p:childTnLst>
                                </p:cTn>
                              </p:par>
                            </p:childTnLst>
                          </p:cTn>
                        </p:par>
                        <p:par>
                          <p:cTn id="28" fill="hold">
                            <p:stCondLst>
                              <p:cond delay="2250"/>
                            </p:stCondLst>
                            <p:childTnLst>
                              <p:par>
                                <p:cTn id="29" presetID="22" presetClass="entr" presetSubtype="8" fill="hold" nodeType="afterEffect">
                                  <p:stCondLst>
                                    <p:cond delay="0"/>
                                  </p:stCondLst>
                                  <p:childTnLst>
                                    <p:set>
                                      <p:cBhvr>
                                        <p:cTn id="30" dur="1" fill="hold">
                                          <p:stCondLst>
                                            <p:cond delay="0"/>
                                          </p:stCondLst>
                                        </p:cTn>
                                        <p:tgtEl>
                                          <p:spTgt spid="77"/>
                                        </p:tgtEl>
                                        <p:attrNameLst>
                                          <p:attrName>style.visibility</p:attrName>
                                        </p:attrNameLst>
                                      </p:cBhvr>
                                      <p:to>
                                        <p:strVal val="visible"/>
                                      </p:to>
                                    </p:set>
                                    <p:animEffect transition="in" filter="wipe(left)">
                                      <p:cBhvr>
                                        <p:cTn id="31" dur="1000"/>
                                        <p:tgtEl>
                                          <p:spTgt spid="77"/>
                                        </p:tgtEl>
                                      </p:cBhvr>
                                    </p:animEffect>
                                  </p:childTnLst>
                                </p:cTn>
                              </p:par>
                            </p:childTnLst>
                          </p:cTn>
                        </p:par>
                        <p:par>
                          <p:cTn id="32" fill="hold">
                            <p:stCondLst>
                              <p:cond delay="3250"/>
                            </p:stCondLst>
                            <p:childTnLst>
                              <p:par>
                                <p:cTn id="33" presetID="22" presetClass="entr" presetSubtype="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wipe(left)">
                                      <p:cBhvr>
                                        <p:cTn id="35" dur="1000"/>
                                        <p:tgtEl>
                                          <p:spTgt spid="62"/>
                                        </p:tgtEl>
                                      </p:cBhvr>
                                    </p:animEffect>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67"/>
                                        </p:tgtEl>
                                        <p:attrNameLst>
                                          <p:attrName>style.visibility</p:attrName>
                                        </p:attrNameLst>
                                      </p:cBhvr>
                                      <p:to>
                                        <p:strVal val="visible"/>
                                      </p:to>
                                    </p:set>
                                    <p:animEffect transition="in" filter="wipe(left)">
                                      <p:cBhvr>
                                        <p:cTn id="39" dur="1000"/>
                                        <p:tgtEl>
                                          <p:spTgt spid="67"/>
                                        </p:tgtEl>
                                      </p:cBhvr>
                                    </p:animEffect>
                                  </p:childTnLst>
                                </p:cTn>
                              </p:par>
                            </p:childTnLst>
                          </p:cTn>
                        </p:par>
                        <p:par>
                          <p:cTn id="40" fill="hold">
                            <p:stCondLst>
                              <p:cond delay="5250"/>
                            </p:stCondLst>
                            <p:childTnLst>
                              <p:par>
                                <p:cTn id="41" presetID="10"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500"/>
                                        <p:tgtEl>
                                          <p:spTgt spid="8"/>
                                        </p:tgtEl>
                                      </p:cBhvr>
                                    </p:animEffect>
                                  </p:childTnLst>
                                </p:cTn>
                              </p:par>
                              <p:par>
                                <p:cTn id="44" presetID="63" presetClass="path" presetSubtype="0" accel="50000" decel="50000" fill="hold" nodeType="withEffect">
                                  <p:stCondLst>
                                    <p:cond delay="0"/>
                                  </p:stCondLst>
                                  <p:childTnLst>
                                    <p:animMotion origin="layout" path="M 3.58974E-6 0 L 0.63205 0.00625 " pathEditMode="relative" rAng="0" ptsTypes="AA">
                                      <p:cBhvr>
                                        <p:cTn id="45" dur="2000" fill="hold"/>
                                        <p:tgtEl>
                                          <p:spTgt spid="8"/>
                                        </p:tgtEl>
                                        <p:attrNameLst>
                                          <p:attrName>ppt_x</p:attrName>
                                          <p:attrName>ppt_y</p:attrName>
                                        </p:attrNameLst>
                                      </p:cBhvr>
                                      <p:rCtr x="31603" y="301"/>
                                    </p:animMotion>
                                  </p:childTnLst>
                                </p:cTn>
                              </p:par>
                            </p:childTnLst>
                          </p:cTn>
                        </p:par>
                        <p:par>
                          <p:cTn id="46" fill="hold">
                            <p:stCondLst>
                              <p:cond delay="7250"/>
                            </p:stCondLst>
                            <p:childTnLst>
                              <p:par>
                                <p:cTn id="47" presetID="22" presetClass="entr" presetSubtype="8"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wipe(left)">
                                      <p:cBhvr>
                                        <p:cTn id="49" dur="1000"/>
                                        <p:tgtEl>
                                          <p:spTgt spid="71"/>
                                        </p:tgtEl>
                                      </p:cBhvr>
                                    </p:animEffect>
                                  </p:childTnLst>
                                </p:cTn>
                              </p:par>
                            </p:childTnLst>
                          </p:cTn>
                        </p:par>
                        <p:par>
                          <p:cTn id="50" fill="hold">
                            <p:stCondLst>
                              <p:cond delay="8250"/>
                            </p:stCondLst>
                            <p:childTnLst>
                              <p:par>
                                <p:cTn id="51" presetID="10" presetClass="entr" presetSubtype="0"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500"/>
                                        <p:tgtEl>
                                          <p:spTgt spid="12"/>
                                        </p:tgtEl>
                                      </p:cBhvr>
                                    </p:animEffect>
                                  </p:childTnLst>
                                </p:cTn>
                              </p:par>
                              <p:par>
                                <p:cTn id="54" presetID="63" presetClass="path" presetSubtype="0" accel="50000" decel="50000" fill="hold" nodeType="withEffect">
                                  <p:stCondLst>
                                    <p:cond delay="0"/>
                                  </p:stCondLst>
                                  <p:childTnLst>
                                    <p:animMotion origin="layout" path="M 5.12821E-7 1.85185E-6 L 0.45641 1.85185E-6 " pathEditMode="relative" rAng="0" ptsTypes="AA">
                                      <p:cBhvr>
                                        <p:cTn id="55" dur="2000" fill="hold"/>
                                        <p:tgtEl>
                                          <p:spTgt spid="12"/>
                                        </p:tgtEl>
                                        <p:attrNameLst>
                                          <p:attrName>ppt_x</p:attrName>
                                          <p:attrName>ppt_y</p:attrName>
                                        </p:attrNameLst>
                                      </p:cBhvr>
                                      <p:rCtr x="22821" y="0"/>
                                    </p:animMotion>
                                  </p:childTnLst>
                                </p:cTn>
                              </p:par>
                            </p:childTnLst>
                          </p:cTn>
                        </p:par>
                        <p:par>
                          <p:cTn id="56" fill="hold">
                            <p:stCondLst>
                              <p:cond delay="10250"/>
                            </p:stCondLst>
                            <p:childTnLst>
                              <p:par>
                                <p:cTn id="57" presetID="10" presetClass="entr" presetSubtype="0" fill="hold" nodeType="afterEffect">
                                  <p:stCondLst>
                                    <p:cond delay="0"/>
                                  </p:stCondLst>
                                  <p:childTnLst>
                                    <p:set>
                                      <p:cBhvr>
                                        <p:cTn id="58" dur="1" fill="hold">
                                          <p:stCondLst>
                                            <p:cond delay="0"/>
                                          </p:stCondLst>
                                        </p:cTn>
                                        <p:tgtEl>
                                          <p:spTgt spid="76"/>
                                        </p:tgtEl>
                                        <p:attrNameLst>
                                          <p:attrName>style.visibility</p:attrName>
                                        </p:attrNameLst>
                                      </p:cBhvr>
                                      <p:to>
                                        <p:strVal val="visible"/>
                                      </p:to>
                                    </p:set>
                                    <p:animEffect transition="in" filter="fade">
                                      <p:cBhvr>
                                        <p:cTn id="5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グループ化 9"/>
          <p:cNvGrpSpPr/>
          <p:nvPr/>
        </p:nvGrpSpPr>
        <p:grpSpPr>
          <a:xfrm>
            <a:off x="233362" y="502276"/>
            <a:ext cx="9387155" cy="5666703"/>
            <a:chOff x="979617" y="502277"/>
            <a:chExt cx="8177262" cy="4172754"/>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9617" y="502277"/>
              <a:ext cx="8177262" cy="4172754"/>
            </a:xfrm>
            <a:prstGeom prst="rect">
              <a:avLst/>
            </a:prstGeom>
          </p:spPr>
        </p:pic>
        <p:pic>
          <p:nvPicPr>
            <p:cNvPr id="9" name="図 8"/>
            <p:cNvPicPr>
              <a:picLocks noChangeAspect="1"/>
            </p:cNvPicPr>
            <p:nvPr/>
          </p:nvPicPr>
          <p:blipFill>
            <a:blip r:embed="rId3">
              <a:extLst>
                <a:ext uri="{BEBA8EAE-BF5A-486C-A8C5-ECC9F3942E4B}">
                  <a14:imgProps xmlns:a14="http://schemas.microsoft.com/office/drawing/2010/main">
                    <a14:imgLayer r:embed="rId4">
                      <a14:imgEffect>
                        <a14:backgroundRemoval t="3139" b="98206" l="9184" r="88776">
                          <a14:foregroundMark x1="53061" y1="24215" x2="53061" y2="24215"/>
                          <a14:foregroundMark x1="52041" y1="40359" x2="52041" y2="40359"/>
                          <a14:foregroundMark x1="51020" y1="61883" x2="51020" y2="61883"/>
                        </a14:backgroundRemoval>
                      </a14:imgEffect>
                    </a14:imgLayer>
                  </a14:imgProps>
                </a:ext>
              </a:extLst>
            </a:blip>
            <a:stretch>
              <a:fillRect/>
            </a:stretch>
          </p:blipFill>
          <p:spPr>
            <a:xfrm>
              <a:off x="8438775" y="2721528"/>
              <a:ext cx="459276" cy="1045087"/>
            </a:xfrm>
            <a:prstGeom prst="rect">
              <a:avLst/>
            </a:prstGeom>
          </p:spPr>
        </p:pic>
        <p:pic>
          <p:nvPicPr>
            <p:cNvPr id="11" name="図 10"/>
            <p:cNvPicPr>
              <a:picLocks noChangeAspect="1"/>
            </p:cNvPicPr>
            <p:nvPr/>
          </p:nvPicPr>
          <p:blipFill>
            <a:blip r:embed="rId5">
              <a:extLst>
                <a:ext uri="{BEBA8EAE-BF5A-486C-A8C5-ECC9F3942E4B}">
                  <a14:imgProps xmlns:a14="http://schemas.microsoft.com/office/drawing/2010/main">
                    <a14:imgLayer r:embed="rId6">
                      <a14:imgEffect>
                        <a14:backgroundRemoval t="6383" b="98936" l="2976" r="97024">
                          <a14:foregroundMark x1="54167" y1="50000" x2="54167" y2="50000"/>
                          <a14:foregroundMark x1="35714" y1="51064" x2="35714" y2="51064"/>
                        </a14:backgroundRemoval>
                      </a14:imgEffect>
                    </a14:imgLayer>
                  </a14:imgProps>
                </a:ext>
              </a:extLst>
            </a:blip>
            <a:stretch>
              <a:fillRect/>
            </a:stretch>
          </p:blipFill>
          <p:spPr>
            <a:xfrm>
              <a:off x="8068770" y="2838866"/>
              <a:ext cx="450382" cy="252000"/>
            </a:xfrm>
            <a:prstGeom prst="rect">
              <a:avLst/>
            </a:prstGeom>
          </p:spPr>
        </p:pic>
      </p:grpSp>
      <p:grpSp>
        <p:nvGrpSpPr>
          <p:cNvPr id="13" name="グループ化 12"/>
          <p:cNvGrpSpPr/>
          <p:nvPr/>
        </p:nvGrpSpPr>
        <p:grpSpPr>
          <a:xfrm>
            <a:off x="631413" y="2649417"/>
            <a:ext cx="7740000" cy="1861717"/>
            <a:chOff x="631413" y="2649417"/>
            <a:chExt cx="7740000" cy="1861717"/>
          </a:xfrm>
        </p:grpSpPr>
        <p:grpSp>
          <p:nvGrpSpPr>
            <p:cNvPr id="20" name="グループ化 19"/>
            <p:cNvGrpSpPr/>
            <p:nvPr/>
          </p:nvGrpSpPr>
          <p:grpSpPr>
            <a:xfrm>
              <a:off x="631413" y="3011515"/>
              <a:ext cx="7740000" cy="1499619"/>
              <a:chOff x="640891" y="3517513"/>
              <a:chExt cx="7740000" cy="1499619"/>
            </a:xfrm>
          </p:grpSpPr>
          <p:sp>
            <p:nvSpPr>
              <p:cNvPr id="54" name="正方形/長方形 53"/>
              <p:cNvSpPr/>
              <p:nvPr/>
            </p:nvSpPr>
            <p:spPr>
              <a:xfrm>
                <a:off x="687708" y="3551479"/>
                <a:ext cx="7668000" cy="14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8" name="直線コネクタ 47"/>
              <p:cNvCxnSpPr/>
              <p:nvPr/>
            </p:nvCxnSpPr>
            <p:spPr>
              <a:xfrm>
                <a:off x="640891" y="5017132"/>
                <a:ext cx="7740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flipV="1">
                <a:off x="653953" y="3517513"/>
                <a:ext cx="0" cy="1476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a:off x="657869" y="3531523"/>
                <a:ext cx="19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p:nvCxnSpPr>
            <p:spPr>
              <a:xfrm>
                <a:off x="6824459" y="3535343"/>
                <a:ext cx="1548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直線コネクタ 51"/>
              <p:cNvCxnSpPr/>
              <p:nvPr/>
            </p:nvCxnSpPr>
            <p:spPr>
              <a:xfrm>
                <a:off x="8373983" y="3524039"/>
                <a:ext cx="0" cy="1476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4" name="グループ化 63"/>
            <p:cNvGrpSpPr/>
            <p:nvPr/>
          </p:nvGrpSpPr>
          <p:grpSpPr>
            <a:xfrm>
              <a:off x="2610666" y="2649417"/>
              <a:ext cx="4338709" cy="646331"/>
              <a:chOff x="2633209" y="3243552"/>
              <a:chExt cx="4338709" cy="646331"/>
            </a:xfrm>
          </p:grpSpPr>
          <p:sp>
            <p:nvSpPr>
              <p:cNvPr id="55" name="正方形/長方形 54"/>
              <p:cNvSpPr/>
              <p:nvPr/>
            </p:nvSpPr>
            <p:spPr>
              <a:xfrm>
                <a:off x="2633209" y="3369320"/>
                <a:ext cx="4189908" cy="396000"/>
              </a:xfrm>
              <a:prstGeom prst="rect">
                <a:avLst/>
              </a:prstGeom>
              <a:solidFill>
                <a:srgbClr val="FFFFC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Rectangle 1"/>
              <p:cNvSpPr>
                <a:spLocks noChangeArrowheads="1"/>
              </p:cNvSpPr>
              <p:nvPr/>
            </p:nvSpPr>
            <p:spPr bwMode="auto">
              <a:xfrm>
                <a:off x="2665090" y="3243552"/>
                <a:ext cx="4306828" cy="646331"/>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lvl="0" indent="139700" defTabSz="914400" eaLnBrk="0" fontAlgn="base" hangingPunct="0">
                  <a:lnSpc>
                    <a:spcPct val="150000"/>
                  </a:lnSpc>
                  <a:spcBef>
                    <a:spcPct val="0"/>
                  </a:spcBef>
                  <a:spcAft>
                    <a:spcPct val="0"/>
                  </a:spcAft>
                </a:pPr>
                <a:r>
                  <a:rPr lang="ja-JP" altLang="en-US" sz="2400" dirty="0">
                    <a:latin typeface="HGS創英角ﾎﾟｯﾌﾟ体" panose="040B0A00000000000000" pitchFamily="50" charset="-128"/>
                    <a:ea typeface="HGS創英角ﾎﾟｯﾌﾟ体" panose="040B0A00000000000000" pitchFamily="50" charset="-128"/>
                  </a:rPr>
                  <a:t>▼▼ クリックしてね ▼▼</a:t>
                </a:r>
              </a:p>
            </p:txBody>
          </p:sp>
        </p:grpSp>
      </p:grpSp>
      <p:pic>
        <p:nvPicPr>
          <p:cNvPr id="4" name="図 3">
            <a:hlinkClick r:id="rId7" action="ppaction://hlinksldjump"/>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4315708" y="3307444"/>
            <a:ext cx="3861712" cy="1103076"/>
          </a:xfrm>
          <a:prstGeom prst="rect">
            <a:avLst/>
          </a:prstGeom>
        </p:spPr>
      </p:pic>
      <p:pic>
        <p:nvPicPr>
          <p:cNvPr id="5" name="図 4">
            <a:hlinkClick r:id="rId9" action="ppaction://hlinksldjump"/>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59160" y="3347799"/>
            <a:ext cx="3287739" cy="997467"/>
          </a:xfrm>
          <a:prstGeom prst="rect">
            <a:avLst/>
          </a:prstGeom>
        </p:spPr>
      </p:pic>
      <p:grpSp>
        <p:nvGrpSpPr>
          <p:cNvPr id="17" name="グループ化 16"/>
          <p:cNvGrpSpPr/>
          <p:nvPr/>
        </p:nvGrpSpPr>
        <p:grpSpPr>
          <a:xfrm>
            <a:off x="-8165205" y="6207650"/>
            <a:ext cx="8178652" cy="588261"/>
            <a:chOff x="-8178652" y="6042383"/>
            <a:chExt cx="8178652" cy="588261"/>
          </a:xfrm>
        </p:grpSpPr>
        <p:sp>
          <p:nvSpPr>
            <p:cNvPr id="6" name="テキスト ボックス 5"/>
            <p:cNvSpPr txBox="1"/>
            <p:nvPr/>
          </p:nvSpPr>
          <p:spPr>
            <a:xfrm>
              <a:off x="-8165205" y="6168979"/>
              <a:ext cx="8165205" cy="461665"/>
            </a:xfrm>
            <a:prstGeom prst="rect">
              <a:avLst/>
            </a:prstGeom>
            <a:noFill/>
          </p:spPr>
          <p:txBody>
            <a:bodyPr wrap="square" rtlCol="0">
              <a:spAutoFit/>
            </a:bodyPr>
            <a:lstStyle/>
            <a:p>
              <a:r>
                <a:rPr kumimoji="1" lang="ja-JP" altLang="en-US" sz="2400" dirty="0">
                  <a:latin typeface="HGS創英角ﾎﾟｯﾌﾟ体" panose="040B0A00000000000000" pitchFamily="50" charset="-128"/>
                  <a:ea typeface="HGS創英角ﾎﾟｯﾌﾟ体" panose="040B0A00000000000000" pitchFamily="50" charset="-128"/>
                </a:rPr>
                <a:t>小学５年生以上</a:t>
              </a:r>
              <a:r>
                <a:rPr kumimoji="1" lang="ja-JP" altLang="en-US" dirty="0">
                  <a:latin typeface="HGS創英角ﾎﾟｯﾌﾟ体" panose="040B0A00000000000000" pitchFamily="50" charset="-128"/>
                  <a:ea typeface="HGS創英角ﾎﾟｯﾌﾟ体" panose="040B0A00000000000000" pitchFamily="50" charset="-128"/>
                </a:rPr>
                <a:t>の人は、パソコンや図書館で調べてみるのもいいね！</a:t>
              </a:r>
            </a:p>
          </p:txBody>
        </p:sp>
        <p:sp>
          <p:nvSpPr>
            <p:cNvPr id="58" name="テキスト ボックス 57"/>
            <p:cNvSpPr txBox="1"/>
            <p:nvPr/>
          </p:nvSpPr>
          <p:spPr>
            <a:xfrm>
              <a:off x="-8178652" y="6042383"/>
              <a:ext cx="890346" cy="253916"/>
            </a:xfrm>
            <a:prstGeom prst="rect">
              <a:avLst/>
            </a:prstGeom>
            <a:noFill/>
          </p:spPr>
          <p:txBody>
            <a:bodyPr wrap="square" rtlCol="0">
              <a:spAutoFit/>
            </a:bodyPr>
            <a:lstStyle/>
            <a:p>
              <a:pPr algn="ctr"/>
              <a:r>
                <a:rPr kumimoji="1" lang="ja-JP" altLang="en-US" sz="1050" dirty="0">
                  <a:latin typeface="HGS創英角ﾎﾟｯﾌﾟ体" panose="040B0A00000000000000" pitchFamily="50" charset="-128"/>
                  <a:ea typeface="HGS創英角ﾎﾟｯﾌﾟ体" panose="040B0A00000000000000" pitchFamily="50" charset="-128"/>
                </a:rPr>
                <a:t>しょうが</a:t>
              </a:r>
              <a:r>
                <a:rPr kumimoji="1" lang="ja-JP" altLang="en-US" sz="1050" dirty="0" err="1">
                  <a:latin typeface="HGS創英角ﾎﾟｯﾌﾟ体" panose="040B0A00000000000000" pitchFamily="50" charset="-128"/>
                  <a:ea typeface="HGS創英角ﾎﾟｯﾌﾟ体" panose="040B0A00000000000000" pitchFamily="50" charset="-128"/>
                </a:rPr>
                <a:t>く</a:t>
              </a:r>
              <a:endParaRPr kumimoji="1" lang="ja-JP" altLang="en-US" sz="1050" dirty="0">
                <a:latin typeface="HGS創英角ﾎﾟｯﾌﾟ体" panose="040B0A00000000000000" pitchFamily="50" charset="-128"/>
                <a:ea typeface="HGS創英角ﾎﾟｯﾌﾟ体" panose="040B0A00000000000000" pitchFamily="50" charset="-128"/>
              </a:endParaRPr>
            </a:p>
          </p:txBody>
        </p:sp>
        <p:sp>
          <p:nvSpPr>
            <p:cNvPr id="59" name="テキスト ボックス 58"/>
            <p:cNvSpPr txBox="1"/>
            <p:nvPr/>
          </p:nvSpPr>
          <p:spPr>
            <a:xfrm>
              <a:off x="-7234518" y="6042383"/>
              <a:ext cx="1371601" cy="253916"/>
            </a:xfrm>
            <a:prstGeom prst="rect">
              <a:avLst/>
            </a:prstGeom>
            <a:noFill/>
          </p:spPr>
          <p:txBody>
            <a:bodyPr wrap="square" rtlCol="0">
              <a:spAutoFit/>
            </a:bodyPr>
            <a:lstStyle/>
            <a:p>
              <a:pPr algn="dist"/>
              <a:r>
                <a:rPr kumimoji="1" lang="ja-JP" altLang="en-US" sz="1050" dirty="0" err="1">
                  <a:latin typeface="HGS創英角ﾎﾟｯﾌﾟ体" panose="040B0A00000000000000" pitchFamily="50" charset="-128"/>
                  <a:ea typeface="HGS創英角ﾎﾟｯﾌﾟ体" panose="040B0A00000000000000" pitchFamily="50" charset="-128"/>
                </a:rPr>
                <a:t>ねんせい</a:t>
              </a:r>
              <a:r>
                <a:rPr kumimoji="1" lang="ja-JP" altLang="en-US" sz="1050" dirty="0">
                  <a:latin typeface="HGS創英角ﾎﾟｯﾌﾟ体" panose="040B0A00000000000000" pitchFamily="50" charset="-128"/>
                  <a:ea typeface="HGS創英角ﾎﾟｯﾌﾟ体" panose="040B0A00000000000000" pitchFamily="50" charset="-128"/>
                </a:rPr>
                <a:t>いじょう</a:t>
              </a:r>
            </a:p>
          </p:txBody>
        </p:sp>
        <p:sp>
          <p:nvSpPr>
            <p:cNvPr id="60" name="テキスト ボックス 59"/>
            <p:cNvSpPr txBox="1"/>
            <p:nvPr/>
          </p:nvSpPr>
          <p:spPr>
            <a:xfrm>
              <a:off x="-5862917" y="6124366"/>
              <a:ext cx="551329" cy="230832"/>
            </a:xfrm>
            <a:prstGeom prst="rect">
              <a:avLst/>
            </a:prstGeom>
            <a:noFill/>
          </p:spPr>
          <p:txBody>
            <a:bodyPr wrap="square" rtlCol="0">
              <a:spAutoFit/>
            </a:bodyPr>
            <a:lstStyle/>
            <a:p>
              <a:pPr algn="ctr"/>
              <a:r>
                <a:rPr kumimoji="1" lang="ja-JP" altLang="en-US" sz="900" dirty="0">
                  <a:latin typeface="HGS創英角ﾎﾟｯﾌﾟ体" panose="040B0A00000000000000" pitchFamily="50" charset="-128"/>
                  <a:ea typeface="HGS創英角ﾎﾟｯﾌﾟ体" panose="040B0A00000000000000" pitchFamily="50" charset="-128"/>
                </a:rPr>
                <a:t>ひと</a:t>
              </a:r>
            </a:p>
          </p:txBody>
        </p:sp>
        <p:sp>
          <p:nvSpPr>
            <p:cNvPr id="61" name="テキスト ボックス 60"/>
            <p:cNvSpPr txBox="1"/>
            <p:nvPr/>
          </p:nvSpPr>
          <p:spPr>
            <a:xfrm>
              <a:off x="-3945191" y="6113995"/>
              <a:ext cx="833717" cy="230832"/>
            </a:xfrm>
            <a:prstGeom prst="rect">
              <a:avLst/>
            </a:prstGeom>
            <a:noFill/>
          </p:spPr>
          <p:txBody>
            <a:bodyPr wrap="square" rtlCol="0">
              <a:spAutoFit/>
            </a:bodyPr>
            <a:lstStyle/>
            <a:p>
              <a:pPr algn="dist"/>
              <a:r>
                <a:rPr kumimoji="1" lang="ja-JP" altLang="en-US" sz="900" dirty="0" err="1">
                  <a:latin typeface="HGS創英角ﾎﾟｯﾌﾟ体" panose="040B0A00000000000000" pitchFamily="50" charset="-128"/>
                  <a:ea typeface="HGS創英角ﾎﾟｯﾌﾟ体" panose="040B0A00000000000000" pitchFamily="50" charset="-128"/>
                </a:rPr>
                <a:t>としょ</a:t>
              </a:r>
              <a:r>
                <a:rPr kumimoji="1" lang="ja-JP" altLang="en-US" sz="900" dirty="0">
                  <a:latin typeface="HGS創英角ﾎﾟｯﾌﾟ体" panose="040B0A00000000000000" pitchFamily="50" charset="-128"/>
                  <a:ea typeface="HGS創英角ﾎﾟｯﾌﾟ体" panose="040B0A00000000000000" pitchFamily="50" charset="-128"/>
                </a:rPr>
                <a:t>かん</a:t>
              </a:r>
            </a:p>
          </p:txBody>
        </p:sp>
        <p:sp>
          <p:nvSpPr>
            <p:cNvPr id="62" name="テキスト ボックス 61"/>
            <p:cNvSpPr txBox="1"/>
            <p:nvPr/>
          </p:nvSpPr>
          <p:spPr>
            <a:xfrm>
              <a:off x="-3130782" y="6113995"/>
              <a:ext cx="551329" cy="230832"/>
            </a:xfrm>
            <a:prstGeom prst="rect">
              <a:avLst/>
            </a:prstGeom>
            <a:noFill/>
          </p:spPr>
          <p:txBody>
            <a:bodyPr wrap="square" rtlCol="0">
              <a:spAutoFit/>
            </a:bodyPr>
            <a:lstStyle/>
            <a:p>
              <a:pPr algn="ctr"/>
              <a:r>
                <a:rPr kumimoji="1" lang="ja-JP" altLang="en-US" sz="900" dirty="0">
                  <a:latin typeface="HGS創英角ﾎﾟｯﾌﾟ体" panose="040B0A00000000000000" pitchFamily="50" charset="-128"/>
                  <a:ea typeface="HGS創英角ﾎﾟｯﾌﾟ体" panose="040B0A00000000000000" pitchFamily="50" charset="-128"/>
                </a:rPr>
                <a:t>しら</a:t>
              </a:r>
            </a:p>
          </p:txBody>
        </p:sp>
      </p:grpSp>
      <p:grpSp>
        <p:nvGrpSpPr>
          <p:cNvPr id="43" name="グループ化 42"/>
          <p:cNvGrpSpPr/>
          <p:nvPr/>
        </p:nvGrpSpPr>
        <p:grpSpPr>
          <a:xfrm>
            <a:off x="1262807" y="631970"/>
            <a:ext cx="3955372" cy="750607"/>
            <a:chOff x="1262807" y="631970"/>
            <a:chExt cx="3955372" cy="750607"/>
          </a:xfrm>
        </p:grpSpPr>
        <p:grpSp>
          <p:nvGrpSpPr>
            <p:cNvPr id="44" name="グループ化 43"/>
            <p:cNvGrpSpPr/>
            <p:nvPr/>
          </p:nvGrpSpPr>
          <p:grpSpPr>
            <a:xfrm>
              <a:off x="1262807" y="788793"/>
              <a:ext cx="3955372" cy="593784"/>
              <a:chOff x="1262807" y="788793"/>
              <a:chExt cx="3955372" cy="593784"/>
            </a:xfrm>
          </p:grpSpPr>
          <p:sp>
            <p:nvSpPr>
              <p:cNvPr id="46" name="テキスト ボックス 45"/>
              <p:cNvSpPr txBox="1"/>
              <p:nvPr/>
            </p:nvSpPr>
            <p:spPr>
              <a:xfrm>
                <a:off x="1262807" y="788793"/>
                <a:ext cx="3336490" cy="584775"/>
              </a:xfrm>
              <a:prstGeom prst="rect">
                <a:avLst/>
              </a:prstGeom>
              <a:noFill/>
            </p:spPr>
            <p:txBody>
              <a:bodyPr wrap="square" rtlCol="0">
                <a:spAutoFit/>
              </a:bodyPr>
              <a:lstStyle/>
              <a:p>
                <a:pPr algn="dist"/>
                <a:r>
                  <a:rPr lang="ja-JP" altLang="en-US" sz="3200" u="sng" dirty="0">
                    <a:ln w="76200">
                      <a:solidFill>
                        <a:schemeClr val="bg1"/>
                      </a:solidFill>
                    </a:ln>
                    <a:solidFill>
                      <a:schemeClr val="bg1"/>
                    </a:solidFill>
                    <a:latin typeface="HGS創英角ﾎﾟｯﾌﾟ体" panose="040B0A00000000000000" pitchFamily="50" charset="-128"/>
                    <a:ea typeface="HGS創英角ﾎﾟｯﾌﾟ体" panose="040B0A00000000000000" pitchFamily="50" charset="-128"/>
                  </a:rPr>
                  <a:t>調べてみよう</a:t>
                </a:r>
                <a:endParaRPr kumimoji="1" lang="ja-JP" altLang="en-US" sz="3200" u="sng" dirty="0">
                  <a:ln w="76200">
                    <a:solidFill>
                      <a:schemeClr val="bg1"/>
                    </a:solidFill>
                  </a:ln>
                  <a:solidFill>
                    <a:schemeClr val="bg1"/>
                  </a:solidFill>
                  <a:latin typeface="HGS創英角ﾎﾟｯﾌﾟ体" panose="040B0A00000000000000" pitchFamily="50" charset="-128"/>
                  <a:ea typeface="HGS創英角ﾎﾟｯﾌﾟ体" panose="040B0A00000000000000" pitchFamily="50" charset="-128"/>
                </a:endParaRPr>
              </a:p>
            </p:txBody>
          </p:sp>
          <p:grpSp>
            <p:nvGrpSpPr>
              <p:cNvPr id="47" name="グループ化 46"/>
              <p:cNvGrpSpPr/>
              <p:nvPr/>
            </p:nvGrpSpPr>
            <p:grpSpPr>
              <a:xfrm>
                <a:off x="1266414" y="797802"/>
                <a:ext cx="3951765" cy="584775"/>
                <a:chOff x="1405840" y="797802"/>
                <a:chExt cx="3904084" cy="584775"/>
              </a:xfrm>
            </p:grpSpPr>
            <p:grpSp>
              <p:nvGrpSpPr>
                <p:cNvPr id="68" name="グループ化 67"/>
                <p:cNvGrpSpPr/>
                <p:nvPr/>
              </p:nvGrpSpPr>
              <p:grpSpPr>
                <a:xfrm>
                  <a:off x="4733928" y="810125"/>
                  <a:ext cx="575996" cy="551398"/>
                  <a:chOff x="641590" y="4997765"/>
                  <a:chExt cx="917040" cy="867825"/>
                </a:xfrm>
              </p:grpSpPr>
              <p:pic>
                <p:nvPicPr>
                  <p:cNvPr id="70" name="図 6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41590" y="4997765"/>
                    <a:ext cx="501788" cy="867825"/>
                  </a:xfrm>
                  <a:prstGeom prst="rect">
                    <a:avLst/>
                  </a:prstGeom>
                </p:spPr>
              </p:pic>
              <p:pic>
                <p:nvPicPr>
                  <p:cNvPr id="71" name="図 7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2012" y="5214242"/>
                    <a:ext cx="376618" cy="651348"/>
                  </a:xfrm>
                  <a:prstGeom prst="rect">
                    <a:avLst/>
                  </a:prstGeom>
                </p:spPr>
              </p:pic>
            </p:grpSp>
            <p:sp>
              <p:nvSpPr>
                <p:cNvPr id="69" name="テキスト ボックス 68"/>
                <p:cNvSpPr txBox="1"/>
                <p:nvPr/>
              </p:nvSpPr>
              <p:spPr>
                <a:xfrm>
                  <a:off x="1405840" y="797802"/>
                  <a:ext cx="3292661" cy="584775"/>
                </a:xfrm>
                <a:prstGeom prst="rect">
                  <a:avLst/>
                </a:prstGeom>
                <a:noFill/>
              </p:spPr>
              <p:txBody>
                <a:bodyPr wrap="square" rtlCol="0">
                  <a:spAutoFit/>
                </a:bodyPr>
                <a:lstStyle/>
                <a:p>
                  <a:pPr algn="dist"/>
                  <a:r>
                    <a:rPr kumimoji="1" lang="ja-JP" altLang="en-US" sz="3200" u="sng" dirty="0">
                      <a:latin typeface="HGS創英角ﾎﾟｯﾌﾟ体" panose="040B0A00000000000000" pitchFamily="50" charset="-128"/>
                      <a:ea typeface="HGS創英角ﾎﾟｯﾌﾟ体" panose="040B0A00000000000000" pitchFamily="50" charset="-128"/>
                    </a:rPr>
                    <a:t>調べて</a:t>
                  </a:r>
                  <a:r>
                    <a:rPr lang="ja-JP" altLang="en-US" sz="3200" u="sng" dirty="0">
                      <a:latin typeface="HGS創英角ﾎﾟｯﾌﾟ体" panose="040B0A00000000000000" pitchFamily="50" charset="-128"/>
                      <a:ea typeface="HGS創英角ﾎﾟｯﾌﾟ体" panose="040B0A00000000000000" pitchFamily="50" charset="-128"/>
                    </a:rPr>
                    <a:t>みよう</a:t>
                  </a:r>
                  <a:endParaRPr kumimoji="1" lang="ja-JP" altLang="en-US" sz="3200" u="sng" dirty="0">
                    <a:latin typeface="HGS創英角ﾎﾟｯﾌﾟ体" panose="040B0A00000000000000" pitchFamily="50" charset="-128"/>
                    <a:ea typeface="HGS創英角ﾎﾟｯﾌﾟ体" panose="040B0A00000000000000" pitchFamily="50" charset="-128"/>
                  </a:endParaRPr>
                </a:p>
              </p:txBody>
            </p:sp>
          </p:grpSp>
        </p:grpSp>
        <p:sp>
          <p:nvSpPr>
            <p:cNvPr id="45" name="テキスト ボックス 44"/>
            <p:cNvSpPr txBox="1"/>
            <p:nvPr/>
          </p:nvSpPr>
          <p:spPr>
            <a:xfrm>
              <a:off x="1305198" y="631970"/>
              <a:ext cx="501811" cy="261610"/>
            </a:xfrm>
            <a:prstGeom prst="rect">
              <a:avLst/>
            </a:prstGeom>
            <a:noFill/>
          </p:spPr>
          <p:txBody>
            <a:bodyPr wrap="square" rtlCol="0">
              <a:spAutoFit/>
            </a:bodyPr>
            <a:lstStyle/>
            <a:p>
              <a:pPr algn="dist"/>
              <a:r>
                <a:rPr kumimoji="1" lang="ja-JP" altLang="en-US" sz="1100" dirty="0">
                  <a:latin typeface="HGS創英角ﾎﾟｯﾌﾟ体" panose="040B0A00000000000000" pitchFamily="50" charset="-128"/>
                  <a:ea typeface="HGS創英角ﾎﾟｯﾌﾟ体" panose="040B0A00000000000000" pitchFamily="50" charset="-128"/>
                </a:rPr>
                <a:t>しら</a:t>
              </a:r>
            </a:p>
          </p:txBody>
        </p:sp>
      </p:grpSp>
      <p:grpSp>
        <p:nvGrpSpPr>
          <p:cNvPr id="72" name="グループ化 71"/>
          <p:cNvGrpSpPr/>
          <p:nvPr/>
        </p:nvGrpSpPr>
        <p:grpSpPr>
          <a:xfrm>
            <a:off x="672586" y="767691"/>
            <a:ext cx="592362" cy="646331"/>
            <a:chOff x="2390956" y="1607048"/>
            <a:chExt cx="592362" cy="646331"/>
          </a:xfrm>
        </p:grpSpPr>
        <p:sp>
          <p:nvSpPr>
            <p:cNvPr id="73" name="テキスト ボックス 72"/>
            <p:cNvSpPr txBox="1"/>
            <p:nvPr/>
          </p:nvSpPr>
          <p:spPr>
            <a:xfrm>
              <a:off x="2395130" y="1607048"/>
              <a:ext cx="588188" cy="646331"/>
            </a:xfrm>
            <a:prstGeom prst="rect">
              <a:avLst/>
            </a:prstGeom>
            <a:noFill/>
          </p:spPr>
          <p:txBody>
            <a:bodyPr wrap="square" rtlCol="0">
              <a:spAutoFit/>
            </a:bodyPr>
            <a:lstStyle/>
            <a:p>
              <a:pPr algn="dist"/>
              <a:r>
                <a:rPr lang="ja-JP" altLang="en-US" sz="3600" dirty="0">
                  <a:ln w="76200">
                    <a:solidFill>
                      <a:schemeClr val="bg1"/>
                    </a:solidFill>
                  </a:ln>
                  <a:solidFill>
                    <a:schemeClr val="bg1"/>
                  </a:solidFill>
                  <a:latin typeface="HGS創英角ﾎﾟｯﾌﾟ体" panose="040B0A00000000000000" pitchFamily="50" charset="-128"/>
                  <a:ea typeface="HGS創英角ﾎﾟｯﾌﾟ体" panose="040B0A00000000000000" pitchFamily="50" charset="-128"/>
                </a:rPr>
                <a:t>②</a:t>
              </a:r>
              <a:endParaRPr kumimoji="1" lang="ja-JP" altLang="en-US" sz="3600" dirty="0">
                <a:ln w="76200">
                  <a:solidFill>
                    <a:schemeClr val="bg1"/>
                  </a:solidFill>
                </a:ln>
                <a:solidFill>
                  <a:schemeClr val="bg1"/>
                </a:solidFill>
                <a:latin typeface="HGS創英角ﾎﾟｯﾌﾟ体" panose="040B0A00000000000000" pitchFamily="50" charset="-128"/>
                <a:ea typeface="HGS創英角ﾎﾟｯﾌﾟ体" panose="040B0A00000000000000" pitchFamily="50" charset="-128"/>
              </a:endParaRPr>
            </a:p>
          </p:txBody>
        </p:sp>
        <p:sp>
          <p:nvSpPr>
            <p:cNvPr id="74" name="テキスト ボックス 73"/>
            <p:cNvSpPr txBox="1"/>
            <p:nvPr/>
          </p:nvSpPr>
          <p:spPr>
            <a:xfrm>
              <a:off x="2390956" y="1607048"/>
              <a:ext cx="588188" cy="646331"/>
            </a:xfrm>
            <a:prstGeom prst="rect">
              <a:avLst/>
            </a:prstGeom>
            <a:noFill/>
          </p:spPr>
          <p:txBody>
            <a:bodyPr wrap="square" rtlCol="0">
              <a:spAutoFit/>
            </a:bodyPr>
            <a:lstStyle/>
            <a:p>
              <a:pPr algn="dist"/>
              <a:r>
                <a:rPr lang="ja-JP" altLang="en-US" sz="3600" dirty="0">
                  <a:latin typeface="HGS創英角ﾎﾟｯﾌﾟ体" panose="040B0A00000000000000" pitchFamily="50" charset="-128"/>
                  <a:ea typeface="HGS創英角ﾎﾟｯﾌﾟ体" panose="040B0A00000000000000" pitchFamily="50" charset="-128"/>
                </a:rPr>
                <a:t>②</a:t>
              </a:r>
              <a:endParaRPr kumimoji="1" lang="ja-JP" altLang="en-US" sz="3600" dirty="0">
                <a:latin typeface="HGS創英角ﾎﾟｯﾌﾟ体" panose="040B0A00000000000000" pitchFamily="50" charset="-128"/>
                <a:ea typeface="HGS創英角ﾎﾟｯﾌﾟ体" panose="040B0A00000000000000" pitchFamily="50" charset="-128"/>
              </a:endParaRPr>
            </a:p>
          </p:txBody>
        </p:sp>
      </p:grpSp>
      <p:grpSp>
        <p:nvGrpSpPr>
          <p:cNvPr id="75" name="グループ化 74"/>
          <p:cNvGrpSpPr/>
          <p:nvPr/>
        </p:nvGrpSpPr>
        <p:grpSpPr>
          <a:xfrm>
            <a:off x="657825" y="1333415"/>
            <a:ext cx="8569318" cy="744601"/>
            <a:chOff x="853246" y="1678408"/>
            <a:chExt cx="8569318" cy="744601"/>
          </a:xfrm>
        </p:grpSpPr>
        <p:grpSp>
          <p:nvGrpSpPr>
            <p:cNvPr id="76" name="グループ化 75"/>
            <p:cNvGrpSpPr/>
            <p:nvPr/>
          </p:nvGrpSpPr>
          <p:grpSpPr>
            <a:xfrm>
              <a:off x="853246" y="1701041"/>
              <a:ext cx="8569318" cy="721968"/>
              <a:chOff x="1150454" y="1722382"/>
              <a:chExt cx="8569318" cy="721968"/>
            </a:xfrm>
          </p:grpSpPr>
          <p:sp>
            <p:nvSpPr>
              <p:cNvPr id="78" name="Rectangle 1"/>
              <p:cNvSpPr>
                <a:spLocks noChangeArrowheads="1"/>
              </p:cNvSpPr>
              <p:nvPr/>
            </p:nvSpPr>
            <p:spPr bwMode="auto">
              <a:xfrm>
                <a:off x="1150454" y="1774936"/>
                <a:ext cx="8569318" cy="669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dist" eaLnBrk="0" fontAlgn="base" hangingPunct="0">
                  <a:lnSpc>
                    <a:spcPct val="150000"/>
                  </a:lnSpc>
                  <a:spcBef>
                    <a:spcPct val="0"/>
                  </a:spcBef>
                  <a:spcAft>
                    <a:spcPct val="0"/>
                  </a:spcAft>
                </a:pPr>
                <a:r>
                  <a:rPr lang="ja-JP" altLang="ja-JP" sz="2500" dirty="0">
                    <a:latin typeface="HGS創英角ﾎﾟｯﾌﾟ体" panose="040B0A00000000000000" pitchFamily="50" charset="-128"/>
                    <a:ea typeface="HGS創英角ﾎﾟｯﾌﾟ体" panose="040B0A00000000000000" pitchFamily="50" charset="-128"/>
                    <a:cs typeface="Times New Roman" panose="02020603050405020304" pitchFamily="18" charset="0"/>
                  </a:rPr>
                  <a:t>テーマが</a:t>
                </a:r>
                <a:r>
                  <a:rPr lang="ja-JP" altLang="en-US" sz="2500" dirty="0">
                    <a:latin typeface="HGS創英角ﾎﾟｯﾌﾟ体" panose="040B0A00000000000000" pitchFamily="50" charset="-128"/>
                    <a:ea typeface="HGS創英角ﾎﾟｯﾌﾟ体" panose="040B0A00000000000000" pitchFamily="50" charset="-128"/>
                    <a:cs typeface="Times New Roman" panose="02020603050405020304" pitchFamily="18" charset="0"/>
                  </a:rPr>
                  <a:t>決まったら、どうやって調べるか考えてみよう☆</a:t>
                </a:r>
                <a:endParaRPr kumimoji="0" lang="en-US" altLang="ja-JP" sz="2500" b="0" i="0" u="none" strike="noStrike" cap="none" normalizeH="0" baseline="0" dirty="0">
                  <a:ln>
                    <a:noFill/>
                  </a:ln>
                  <a:solidFill>
                    <a:schemeClr val="tx1"/>
                  </a:solidFill>
                  <a:effectLst/>
                  <a:latin typeface="HGS創英角ﾎﾟｯﾌﾟ体" panose="040B0A00000000000000" pitchFamily="50" charset="-128"/>
                  <a:ea typeface="HGS創英角ﾎﾟｯﾌﾟ体" panose="040B0A00000000000000" pitchFamily="50" charset="-128"/>
                  <a:cs typeface="Times New Roman" panose="02020603050405020304" pitchFamily="18" charset="0"/>
                </a:endParaRPr>
              </a:p>
            </p:txBody>
          </p:sp>
          <p:sp>
            <p:nvSpPr>
              <p:cNvPr id="79" name="テキスト ボックス 78"/>
              <p:cNvSpPr txBox="1"/>
              <p:nvPr/>
            </p:nvSpPr>
            <p:spPr>
              <a:xfrm>
                <a:off x="2544162" y="1722382"/>
                <a:ext cx="263843" cy="261610"/>
              </a:xfrm>
              <a:prstGeom prst="rect">
                <a:avLst/>
              </a:prstGeom>
              <a:noFill/>
            </p:spPr>
            <p:txBody>
              <a:bodyPr wrap="square" rtlCol="0">
                <a:spAutoFit/>
              </a:bodyPr>
              <a:lstStyle/>
              <a:p>
                <a:pPr algn="dist"/>
                <a:r>
                  <a:rPr kumimoji="1" lang="ja-JP" altLang="en-US" sz="1100" dirty="0">
                    <a:latin typeface="HGS創英角ﾎﾟｯﾌﾟ体" panose="040B0A00000000000000" pitchFamily="50" charset="-128"/>
                    <a:ea typeface="HGS創英角ﾎﾟｯﾌﾟ体" panose="040B0A00000000000000" pitchFamily="50" charset="-128"/>
                  </a:rPr>
                  <a:t>き</a:t>
                </a:r>
              </a:p>
            </p:txBody>
          </p:sp>
          <p:sp>
            <p:nvSpPr>
              <p:cNvPr id="80" name="テキスト ボックス 79"/>
              <p:cNvSpPr txBox="1"/>
              <p:nvPr/>
            </p:nvSpPr>
            <p:spPr>
              <a:xfrm>
                <a:off x="5964786" y="1736030"/>
                <a:ext cx="516712" cy="261610"/>
              </a:xfrm>
              <a:prstGeom prst="rect">
                <a:avLst/>
              </a:prstGeom>
              <a:noFill/>
            </p:spPr>
            <p:txBody>
              <a:bodyPr wrap="square" rtlCol="0">
                <a:spAutoFit/>
              </a:bodyPr>
              <a:lstStyle/>
              <a:p>
                <a:pPr algn="dist"/>
                <a:r>
                  <a:rPr kumimoji="1" lang="ja-JP" altLang="en-US" sz="1100" dirty="0">
                    <a:latin typeface="HGS創英角ﾎﾟｯﾌﾟ体" panose="040B0A00000000000000" pitchFamily="50" charset="-128"/>
                    <a:ea typeface="HGS創英角ﾎﾟｯﾌﾟ体" panose="040B0A00000000000000" pitchFamily="50" charset="-128"/>
                  </a:rPr>
                  <a:t>しら</a:t>
                </a:r>
              </a:p>
            </p:txBody>
          </p:sp>
        </p:grpSp>
        <p:sp>
          <p:nvSpPr>
            <p:cNvPr id="77" name="テキスト ボックス 76"/>
            <p:cNvSpPr txBox="1"/>
            <p:nvPr/>
          </p:nvSpPr>
          <p:spPr>
            <a:xfrm>
              <a:off x="6914817" y="1678408"/>
              <a:ext cx="635413" cy="261610"/>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かんが</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grpSp>
      <p:grpSp>
        <p:nvGrpSpPr>
          <p:cNvPr id="81" name="グループ化 80"/>
          <p:cNvGrpSpPr/>
          <p:nvPr/>
        </p:nvGrpSpPr>
        <p:grpSpPr>
          <a:xfrm>
            <a:off x="503892" y="1896720"/>
            <a:ext cx="6530192" cy="721572"/>
            <a:chOff x="853247" y="1701437"/>
            <a:chExt cx="6530192" cy="721572"/>
          </a:xfrm>
        </p:grpSpPr>
        <p:grpSp>
          <p:nvGrpSpPr>
            <p:cNvPr id="82" name="グループ化 81"/>
            <p:cNvGrpSpPr/>
            <p:nvPr/>
          </p:nvGrpSpPr>
          <p:grpSpPr>
            <a:xfrm>
              <a:off x="853247" y="1701437"/>
              <a:ext cx="6530192" cy="721572"/>
              <a:chOff x="1150455" y="1722778"/>
              <a:chExt cx="6530192" cy="721572"/>
            </a:xfrm>
          </p:grpSpPr>
          <p:sp>
            <p:nvSpPr>
              <p:cNvPr id="84" name="Rectangle 1"/>
              <p:cNvSpPr>
                <a:spLocks noChangeArrowheads="1"/>
              </p:cNvSpPr>
              <p:nvPr/>
            </p:nvSpPr>
            <p:spPr bwMode="auto">
              <a:xfrm>
                <a:off x="1150455" y="1774936"/>
                <a:ext cx="6530192" cy="669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indent="139700" algn="dist" eaLnBrk="0" fontAlgn="base" hangingPunct="0">
                  <a:lnSpc>
                    <a:spcPct val="150000"/>
                  </a:lnSpc>
                  <a:spcBef>
                    <a:spcPct val="0"/>
                  </a:spcBef>
                  <a:spcAft>
                    <a:spcPct val="0"/>
                  </a:spcAft>
                </a:pPr>
                <a:r>
                  <a:rPr lang="ja-JP" altLang="en-US" sz="2500" dirty="0">
                    <a:latin typeface="HGS創英角ﾎﾟｯﾌﾟ体" panose="040B0A00000000000000" pitchFamily="50" charset="-128"/>
                    <a:ea typeface="HGS創英角ﾎﾟｯﾌﾟ体" panose="040B0A00000000000000" pitchFamily="50" charset="-128"/>
                  </a:rPr>
                  <a:t>方法は２つあるよ♪実際に見てみよう</a:t>
                </a:r>
                <a:r>
                  <a:rPr lang="en-US" altLang="ja-JP" sz="2500" dirty="0">
                    <a:latin typeface="HGS創英角ﾎﾟｯﾌﾟ体" panose="040B0A00000000000000" pitchFamily="50" charset="-128"/>
                    <a:ea typeface="HGS創英角ﾎﾟｯﾌﾟ体" panose="040B0A00000000000000" pitchFamily="50" charset="-128"/>
                  </a:rPr>
                  <a:t>!</a:t>
                </a:r>
                <a:endParaRPr lang="ja-JP" altLang="en-US" sz="2500" dirty="0">
                  <a:latin typeface="HGS創英角ﾎﾟｯﾌﾟ体" panose="040B0A00000000000000" pitchFamily="50" charset="-128"/>
                  <a:ea typeface="HGS創英角ﾎﾟｯﾌﾟ体" panose="040B0A00000000000000" pitchFamily="50" charset="-128"/>
                </a:endParaRPr>
              </a:p>
            </p:txBody>
          </p:sp>
          <p:sp>
            <p:nvSpPr>
              <p:cNvPr id="85" name="テキスト ボックス 84"/>
              <p:cNvSpPr txBox="1"/>
              <p:nvPr/>
            </p:nvSpPr>
            <p:spPr>
              <a:xfrm>
                <a:off x="1288962" y="1722778"/>
                <a:ext cx="850694" cy="261610"/>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ほうほう</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sp>
            <p:nvSpPr>
              <p:cNvPr id="86" name="テキスト ボックス 85"/>
              <p:cNvSpPr txBox="1"/>
              <p:nvPr/>
            </p:nvSpPr>
            <p:spPr>
              <a:xfrm>
                <a:off x="4545032" y="1742712"/>
                <a:ext cx="801847" cy="261610"/>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じっさい</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grpSp>
        <p:sp>
          <p:nvSpPr>
            <p:cNvPr id="83" name="テキスト ボックス 82"/>
            <p:cNvSpPr txBox="1"/>
            <p:nvPr/>
          </p:nvSpPr>
          <p:spPr>
            <a:xfrm>
              <a:off x="5369600" y="1714689"/>
              <a:ext cx="321514" cy="268292"/>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み</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grpSp>
      <p:grpSp>
        <p:nvGrpSpPr>
          <p:cNvPr id="16" name="グループ化 15"/>
          <p:cNvGrpSpPr/>
          <p:nvPr/>
        </p:nvGrpSpPr>
        <p:grpSpPr>
          <a:xfrm>
            <a:off x="4120805" y="3904628"/>
            <a:ext cx="468000" cy="576000"/>
            <a:chOff x="4145916" y="3719396"/>
            <a:chExt cx="631201" cy="768202"/>
          </a:xfrm>
        </p:grpSpPr>
        <p:pic>
          <p:nvPicPr>
            <p:cNvPr id="14" name="図 1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16200000">
              <a:off x="4105016" y="3815497"/>
              <a:ext cx="768202" cy="576000"/>
            </a:xfrm>
            <a:prstGeom prst="rect">
              <a:avLst/>
            </a:prstGeom>
          </p:spPr>
        </p:pic>
        <p:pic>
          <p:nvPicPr>
            <p:cNvPr id="15" name="図 1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16200000">
              <a:off x="4051206" y="3832528"/>
              <a:ext cx="743820" cy="554400"/>
            </a:xfrm>
            <a:prstGeom prst="rect">
              <a:avLst/>
            </a:prstGeom>
          </p:spPr>
        </p:pic>
      </p:grpSp>
      <p:grpSp>
        <p:nvGrpSpPr>
          <p:cNvPr id="87" name="グループ化 86"/>
          <p:cNvGrpSpPr/>
          <p:nvPr/>
        </p:nvGrpSpPr>
        <p:grpSpPr>
          <a:xfrm>
            <a:off x="1946259" y="4644151"/>
            <a:ext cx="6543840" cy="620715"/>
            <a:chOff x="1150455" y="1727454"/>
            <a:chExt cx="6543840" cy="620715"/>
          </a:xfrm>
        </p:grpSpPr>
        <p:sp>
          <p:nvSpPr>
            <p:cNvPr id="88" name="Rectangle 1"/>
            <p:cNvSpPr>
              <a:spLocks noChangeArrowheads="1"/>
            </p:cNvSpPr>
            <p:nvPr/>
          </p:nvSpPr>
          <p:spPr bwMode="auto">
            <a:xfrm>
              <a:off x="1150455" y="1871115"/>
              <a:ext cx="6543840"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dist"/>
              <a:r>
                <a:rPr lang="ja-JP" altLang="en-US" sz="2500" dirty="0">
                  <a:latin typeface="HGS創英角ﾎﾟｯﾌﾟ体" panose="040B0A00000000000000" pitchFamily="50" charset="-128"/>
                  <a:ea typeface="HGS創英角ﾎﾟｯﾌﾟ体" panose="040B0A00000000000000" pitchFamily="50" charset="-128"/>
                </a:rPr>
                <a:t>調べたことをグラフにまとめられたかな？</a:t>
              </a:r>
            </a:p>
          </p:txBody>
        </p:sp>
        <p:sp>
          <p:nvSpPr>
            <p:cNvPr id="89" name="テキスト ボックス 88"/>
            <p:cNvSpPr txBox="1"/>
            <p:nvPr/>
          </p:nvSpPr>
          <p:spPr>
            <a:xfrm>
              <a:off x="1156387" y="1727454"/>
              <a:ext cx="491949" cy="261610"/>
            </a:xfrm>
            <a:prstGeom prst="rect">
              <a:avLst/>
            </a:prstGeom>
            <a:noFill/>
          </p:spPr>
          <p:txBody>
            <a:bodyPr wrap="square" rtlCol="0">
              <a:spAutoFit/>
            </a:bodyPr>
            <a:lstStyle/>
            <a:p>
              <a:pPr algn="dist"/>
              <a:r>
                <a:rPr lang="ja-JP" altLang="en-US" sz="1100" dirty="0" err="1">
                  <a:latin typeface="HGS創英角ﾎﾟｯﾌﾟ体" panose="040B0A00000000000000" pitchFamily="50" charset="-128"/>
                  <a:ea typeface="HGS創英角ﾎﾟｯﾌﾟ体" panose="040B0A00000000000000" pitchFamily="50" charset="-128"/>
                </a:rPr>
                <a:t>しら</a:t>
              </a:r>
              <a:endParaRPr lang="en-US" altLang="ja-JP" sz="1100" dirty="0">
                <a:latin typeface="HGS創英角ﾎﾟｯﾌﾟ体" panose="040B0A00000000000000" pitchFamily="50" charset="-128"/>
                <a:ea typeface="HGS創英角ﾎﾟｯﾌﾟ体" panose="040B0A00000000000000" pitchFamily="50" charset="-128"/>
              </a:endParaRPr>
            </a:p>
          </p:txBody>
        </p:sp>
      </p:grpSp>
      <p:pic>
        <p:nvPicPr>
          <p:cNvPr id="67" name="図 66">
            <a:hlinkClick r:id="rId15" action="ppaction://hlinksldjump"/>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8210271" y="120615"/>
            <a:ext cx="1347333" cy="566977"/>
          </a:xfrm>
          <a:prstGeom prst="rect">
            <a:avLst/>
          </a:prstGeom>
        </p:spPr>
      </p:pic>
      <p:pic>
        <p:nvPicPr>
          <p:cNvPr id="91" name="図 90">
            <a:hlinkClick r:id="rId17" action="ppaction://hlinksldjump"/>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6691647" y="138904"/>
            <a:ext cx="1347333" cy="548688"/>
          </a:xfrm>
          <a:prstGeom prst="rect">
            <a:avLst/>
          </a:prstGeom>
        </p:spPr>
      </p:pic>
      <p:pic>
        <p:nvPicPr>
          <p:cNvPr id="92" name="図 91">
            <a:hlinkClick r:id="rId19" action="ppaction://hlinksldjump"/>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4926939" y="130108"/>
            <a:ext cx="1572904" cy="548688"/>
          </a:xfrm>
          <a:prstGeom prst="rect">
            <a:avLst/>
          </a:prstGeom>
        </p:spPr>
      </p:pic>
      <p:sp>
        <p:nvSpPr>
          <p:cNvPr id="65" name="正方形/長方形 64"/>
          <p:cNvSpPr/>
          <p:nvPr/>
        </p:nvSpPr>
        <p:spPr>
          <a:xfrm>
            <a:off x="0" y="0"/>
            <a:ext cx="990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623533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10"/>
                                        <p:tgtEl>
                                          <p:spTgt spid="65"/>
                                        </p:tgtEl>
                                      </p:cBhvr>
                                    </p:animEffect>
                                    <p:set>
                                      <p:cBhvr>
                                        <p:cTn id="7" dur="1" fill="hold">
                                          <p:stCondLst>
                                            <p:cond delay="9"/>
                                          </p:stCondLst>
                                        </p:cTn>
                                        <p:tgtEl>
                                          <p:spTgt spid="65"/>
                                        </p:tgtEl>
                                        <p:attrNameLst>
                                          <p:attrName>style.visibility</p:attrName>
                                        </p:attrNameLst>
                                      </p:cBhvr>
                                      <p:to>
                                        <p:strVal val="hidden"/>
                                      </p:to>
                                    </p:set>
                                  </p:childTnLst>
                                </p:cTn>
                              </p:par>
                              <p:par>
                                <p:cTn id="8" presetID="53" presetClass="entr" presetSubtype="16" fill="hold" nodeType="withEffect">
                                  <p:stCondLst>
                                    <p:cond delay="0"/>
                                  </p:stCondLst>
                                  <p:childTnLst>
                                    <p:set>
                                      <p:cBhvr>
                                        <p:cTn id="9" dur="1" fill="hold">
                                          <p:stCondLst>
                                            <p:cond delay="0"/>
                                          </p:stCondLst>
                                        </p:cTn>
                                        <p:tgtEl>
                                          <p:spTgt spid="72"/>
                                        </p:tgtEl>
                                        <p:attrNameLst>
                                          <p:attrName>style.visibility</p:attrName>
                                        </p:attrNameLst>
                                      </p:cBhvr>
                                      <p:to>
                                        <p:strVal val="visible"/>
                                      </p:to>
                                    </p:set>
                                    <p:anim calcmode="lin" valueType="num">
                                      <p:cBhvr>
                                        <p:cTn id="10" dur="500" fill="hold"/>
                                        <p:tgtEl>
                                          <p:spTgt spid="72"/>
                                        </p:tgtEl>
                                        <p:attrNameLst>
                                          <p:attrName>ppt_w</p:attrName>
                                        </p:attrNameLst>
                                      </p:cBhvr>
                                      <p:tavLst>
                                        <p:tav tm="0">
                                          <p:val>
                                            <p:fltVal val="0"/>
                                          </p:val>
                                        </p:tav>
                                        <p:tav tm="100000">
                                          <p:val>
                                            <p:strVal val="#ppt_w"/>
                                          </p:val>
                                        </p:tav>
                                      </p:tavLst>
                                    </p:anim>
                                    <p:anim calcmode="lin" valueType="num">
                                      <p:cBhvr>
                                        <p:cTn id="11" dur="500" fill="hold"/>
                                        <p:tgtEl>
                                          <p:spTgt spid="72"/>
                                        </p:tgtEl>
                                        <p:attrNameLst>
                                          <p:attrName>ppt_h</p:attrName>
                                        </p:attrNameLst>
                                      </p:cBhvr>
                                      <p:tavLst>
                                        <p:tav tm="0">
                                          <p:val>
                                            <p:fltVal val="0"/>
                                          </p:val>
                                        </p:tav>
                                        <p:tav tm="100000">
                                          <p:val>
                                            <p:strVal val="#ppt_h"/>
                                          </p:val>
                                        </p:tav>
                                      </p:tavLst>
                                    </p:anim>
                                    <p:animEffect transition="in" filter="fade">
                                      <p:cBhvr>
                                        <p:cTn id="12" dur="500"/>
                                        <p:tgtEl>
                                          <p:spTgt spid="72"/>
                                        </p:tgtEl>
                                      </p:cBhvr>
                                    </p:animEffect>
                                  </p:childTnLst>
                                </p:cTn>
                              </p:par>
                            </p:childTnLst>
                          </p:cTn>
                        </p:par>
                        <p:par>
                          <p:cTn id="13" fill="hold">
                            <p:stCondLst>
                              <p:cond delay="500"/>
                            </p:stCondLst>
                            <p:childTnLst>
                              <p:par>
                                <p:cTn id="14" presetID="26" presetClass="emph" presetSubtype="0" fill="hold" nodeType="afterEffect">
                                  <p:stCondLst>
                                    <p:cond delay="0"/>
                                  </p:stCondLst>
                                  <p:childTnLst>
                                    <p:animEffect transition="out" filter="fade">
                                      <p:cBhvr>
                                        <p:cTn id="15" dur="500" tmFilter="0, 0; .2, .5; .8, .5; 1, 0"/>
                                        <p:tgtEl>
                                          <p:spTgt spid="72"/>
                                        </p:tgtEl>
                                      </p:cBhvr>
                                    </p:animEffect>
                                    <p:animScale>
                                      <p:cBhvr>
                                        <p:cTn id="16" dur="250" autoRev="1" fill="hold"/>
                                        <p:tgtEl>
                                          <p:spTgt spid="72"/>
                                        </p:tgtEl>
                                      </p:cBhvr>
                                      <p:by x="105000" y="105000"/>
                                    </p:animScale>
                                  </p:childTnLst>
                                </p:cTn>
                              </p:par>
                            </p:childTnLst>
                          </p:cTn>
                        </p:par>
                        <p:par>
                          <p:cTn id="17" fill="hold">
                            <p:stCondLst>
                              <p:cond delay="1000"/>
                            </p:stCondLst>
                            <p:childTnLst>
                              <p:par>
                                <p:cTn id="18" presetID="25" presetClass="entr" presetSubtype="0" fill="hold"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625" decel="50000" fill="hold">
                                          <p:stCondLst>
                                            <p:cond delay="0"/>
                                          </p:stCondLst>
                                        </p:cTn>
                                        <p:tgtEl>
                                          <p:spTgt spid="43"/>
                                        </p:tgtEl>
                                        <p:attrNameLst>
                                          <p:attrName>style.rotation</p:attrName>
                                        </p:attrNameLst>
                                      </p:cBhvr>
                                      <p:tavLst>
                                        <p:tav tm="0">
                                          <p:val>
                                            <p:fltVal val="-90"/>
                                          </p:val>
                                        </p:tav>
                                        <p:tav tm="100000">
                                          <p:val>
                                            <p:fltVal val="0"/>
                                          </p:val>
                                        </p:tav>
                                      </p:tavLst>
                                    </p:anim>
                                    <p:anim calcmode="lin" valueType="num">
                                      <p:cBhvr>
                                        <p:cTn id="21" dur="625" decel="50000" fill="hold">
                                          <p:stCondLst>
                                            <p:cond delay="0"/>
                                          </p:stCondLst>
                                        </p:cTn>
                                        <p:tgtEl>
                                          <p:spTgt spid="43"/>
                                        </p:tgtEl>
                                        <p:attrNameLst>
                                          <p:attrName>ppt_w</p:attrName>
                                        </p:attrNameLst>
                                      </p:cBhvr>
                                      <p:tavLst>
                                        <p:tav tm="0">
                                          <p:val>
                                            <p:strVal val="#ppt_w"/>
                                          </p:val>
                                        </p:tav>
                                        <p:tav tm="100000">
                                          <p:val>
                                            <p:strVal val="#ppt_w*.05"/>
                                          </p:val>
                                        </p:tav>
                                      </p:tavLst>
                                    </p:anim>
                                    <p:anim calcmode="lin" valueType="num">
                                      <p:cBhvr>
                                        <p:cTn id="22" dur="625" accel="50000" fill="hold">
                                          <p:stCondLst>
                                            <p:cond delay="625"/>
                                          </p:stCondLst>
                                        </p:cTn>
                                        <p:tgtEl>
                                          <p:spTgt spid="43"/>
                                        </p:tgtEl>
                                        <p:attrNameLst>
                                          <p:attrName>ppt_w</p:attrName>
                                        </p:attrNameLst>
                                      </p:cBhvr>
                                      <p:tavLst>
                                        <p:tav tm="0">
                                          <p:val>
                                            <p:strVal val="#ppt_w*.05"/>
                                          </p:val>
                                        </p:tav>
                                        <p:tav tm="100000">
                                          <p:val>
                                            <p:strVal val="#ppt_w"/>
                                          </p:val>
                                        </p:tav>
                                      </p:tavLst>
                                    </p:anim>
                                    <p:anim calcmode="lin" valueType="num">
                                      <p:cBhvr>
                                        <p:cTn id="23" dur="1250" fill="hold"/>
                                        <p:tgtEl>
                                          <p:spTgt spid="43"/>
                                        </p:tgtEl>
                                        <p:attrNameLst>
                                          <p:attrName>ppt_h</p:attrName>
                                        </p:attrNameLst>
                                      </p:cBhvr>
                                      <p:tavLst>
                                        <p:tav tm="0">
                                          <p:val>
                                            <p:strVal val="#ppt_h"/>
                                          </p:val>
                                        </p:tav>
                                        <p:tav tm="100000">
                                          <p:val>
                                            <p:strVal val="#ppt_h"/>
                                          </p:val>
                                        </p:tav>
                                      </p:tavLst>
                                    </p:anim>
                                    <p:anim calcmode="lin" valueType="num">
                                      <p:cBhvr>
                                        <p:cTn id="24" dur="625" decel="50000" fill="hold">
                                          <p:stCondLst>
                                            <p:cond delay="0"/>
                                          </p:stCondLst>
                                        </p:cTn>
                                        <p:tgtEl>
                                          <p:spTgt spid="43"/>
                                        </p:tgtEl>
                                        <p:attrNameLst>
                                          <p:attrName>ppt_x</p:attrName>
                                        </p:attrNameLst>
                                      </p:cBhvr>
                                      <p:tavLst>
                                        <p:tav tm="0">
                                          <p:val>
                                            <p:strVal val="#ppt_x+.4"/>
                                          </p:val>
                                        </p:tav>
                                        <p:tav tm="100000">
                                          <p:val>
                                            <p:strVal val="#ppt_x"/>
                                          </p:val>
                                        </p:tav>
                                      </p:tavLst>
                                    </p:anim>
                                    <p:anim calcmode="lin" valueType="num">
                                      <p:cBhvr>
                                        <p:cTn id="25" dur="625" decel="50000" fill="hold">
                                          <p:stCondLst>
                                            <p:cond delay="0"/>
                                          </p:stCondLst>
                                        </p:cTn>
                                        <p:tgtEl>
                                          <p:spTgt spid="43"/>
                                        </p:tgtEl>
                                        <p:attrNameLst>
                                          <p:attrName>ppt_y</p:attrName>
                                        </p:attrNameLst>
                                      </p:cBhvr>
                                      <p:tavLst>
                                        <p:tav tm="0">
                                          <p:val>
                                            <p:strVal val="#ppt_y-.2"/>
                                          </p:val>
                                        </p:tav>
                                        <p:tav tm="100000">
                                          <p:val>
                                            <p:strVal val="#ppt_y+.1"/>
                                          </p:val>
                                        </p:tav>
                                      </p:tavLst>
                                    </p:anim>
                                    <p:anim calcmode="lin" valueType="num">
                                      <p:cBhvr>
                                        <p:cTn id="26" dur="625" accel="50000" fill="hold">
                                          <p:stCondLst>
                                            <p:cond delay="625"/>
                                          </p:stCondLst>
                                        </p:cTn>
                                        <p:tgtEl>
                                          <p:spTgt spid="43"/>
                                        </p:tgtEl>
                                        <p:attrNameLst>
                                          <p:attrName>ppt_y</p:attrName>
                                        </p:attrNameLst>
                                      </p:cBhvr>
                                      <p:tavLst>
                                        <p:tav tm="0">
                                          <p:val>
                                            <p:strVal val="#ppt_y+.1"/>
                                          </p:val>
                                        </p:tav>
                                        <p:tav tm="100000">
                                          <p:val>
                                            <p:strVal val="#ppt_y"/>
                                          </p:val>
                                        </p:tav>
                                      </p:tavLst>
                                    </p:anim>
                                    <p:animEffect transition="in" filter="fade">
                                      <p:cBhvr>
                                        <p:cTn id="27" dur="1250" decel="50000">
                                          <p:stCondLst>
                                            <p:cond delay="0"/>
                                          </p:stCondLst>
                                        </p:cTn>
                                        <p:tgtEl>
                                          <p:spTgt spid="43"/>
                                        </p:tgtEl>
                                      </p:cBhvr>
                                    </p:animEffect>
                                  </p:childTnLst>
                                </p:cTn>
                              </p:par>
                            </p:childTnLst>
                          </p:cTn>
                        </p:par>
                        <p:par>
                          <p:cTn id="28" fill="hold">
                            <p:stCondLst>
                              <p:cond delay="2250"/>
                            </p:stCondLst>
                            <p:childTnLst>
                              <p:par>
                                <p:cTn id="29" presetID="22" presetClass="entr" presetSubtype="8" fill="hold" nodeType="afterEffect">
                                  <p:stCondLst>
                                    <p:cond delay="40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childTnLst>
                          </p:cTn>
                        </p:par>
                        <p:par>
                          <p:cTn id="32" fill="hold">
                            <p:stCondLst>
                              <p:cond delay="3650"/>
                            </p:stCondLst>
                            <p:childTnLst>
                              <p:par>
                                <p:cTn id="33" presetID="22" presetClass="entr" presetSubtype="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Effect transition="in" filter="wipe(left)">
                                      <p:cBhvr>
                                        <p:cTn id="35" dur="1000"/>
                                        <p:tgtEl>
                                          <p:spTgt spid="81"/>
                                        </p:tgtEl>
                                      </p:cBhvr>
                                    </p:animEffect>
                                  </p:childTnLst>
                                </p:cTn>
                              </p:par>
                            </p:childTnLst>
                          </p:cTn>
                        </p:par>
                        <p:par>
                          <p:cTn id="36" fill="hold">
                            <p:stCondLst>
                              <p:cond delay="4650"/>
                            </p:stCondLst>
                            <p:childTnLst>
                              <p:par>
                                <p:cTn id="37" presetID="53" presetClass="entr" presetSubtype="16" fill="hold"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5150"/>
                            </p:stCondLst>
                            <p:childTnLst>
                              <p:par>
                                <p:cTn id="43" presetID="22" presetClass="entr" presetSubtype="1"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up)">
                                      <p:cBhvr>
                                        <p:cTn id="45" dur="1000"/>
                                        <p:tgtEl>
                                          <p:spTgt spid="5"/>
                                        </p:tgtEl>
                                      </p:cBhvr>
                                    </p:animEffect>
                                  </p:childTnLst>
                                </p:cTn>
                              </p:par>
                            </p:childTnLst>
                          </p:cTn>
                        </p:par>
                        <p:par>
                          <p:cTn id="46" fill="hold">
                            <p:stCondLst>
                              <p:cond delay="6150"/>
                            </p:stCondLst>
                            <p:childTnLst>
                              <p:par>
                                <p:cTn id="47" presetID="22" presetClass="entr" presetSubtype="1"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wipe(up)">
                                      <p:cBhvr>
                                        <p:cTn id="49" dur="1000"/>
                                        <p:tgtEl>
                                          <p:spTgt spid="4"/>
                                        </p:tgtEl>
                                      </p:cBhvr>
                                    </p:animEffect>
                                  </p:childTnLst>
                                </p:cTn>
                              </p:par>
                            </p:childTnLst>
                          </p:cTn>
                        </p:par>
                        <p:par>
                          <p:cTn id="50" fill="hold">
                            <p:stCondLst>
                              <p:cond delay="7150"/>
                            </p:stCondLst>
                            <p:childTnLst>
                              <p:par>
                                <p:cTn id="51" presetID="26" presetClass="emph" presetSubtype="0" fill="hold" nodeType="afterEffect">
                                  <p:stCondLst>
                                    <p:cond delay="0"/>
                                  </p:stCondLst>
                                  <p:childTnLst>
                                    <p:animEffect transition="out" filter="fade">
                                      <p:cBhvr>
                                        <p:cTn id="52" dur="750" tmFilter="0, 0; .2, .5; .8, .5; 1, 0"/>
                                        <p:tgtEl>
                                          <p:spTgt spid="5"/>
                                        </p:tgtEl>
                                      </p:cBhvr>
                                    </p:animEffect>
                                    <p:animScale>
                                      <p:cBhvr>
                                        <p:cTn id="53" dur="375" autoRev="1" fill="hold"/>
                                        <p:tgtEl>
                                          <p:spTgt spid="5"/>
                                        </p:tgtEl>
                                      </p:cBhvr>
                                      <p:by x="105000" y="105000"/>
                                    </p:animScale>
                                  </p:childTnLst>
                                </p:cTn>
                              </p:par>
                            </p:childTnLst>
                          </p:cTn>
                        </p:par>
                        <p:par>
                          <p:cTn id="54" fill="hold">
                            <p:stCondLst>
                              <p:cond delay="7900"/>
                            </p:stCondLst>
                            <p:childTnLst>
                              <p:par>
                                <p:cTn id="55" presetID="26" presetClass="emph" presetSubtype="0" fill="hold" nodeType="afterEffect">
                                  <p:stCondLst>
                                    <p:cond delay="0"/>
                                  </p:stCondLst>
                                  <p:childTnLst>
                                    <p:animEffect transition="out" filter="fade">
                                      <p:cBhvr>
                                        <p:cTn id="56" dur="750" tmFilter="0, 0; .2, .5; .8, .5; 1, 0"/>
                                        <p:tgtEl>
                                          <p:spTgt spid="4"/>
                                        </p:tgtEl>
                                      </p:cBhvr>
                                    </p:animEffect>
                                    <p:animScale>
                                      <p:cBhvr>
                                        <p:cTn id="57" dur="375" autoRev="1" fill="hold"/>
                                        <p:tgtEl>
                                          <p:spTgt spid="4"/>
                                        </p:tgtEl>
                                      </p:cBhvr>
                                      <p:by x="105000" y="105000"/>
                                    </p:animScale>
                                  </p:childTnLst>
                                </p:cTn>
                              </p:par>
                            </p:childTnLst>
                          </p:cTn>
                        </p:par>
                        <p:par>
                          <p:cTn id="58" fill="hold">
                            <p:stCondLst>
                              <p:cond delay="8650"/>
                            </p:stCondLst>
                            <p:childTnLst>
                              <p:par>
                                <p:cTn id="59" presetID="2" presetClass="entr" presetSubtype="4" fill="hold" nodeType="after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additive="base">
                                        <p:cTn id="61" dur="500" fill="hold"/>
                                        <p:tgtEl>
                                          <p:spTgt spid="16"/>
                                        </p:tgtEl>
                                        <p:attrNameLst>
                                          <p:attrName>ppt_x</p:attrName>
                                        </p:attrNameLst>
                                      </p:cBhvr>
                                      <p:tavLst>
                                        <p:tav tm="0">
                                          <p:val>
                                            <p:strVal val="#ppt_x"/>
                                          </p:val>
                                        </p:tav>
                                        <p:tav tm="100000">
                                          <p:val>
                                            <p:strVal val="#ppt_x"/>
                                          </p:val>
                                        </p:tav>
                                      </p:tavLst>
                                    </p:anim>
                                    <p:anim calcmode="lin" valueType="num">
                                      <p:cBhvr additive="base">
                                        <p:cTn id="62" dur="500" fill="hold"/>
                                        <p:tgtEl>
                                          <p:spTgt spid="16"/>
                                        </p:tgtEl>
                                        <p:attrNameLst>
                                          <p:attrName>ppt_y</p:attrName>
                                        </p:attrNameLst>
                                      </p:cBhvr>
                                      <p:tavLst>
                                        <p:tav tm="0">
                                          <p:val>
                                            <p:strVal val="1+#ppt_h/2"/>
                                          </p:val>
                                        </p:tav>
                                        <p:tav tm="100000">
                                          <p:val>
                                            <p:strVal val="#ppt_y"/>
                                          </p:val>
                                        </p:tav>
                                      </p:tavLst>
                                    </p:anim>
                                  </p:childTnLst>
                                </p:cTn>
                              </p:par>
                              <p:par>
                                <p:cTn id="63" presetID="42" presetClass="path" presetSubtype="0" accel="50000" decel="50000" fill="hold" nodeType="withEffect">
                                  <p:stCondLst>
                                    <p:cond delay="0"/>
                                  </p:stCondLst>
                                  <p:childTnLst>
                                    <p:animMotion origin="layout" path="M -0.00016 -0.05416 L -0.00272 0.05672 " pathEditMode="relative" rAng="0" ptsTypes="AA">
                                      <p:cBhvr>
                                        <p:cTn id="64" dur="2000" fill="hold"/>
                                        <p:tgtEl>
                                          <p:spTgt spid="16"/>
                                        </p:tgtEl>
                                        <p:attrNameLst>
                                          <p:attrName>ppt_x</p:attrName>
                                          <p:attrName>ppt_y</p:attrName>
                                        </p:attrNameLst>
                                      </p:cBhvr>
                                      <p:rCtr x="-128" y="5532"/>
                                    </p:animMotion>
                                  </p:childTnLst>
                                </p:cTn>
                              </p:par>
                            </p:childTnLst>
                          </p:cTn>
                        </p:par>
                        <p:par>
                          <p:cTn id="65" fill="hold">
                            <p:stCondLst>
                              <p:cond delay="10650"/>
                            </p:stCondLst>
                            <p:childTnLst>
                              <p:par>
                                <p:cTn id="66" presetID="22" presetClass="entr" presetSubtype="8" fill="hold" nodeType="afterEffect">
                                  <p:stCondLst>
                                    <p:cond delay="0"/>
                                  </p:stCondLst>
                                  <p:childTnLst>
                                    <p:set>
                                      <p:cBhvr>
                                        <p:cTn id="67" dur="1" fill="hold">
                                          <p:stCondLst>
                                            <p:cond delay="0"/>
                                          </p:stCondLst>
                                        </p:cTn>
                                        <p:tgtEl>
                                          <p:spTgt spid="87"/>
                                        </p:tgtEl>
                                        <p:attrNameLst>
                                          <p:attrName>style.visibility</p:attrName>
                                        </p:attrNameLst>
                                      </p:cBhvr>
                                      <p:to>
                                        <p:strVal val="visible"/>
                                      </p:to>
                                    </p:set>
                                    <p:animEffect transition="in" filter="wipe(left)">
                                      <p:cBhvr>
                                        <p:cTn id="68" dur="1000"/>
                                        <p:tgtEl>
                                          <p:spTgt spid="87"/>
                                        </p:tgtEl>
                                      </p:cBhvr>
                                    </p:animEffect>
                                  </p:childTnLst>
                                </p:cTn>
                              </p:par>
                              <p:par>
                                <p:cTn id="69" presetID="2" presetClass="entr" presetSubtype="2" repeatCount="indefinite" fill="remove" nodeType="withEffect">
                                  <p:stCondLst>
                                    <p:cond delay="0"/>
                                  </p:stCondLst>
                                  <p:childTnLst>
                                    <p:set>
                                      <p:cBhvr>
                                        <p:cTn id="70" dur="1" fill="hold">
                                          <p:stCondLst>
                                            <p:cond delay="0"/>
                                          </p:stCondLst>
                                        </p:cTn>
                                        <p:tgtEl>
                                          <p:spTgt spid="17"/>
                                        </p:tgtEl>
                                        <p:attrNameLst>
                                          <p:attrName>style.visibility</p:attrName>
                                        </p:attrNameLst>
                                      </p:cBhvr>
                                      <p:to>
                                        <p:strVal val="visible"/>
                                      </p:to>
                                    </p:set>
                                    <p:anim calcmode="lin" valueType="num">
                                      <p:cBhvr additive="base">
                                        <p:cTn id="71" dur="15000" fill="hold"/>
                                        <p:tgtEl>
                                          <p:spTgt spid="17"/>
                                        </p:tgtEl>
                                        <p:attrNameLst>
                                          <p:attrName>ppt_x</p:attrName>
                                        </p:attrNameLst>
                                      </p:cBhvr>
                                      <p:tavLst>
                                        <p:tav tm="0">
                                          <p:val>
                                            <p:strVal val="1+#ppt_w/2"/>
                                          </p:val>
                                        </p:tav>
                                        <p:tav tm="100000">
                                          <p:val>
                                            <p:strVal val="#ppt_x"/>
                                          </p:val>
                                        </p:tav>
                                      </p:tavLst>
                                    </p:anim>
                                    <p:anim calcmode="lin" valueType="num">
                                      <p:cBhvr additive="base">
                                        <p:cTn id="72" dur="150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グループ化 9"/>
          <p:cNvGrpSpPr/>
          <p:nvPr/>
        </p:nvGrpSpPr>
        <p:grpSpPr>
          <a:xfrm>
            <a:off x="233362" y="502276"/>
            <a:ext cx="9387155" cy="5666703"/>
            <a:chOff x="979617" y="502277"/>
            <a:chExt cx="8177262" cy="4172754"/>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9617" y="502277"/>
              <a:ext cx="8177262" cy="4172754"/>
            </a:xfrm>
            <a:prstGeom prst="rect">
              <a:avLst/>
            </a:prstGeom>
          </p:spPr>
        </p:pic>
        <p:pic>
          <p:nvPicPr>
            <p:cNvPr id="9" name="図 8"/>
            <p:cNvPicPr>
              <a:picLocks noChangeAspect="1"/>
            </p:cNvPicPr>
            <p:nvPr/>
          </p:nvPicPr>
          <p:blipFill>
            <a:blip r:embed="rId3">
              <a:extLst>
                <a:ext uri="{BEBA8EAE-BF5A-486C-A8C5-ECC9F3942E4B}">
                  <a14:imgProps xmlns:a14="http://schemas.microsoft.com/office/drawing/2010/main">
                    <a14:imgLayer r:embed="rId4">
                      <a14:imgEffect>
                        <a14:backgroundRemoval t="3139" b="98206" l="9184" r="88776">
                          <a14:foregroundMark x1="53061" y1="24215" x2="53061" y2="24215"/>
                          <a14:foregroundMark x1="52041" y1="40359" x2="52041" y2="40359"/>
                          <a14:foregroundMark x1="51020" y1="61883" x2="51020" y2="61883"/>
                        </a14:backgroundRemoval>
                      </a14:imgEffect>
                    </a14:imgLayer>
                  </a14:imgProps>
                </a:ext>
              </a:extLst>
            </a:blip>
            <a:stretch>
              <a:fillRect/>
            </a:stretch>
          </p:blipFill>
          <p:spPr>
            <a:xfrm>
              <a:off x="8438775" y="2721528"/>
              <a:ext cx="459276" cy="1045087"/>
            </a:xfrm>
            <a:prstGeom prst="rect">
              <a:avLst/>
            </a:prstGeom>
          </p:spPr>
        </p:pic>
        <p:pic>
          <p:nvPicPr>
            <p:cNvPr id="11" name="図 10"/>
            <p:cNvPicPr>
              <a:picLocks noChangeAspect="1"/>
            </p:cNvPicPr>
            <p:nvPr/>
          </p:nvPicPr>
          <p:blipFill>
            <a:blip r:embed="rId5">
              <a:extLst>
                <a:ext uri="{BEBA8EAE-BF5A-486C-A8C5-ECC9F3942E4B}">
                  <a14:imgProps xmlns:a14="http://schemas.microsoft.com/office/drawing/2010/main">
                    <a14:imgLayer r:embed="rId6">
                      <a14:imgEffect>
                        <a14:backgroundRemoval t="6383" b="98936" l="2976" r="97024">
                          <a14:foregroundMark x1="54167" y1="50000" x2="54167" y2="50000"/>
                          <a14:foregroundMark x1="35714" y1="51064" x2="35714" y2="51064"/>
                        </a14:backgroundRemoval>
                      </a14:imgEffect>
                    </a14:imgLayer>
                  </a14:imgProps>
                </a:ext>
              </a:extLst>
            </a:blip>
            <a:stretch>
              <a:fillRect/>
            </a:stretch>
          </p:blipFill>
          <p:spPr>
            <a:xfrm>
              <a:off x="8068770" y="2838866"/>
              <a:ext cx="450382" cy="252000"/>
            </a:xfrm>
            <a:prstGeom prst="rect">
              <a:avLst/>
            </a:prstGeom>
          </p:spPr>
        </p:pic>
      </p:grpSp>
      <p:sp>
        <p:nvSpPr>
          <p:cNvPr id="3" name="AutoShape 2" descr="https://jpc-powerpoint.officeapps.live.com/pods/GetClipboardImage.ashx?Id=34949795-b90f-4739-a8bd-6077d825f0f5&amp;DC=GJP1&amp;pkey=2d48b672-6227-4d38-a6ef-548413ef9639&amp;wdwaccluster=GJP1"/>
          <p:cNvSpPr>
            <a:spLocks noChangeAspect="1" noChangeArrowheads="1"/>
          </p:cNvSpPr>
          <p:nvPr/>
        </p:nvSpPr>
        <p:spPr bwMode="auto">
          <a:xfrm>
            <a:off x="233363"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grpSp>
        <p:nvGrpSpPr>
          <p:cNvPr id="31" name="グループ化 30"/>
          <p:cNvGrpSpPr/>
          <p:nvPr/>
        </p:nvGrpSpPr>
        <p:grpSpPr>
          <a:xfrm>
            <a:off x="685009" y="767914"/>
            <a:ext cx="592362" cy="646331"/>
            <a:chOff x="2390956" y="1607048"/>
            <a:chExt cx="592362" cy="646331"/>
          </a:xfrm>
        </p:grpSpPr>
        <p:sp>
          <p:nvSpPr>
            <p:cNvPr id="35" name="テキスト ボックス 34"/>
            <p:cNvSpPr txBox="1"/>
            <p:nvPr/>
          </p:nvSpPr>
          <p:spPr>
            <a:xfrm>
              <a:off x="2395130" y="1607048"/>
              <a:ext cx="588188" cy="646331"/>
            </a:xfrm>
            <a:prstGeom prst="rect">
              <a:avLst/>
            </a:prstGeom>
            <a:noFill/>
          </p:spPr>
          <p:txBody>
            <a:bodyPr wrap="square" rtlCol="0">
              <a:spAutoFit/>
            </a:bodyPr>
            <a:lstStyle/>
            <a:p>
              <a:pPr algn="dist"/>
              <a:r>
                <a:rPr lang="ja-JP" altLang="en-US" sz="3600" dirty="0">
                  <a:ln w="76200">
                    <a:solidFill>
                      <a:schemeClr val="bg1"/>
                    </a:solidFill>
                  </a:ln>
                  <a:solidFill>
                    <a:schemeClr val="bg1"/>
                  </a:solidFill>
                  <a:latin typeface="HGS創英角ﾎﾟｯﾌﾟ体" panose="040B0A00000000000000" pitchFamily="50" charset="-128"/>
                  <a:ea typeface="HGS創英角ﾎﾟｯﾌﾟ体" panose="040B0A00000000000000" pitchFamily="50" charset="-128"/>
                </a:rPr>
                <a:t>⑥</a:t>
              </a:r>
              <a:endParaRPr kumimoji="1" lang="ja-JP" altLang="en-US" sz="3600" dirty="0">
                <a:ln w="76200">
                  <a:solidFill>
                    <a:schemeClr val="bg1"/>
                  </a:solidFill>
                </a:ln>
                <a:solidFill>
                  <a:schemeClr val="bg1"/>
                </a:solidFill>
                <a:latin typeface="HGS創英角ﾎﾟｯﾌﾟ体" panose="040B0A00000000000000" pitchFamily="50" charset="-128"/>
                <a:ea typeface="HGS創英角ﾎﾟｯﾌﾟ体" panose="040B0A00000000000000" pitchFamily="50" charset="-128"/>
              </a:endParaRPr>
            </a:p>
          </p:txBody>
        </p:sp>
        <p:sp>
          <p:nvSpPr>
            <p:cNvPr id="39" name="テキスト ボックス 38"/>
            <p:cNvSpPr txBox="1"/>
            <p:nvPr/>
          </p:nvSpPr>
          <p:spPr>
            <a:xfrm>
              <a:off x="2390956" y="1607048"/>
              <a:ext cx="588188" cy="646331"/>
            </a:xfrm>
            <a:prstGeom prst="rect">
              <a:avLst/>
            </a:prstGeom>
            <a:noFill/>
          </p:spPr>
          <p:txBody>
            <a:bodyPr wrap="square" rtlCol="0">
              <a:spAutoFit/>
            </a:bodyPr>
            <a:lstStyle/>
            <a:p>
              <a:pPr algn="dist"/>
              <a:r>
                <a:rPr lang="ja-JP" altLang="en-US" sz="3600" dirty="0">
                  <a:latin typeface="HGS創英角ﾎﾟｯﾌﾟ体" panose="040B0A00000000000000" pitchFamily="50" charset="-128"/>
                  <a:ea typeface="HGS創英角ﾎﾟｯﾌﾟ体" panose="040B0A00000000000000" pitchFamily="50" charset="-128"/>
                </a:rPr>
                <a:t>⑥</a:t>
              </a:r>
              <a:endParaRPr kumimoji="1" lang="ja-JP" altLang="en-US" sz="3600" dirty="0">
                <a:latin typeface="HGS創英角ﾎﾟｯﾌﾟ体" panose="040B0A00000000000000" pitchFamily="50" charset="-128"/>
                <a:ea typeface="HGS創英角ﾎﾟｯﾌﾟ体" panose="040B0A00000000000000" pitchFamily="50" charset="-128"/>
              </a:endParaRPr>
            </a:p>
          </p:txBody>
        </p:sp>
      </p:grpSp>
      <p:grpSp>
        <p:nvGrpSpPr>
          <p:cNvPr id="40" name="グループ化 39"/>
          <p:cNvGrpSpPr/>
          <p:nvPr/>
        </p:nvGrpSpPr>
        <p:grpSpPr>
          <a:xfrm>
            <a:off x="1275231" y="622896"/>
            <a:ext cx="5439570" cy="759904"/>
            <a:chOff x="1698200" y="3457090"/>
            <a:chExt cx="5439570" cy="759904"/>
          </a:xfrm>
        </p:grpSpPr>
        <p:grpSp>
          <p:nvGrpSpPr>
            <p:cNvPr id="41" name="グループ化 40"/>
            <p:cNvGrpSpPr/>
            <p:nvPr/>
          </p:nvGrpSpPr>
          <p:grpSpPr>
            <a:xfrm>
              <a:off x="1698200" y="3457090"/>
              <a:ext cx="5439570" cy="759904"/>
              <a:chOff x="1262808" y="622673"/>
              <a:chExt cx="5013435" cy="759904"/>
            </a:xfrm>
          </p:grpSpPr>
          <p:grpSp>
            <p:nvGrpSpPr>
              <p:cNvPr id="43" name="グループ化 42"/>
              <p:cNvGrpSpPr/>
              <p:nvPr/>
            </p:nvGrpSpPr>
            <p:grpSpPr>
              <a:xfrm>
                <a:off x="1262808" y="788793"/>
                <a:ext cx="5013435" cy="593784"/>
                <a:chOff x="1262808" y="788793"/>
                <a:chExt cx="5013435" cy="593784"/>
              </a:xfrm>
            </p:grpSpPr>
            <p:sp>
              <p:nvSpPr>
                <p:cNvPr id="45" name="テキスト ボックス 44"/>
                <p:cNvSpPr txBox="1"/>
                <p:nvPr/>
              </p:nvSpPr>
              <p:spPr>
                <a:xfrm>
                  <a:off x="1262808" y="788793"/>
                  <a:ext cx="4447396" cy="584775"/>
                </a:xfrm>
                <a:prstGeom prst="rect">
                  <a:avLst/>
                </a:prstGeom>
                <a:noFill/>
              </p:spPr>
              <p:txBody>
                <a:bodyPr wrap="square" rtlCol="0">
                  <a:spAutoFit/>
                </a:bodyPr>
                <a:lstStyle/>
                <a:p>
                  <a:pPr algn="dist"/>
                  <a:r>
                    <a:rPr lang="ja-JP" altLang="en-US" sz="3200" u="sng" dirty="0">
                      <a:ln w="76200">
                        <a:solidFill>
                          <a:schemeClr val="bg1"/>
                        </a:solidFill>
                      </a:ln>
                      <a:solidFill>
                        <a:schemeClr val="bg1"/>
                      </a:solidFill>
                      <a:latin typeface="HGS創英角ﾎﾟｯﾌﾟ体" panose="040B0A00000000000000" pitchFamily="50" charset="-128"/>
                      <a:ea typeface="HGS創英角ﾎﾟｯﾌﾟ体" panose="040B0A00000000000000" pitchFamily="50" charset="-128"/>
                    </a:rPr>
                    <a:t>作品を作っていこう</a:t>
                  </a:r>
                  <a:endParaRPr kumimoji="1" lang="ja-JP" altLang="en-US" sz="3200" u="sng" dirty="0">
                    <a:ln w="76200">
                      <a:solidFill>
                        <a:schemeClr val="bg1"/>
                      </a:solidFill>
                    </a:ln>
                    <a:solidFill>
                      <a:schemeClr val="bg1"/>
                    </a:solidFill>
                    <a:latin typeface="HGS創英角ﾎﾟｯﾌﾟ体" panose="040B0A00000000000000" pitchFamily="50" charset="-128"/>
                    <a:ea typeface="HGS創英角ﾎﾟｯﾌﾟ体" panose="040B0A00000000000000" pitchFamily="50" charset="-128"/>
                  </a:endParaRPr>
                </a:p>
              </p:txBody>
            </p:sp>
            <p:grpSp>
              <p:nvGrpSpPr>
                <p:cNvPr id="46" name="グループ化 45"/>
                <p:cNvGrpSpPr/>
                <p:nvPr/>
              </p:nvGrpSpPr>
              <p:grpSpPr>
                <a:xfrm>
                  <a:off x="1266414" y="797802"/>
                  <a:ext cx="5009829" cy="584775"/>
                  <a:chOff x="1405840" y="797802"/>
                  <a:chExt cx="4949375" cy="584775"/>
                </a:xfrm>
              </p:grpSpPr>
              <p:grpSp>
                <p:nvGrpSpPr>
                  <p:cNvPr id="47" name="グループ化 46"/>
                  <p:cNvGrpSpPr/>
                  <p:nvPr/>
                </p:nvGrpSpPr>
                <p:grpSpPr>
                  <a:xfrm>
                    <a:off x="5779220" y="810125"/>
                    <a:ext cx="575995" cy="551398"/>
                    <a:chOff x="2305792" y="4997765"/>
                    <a:chExt cx="917039" cy="867825"/>
                  </a:xfrm>
                </p:grpSpPr>
                <p:pic>
                  <p:nvPicPr>
                    <p:cNvPr id="49" name="図 4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05792" y="4997765"/>
                      <a:ext cx="501793" cy="867825"/>
                    </a:xfrm>
                    <a:prstGeom prst="rect">
                      <a:avLst/>
                    </a:prstGeom>
                  </p:spPr>
                </p:pic>
                <p:pic>
                  <p:nvPicPr>
                    <p:cNvPr id="50" name="図 4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46215" y="5214242"/>
                      <a:ext cx="376616" cy="651348"/>
                    </a:xfrm>
                    <a:prstGeom prst="rect">
                      <a:avLst/>
                    </a:prstGeom>
                  </p:spPr>
                </p:pic>
              </p:grpSp>
              <p:sp>
                <p:nvSpPr>
                  <p:cNvPr id="48" name="テキスト ボックス 47"/>
                  <p:cNvSpPr txBox="1"/>
                  <p:nvPr/>
                </p:nvSpPr>
                <p:spPr>
                  <a:xfrm>
                    <a:off x="1405840" y="797802"/>
                    <a:ext cx="4390168" cy="584775"/>
                  </a:xfrm>
                  <a:prstGeom prst="rect">
                    <a:avLst/>
                  </a:prstGeom>
                  <a:noFill/>
                </p:spPr>
                <p:txBody>
                  <a:bodyPr wrap="square" rtlCol="0">
                    <a:spAutoFit/>
                  </a:bodyPr>
                  <a:lstStyle/>
                  <a:p>
                    <a:pPr algn="dist"/>
                    <a:r>
                      <a:rPr lang="ja-JP" altLang="en-US" sz="3200" u="sng" dirty="0">
                        <a:latin typeface="HGS創英角ﾎﾟｯﾌﾟ体" panose="040B0A00000000000000" pitchFamily="50" charset="-128"/>
                        <a:ea typeface="HGS創英角ﾎﾟｯﾌﾟ体" panose="040B0A00000000000000" pitchFamily="50" charset="-128"/>
                      </a:rPr>
                      <a:t>作品を作っていこう</a:t>
                    </a:r>
                    <a:endParaRPr kumimoji="1" lang="ja-JP" altLang="en-US" sz="3200" u="sng" dirty="0">
                      <a:latin typeface="HGS創英角ﾎﾟｯﾌﾟ体" panose="040B0A00000000000000" pitchFamily="50" charset="-128"/>
                      <a:ea typeface="HGS創英角ﾎﾟｯﾌﾟ体" panose="040B0A00000000000000" pitchFamily="50" charset="-128"/>
                    </a:endParaRPr>
                  </a:p>
                </p:txBody>
              </p:sp>
            </p:grpSp>
          </p:grpSp>
          <p:sp>
            <p:nvSpPr>
              <p:cNvPr id="44" name="テキスト ボックス 43"/>
              <p:cNvSpPr txBox="1"/>
              <p:nvPr/>
            </p:nvSpPr>
            <p:spPr>
              <a:xfrm>
                <a:off x="1300437" y="622673"/>
                <a:ext cx="987690" cy="263716"/>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さくひん</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grpSp>
        <p:sp>
          <p:nvSpPr>
            <p:cNvPr id="42" name="テキスト ボックス 41"/>
            <p:cNvSpPr txBox="1"/>
            <p:nvPr/>
          </p:nvSpPr>
          <p:spPr>
            <a:xfrm>
              <a:off x="3327572" y="3459196"/>
              <a:ext cx="508219" cy="261610"/>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つく</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grpSp>
      <p:grpSp>
        <p:nvGrpSpPr>
          <p:cNvPr id="77" name="グループ化 76"/>
          <p:cNvGrpSpPr/>
          <p:nvPr/>
        </p:nvGrpSpPr>
        <p:grpSpPr>
          <a:xfrm>
            <a:off x="661931" y="1444401"/>
            <a:ext cx="8226502" cy="802881"/>
            <a:chOff x="661931" y="1444401"/>
            <a:chExt cx="8226502" cy="802881"/>
          </a:xfrm>
        </p:grpSpPr>
        <p:pic>
          <p:nvPicPr>
            <p:cNvPr id="7" name="図 6"/>
            <p:cNvPicPr>
              <a:picLocks noChangeAspect="1"/>
            </p:cNvPicPr>
            <p:nvPr/>
          </p:nvPicPr>
          <p:blipFill>
            <a:blip r:embed="rId9">
              <a:extLst>
                <a:ext uri="{BEBA8EAE-BF5A-486C-A8C5-ECC9F3942E4B}">
                  <a14:imgProps xmlns:a14="http://schemas.microsoft.com/office/drawing/2010/main">
                    <a14:imgLayer r:embed="rId10">
                      <a14:imgEffect>
                        <a14:backgroundRemoval t="3797" b="98734" l="2532" r="100000">
                          <a14:foregroundMark x1="71519" y1="63291" x2="71519" y2="63291"/>
                          <a14:foregroundMark x1="95570" y1="59494" x2="95570" y2="59494"/>
                          <a14:foregroundMark x1="47468" y1="82911" x2="47468" y2="82911"/>
                          <a14:foregroundMark x1="41772" y1="84810" x2="41772" y2="84810"/>
                          <a14:foregroundMark x1="40506" y1="91772" x2="40506" y2="91772"/>
                          <a14:foregroundMark x1="88608" y1="70886" x2="88608" y2="70886"/>
                        </a14:backgroundRemoval>
                      </a14:imgEffect>
                    </a14:imgLayer>
                  </a14:imgProps>
                </a:ext>
              </a:extLst>
            </a:blip>
            <a:stretch>
              <a:fillRect/>
            </a:stretch>
          </p:blipFill>
          <p:spPr>
            <a:xfrm>
              <a:off x="8208286" y="1444401"/>
              <a:ext cx="680147" cy="680147"/>
            </a:xfrm>
            <a:prstGeom prst="rect">
              <a:avLst/>
            </a:prstGeom>
          </p:spPr>
        </p:pic>
        <p:grpSp>
          <p:nvGrpSpPr>
            <p:cNvPr id="57" name="グループ化 56"/>
            <p:cNvGrpSpPr/>
            <p:nvPr/>
          </p:nvGrpSpPr>
          <p:grpSpPr>
            <a:xfrm>
              <a:off x="661931" y="1509986"/>
              <a:ext cx="7709482" cy="737296"/>
              <a:chOff x="697539" y="4846251"/>
              <a:chExt cx="7709482" cy="737296"/>
            </a:xfrm>
          </p:grpSpPr>
          <p:sp>
            <p:nvSpPr>
              <p:cNvPr id="58" name="Rectangle 1"/>
              <p:cNvSpPr>
                <a:spLocks noChangeArrowheads="1"/>
              </p:cNvSpPr>
              <p:nvPr/>
            </p:nvSpPr>
            <p:spPr bwMode="auto">
              <a:xfrm>
                <a:off x="697539" y="4914133"/>
                <a:ext cx="7709482" cy="669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dist" defTabSz="914400" eaLnBrk="0" fontAlgn="base" hangingPunct="0">
                  <a:lnSpc>
                    <a:spcPct val="150000"/>
                  </a:lnSpc>
                  <a:spcBef>
                    <a:spcPct val="0"/>
                  </a:spcBef>
                  <a:spcAft>
                    <a:spcPct val="0"/>
                  </a:spcAft>
                </a:pPr>
                <a:r>
                  <a:rPr lang="ja-JP" altLang="en-US" sz="2500" dirty="0">
                    <a:latin typeface="HGS創英角ﾎﾟｯﾌﾟ体" panose="040B0A00000000000000" pitchFamily="50" charset="-128"/>
                    <a:ea typeface="HGS創英角ﾎﾟｯﾌﾟ体" panose="040B0A00000000000000" pitchFamily="50" charset="-128"/>
                    <a:cs typeface="Times New Roman" panose="02020603050405020304" pitchFamily="18" charset="0"/>
                  </a:rPr>
                  <a:t>下書きができたら、さあ、作品を完成させていこう</a:t>
                </a:r>
                <a:endParaRPr lang="en-US" altLang="ja-JP" sz="2500" dirty="0">
                  <a:latin typeface="HGS創英角ﾎﾟｯﾌﾟ体" panose="040B0A00000000000000" pitchFamily="50" charset="-128"/>
                  <a:ea typeface="HGS創英角ﾎﾟｯﾌﾟ体" panose="040B0A00000000000000" pitchFamily="50" charset="-128"/>
                  <a:cs typeface="Times New Roman" panose="02020603050405020304" pitchFamily="18" charset="0"/>
                </a:endParaRPr>
              </a:p>
            </p:txBody>
          </p:sp>
          <p:sp>
            <p:nvSpPr>
              <p:cNvPr id="59" name="テキスト ボックス 58"/>
              <p:cNvSpPr txBox="1"/>
              <p:nvPr/>
            </p:nvSpPr>
            <p:spPr>
              <a:xfrm>
                <a:off x="757126" y="4846251"/>
                <a:ext cx="709098" cy="261610"/>
              </a:xfrm>
              <a:prstGeom prst="rect">
                <a:avLst/>
              </a:prstGeom>
              <a:noFill/>
            </p:spPr>
            <p:txBody>
              <a:bodyPr wrap="square" rtlCol="0">
                <a:spAutoFit/>
              </a:bodyPr>
              <a:lstStyle/>
              <a:p>
                <a:pPr algn="dist"/>
                <a:r>
                  <a:rPr kumimoji="1" lang="ja-JP" altLang="en-US" sz="1100" dirty="0">
                    <a:latin typeface="HGS創英角ﾎﾟｯﾌﾟ体" panose="040B0A00000000000000" pitchFamily="50" charset="-128"/>
                    <a:ea typeface="HGS創英角ﾎﾟｯﾌﾟ体" panose="040B0A00000000000000" pitchFamily="50" charset="-128"/>
                  </a:rPr>
                  <a:t>したが</a:t>
                </a:r>
              </a:p>
            </p:txBody>
          </p:sp>
          <p:sp>
            <p:nvSpPr>
              <p:cNvPr id="60" name="テキスト ボックス 59"/>
              <p:cNvSpPr txBox="1"/>
              <p:nvPr/>
            </p:nvSpPr>
            <p:spPr>
              <a:xfrm>
                <a:off x="4643995" y="4846251"/>
                <a:ext cx="792000" cy="261610"/>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さくひん</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sp>
            <p:nvSpPr>
              <p:cNvPr id="61" name="テキスト ボックス 60"/>
              <p:cNvSpPr txBox="1"/>
              <p:nvPr/>
            </p:nvSpPr>
            <p:spPr>
              <a:xfrm>
                <a:off x="5617893" y="4846251"/>
                <a:ext cx="792000" cy="261610"/>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かんせい</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grpSp>
      </p:grpSp>
      <p:grpSp>
        <p:nvGrpSpPr>
          <p:cNvPr id="62" name="グループ化 61"/>
          <p:cNvGrpSpPr/>
          <p:nvPr/>
        </p:nvGrpSpPr>
        <p:grpSpPr>
          <a:xfrm>
            <a:off x="663057" y="2195766"/>
            <a:ext cx="7520532" cy="725759"/>
            <a:chOff x="697539" y="4844909"/>
            <a:chExt cx="7520532" cy="725759"/>
          </a:xfrm>
        </p:grpSpPr>
        <p:sp>
          <p:nvSpPr>
            <p:cNvPr id="63" name="Rectangle 1"/>
            <p:cNvSpPr>
              <a:spLocks noChangeArrowheads="1"/>
            </p:cNvSpPr>
            <p:nvPr/>
          </p:nvSpPr>
          <p:spPr bwMode="auto">
            <a:xfrm>
              <a:off x="697539" y="4901254"/>
              <a:ext cx="7520532" cy="669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dist" eaLnBrk="0" fontAlgn="base" hangingPunct="0">
                <a:lnSpc>
                  <a:spcPct val="150000"/>
                </a:lnSpc>
                <a:spcBef>
                  <a:spcPct val="0"/>
                </a:spcBef>
                <a:spcAft>
                  <a:spcPct val="0"/>
                </a:spcAft>
              </a:pPr>
              <a:r>
                <a:rPr lang="ja-JP" altLang="en-US" sz="2500" dirty="0">
                  <a:latin typeface="HGS創英角ﾎﾟｯﾌﾟ体" panose="040B0A00000000000000" pitchFamily="50" charset="-128"/>
                  <a:ea typeface="HGS創英角ﾎﾟｯﾌﾟ体" panose="040B0A00000000000000" pitchFamily="50" charset="-128"/>
                </a:rPr>
                <a:t>ていねいに美しく仕上げるように気をつけてね</a:t>
              </a:r>
              <a:r>
                <a:rPr lang="en-US" altLang="ja-JP" sz="2500" dirty="0">
                  <a:latin typeface="HGS創英角ﾎﾟｯﾌﾟ体" panose="040B0A00000000000000" pitchFamily="50" charset="-128"/>
                  <a:ea typeface="HGS創英角ﾎﾟｯﾌﾟ体" panose="040B0A00000000000000" pitchFamily="50" charset="-128"/>
                </a:rPr>
                <a:t>!</a:t>
              </a:r>
            </a:p>
          </p:txBody>
        </p:sp>
        <p:sp>
          <p:nvSpPr>
            <p:cNvPr id="64" name="テキスト ボックス 63"/>
            <p:cNvSpPr txBox="1"/>
            <p:nvPr/>
          </p:nvSpPr>
          <p:spPr>
            <a:xfrm>
              <a:off x="2360080" y="4848727"/>
              <a:ext cx="648000" cy="261610"/>
            </a:xfrm>
            <a:prstGeom prst="rect">
              <a:avLst/>
            </a:prstGeom>
            <a:noFill/>
          </p:spPr>
          <p:txBody>
            <a:bodyPr wrap="square" rtlCol="0">
              <a:spAutoFit/>
            </a:bodyPr>
            <a:lstStyle/>
            <a:p>
              <a:pPr algn="dist"/>
              <a:r>
                <a:rPr kumimoji="1" lang="ja-JP" altLang="en-US" sz="1100" dirty="0">
                  <a:latin typeface="HGS創英角ﾎﾟｯﾌﾟ体" panose="040B0A00000000000000" pitchFamily="50" charset="-128"/>
                  <a:ea typeface="HGS創英角ﾎﾟｯﾌﾟ体" panose="040B0A00000000000000" pitchFamily="50" charset="-128"/>
                </a:rPr>
                <a:t>うつく</a:t>
              </a:r>
            </a:p>
          </p:txBody>
        </p:sp>
        <p:sp>
          <p:nvSpPr>
            <p:cNvPr id="65" name="テキスト ボックス 64"/>
            <p:cNvSpPr txBox="1"/>
            <p:nvPr/>
          </p:nvSpPr>
          <p:spPr>
            <a:xfrm>
              <a:off x="3540630" y="4859899"/>
              <a:ext cx="648000" cy="261610"/>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しあ</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sp>
          <p:nvSpPr>
            <p:cNvPr id="66" name="テキスト ボックス 65"/>
            <p:cNvSpPr txBox="1"/>
            <p:nvPr/>
          </p:nvSpPr>
          <p:spPr>
            <a:xfrm>
              <a:off x="5905072" y="4844909"/>
              <a:ext cx="306388" cy="264086"/>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き</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grpSp>
      <p:pic>
        <p:nvPicPr>
          <p:cNvPr id="8" name="図 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86144" y="2986209"/>
            <a:ext cx="392959" cy="542518"/>
          </a:xfrm>
          <a:prstGeom prst="rect">
            <a:avLst/>
          </a:prstGeom>
        </p:spPr>
      </p:pic>
      <p:grpSp>
        <p:nvGrpSpPr>
          <p:cNvPr id="67" name="グループ化 66"/>
          <p:cNvGrpSpPr/>
          <p:nvPr/>
        </p:nvGrpSpPr>
        <p:grpSpPr>
          <a:xfrm>
            <a:off x="685009" y="2896354"/>
            <a:ext cx="6358354" cy="694782"/>
            <a:chOff x="697539" y="4817930"/>
            <a:chExt cx="7327345" cy="694782"/>
          </a:xfrm>
        </p:grpSpPr>
        <p:sp>
          <p:nvSpPr>
            <p:cNvPr id="68" name="Rectangle 1"/>
            <p:cNvSpPr>
              <a:spLocks noChangeArrowheads="1"/>
            </p:cNvSpPr>
            <p:nvPr/>
          </p:nvSpPr>
          <p:spPr bwMode="auto">
            <a:xfrm>
              <a:off x="697539" y="4933451"/>
              <a:ext cx="7327345" cy="579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dist" eaLnBrk="0" fontAlgn="base" hangingPunct="0">
                <a:lnSpc>
                  <a:spcPct val="150000"/>
                </a:lnSpc>
                <a:spcBef>
                  <a:spcPct val="0"/>
                </a:spcBef>
                <a:spcAft>
                  <a:spcPct val="0"/>
                </a:spcAft>
              </a:pPr>
              <a:r>
                <a:rPr lang="ja-JP" altLang="en-US" sz="2500" dirty="0">
                  <a:latin typeface="HGS創英角ﾎﾟｯﾌﾟ体" panose="040B0A00000000000000" pitchFamily="50" charset="-128"/>
                  <a:ea typeface="HGS創英角ﾎﾟｯﾌﾟ体" panose="040B0A00000000000000" pitchFamily="50" charset="-128"/>
                </a:rPr>
                <a:t>貼ったものは、しっかりのりで貼ってね！</a:t>
              </a:r>
              <a:endParaRPr lang="en-US" altLang="ja-JP" sz="2500" dirty="0">
                <a:latin typeface="HGS創英角ﾎﾟｯﾌﾟ体" panose="040B0A00000000000000" pitchFamily="50" charset="-128"/>
                <a:ea typeface="HGS創英角ﾎﾟｯﾌﾟ体" panose="040B0A00000000000000" pitchFamily="50" charset="-128"/>
              </a:endParaRPr>
            </a:p>
          </p:txBody>
        </p:sp>
        <p:sp>
          <p:nvSpPr>
            <p:cNvPr id="69" name="テキスト ボックス 68"/>
            <p:cNvSpPr txBox="1"/>
            <p:nvPr/>
          </p:nvSpPr>
          <p:spPr>
            <a:xfrm>
              <a:off x="805094" y="4817930"/>
              <a:ext cx="337219" cy="261610"/>
            </a:xfrm>
            <a:prstGeom prst="rect">
              <a:avLst/>
            </a:prstGeom>
            <a:noFill/>
          </p:spPr>
          <p:txBody>
            <a:bodyPr wrap="square" rtlCol="0">
              <a:spAutoFit/>
            </a:bodyPr>
            <a:lstStyle/>
            <a:p>
              <a:pPr algn="dist"/>
              <a:r>
                <a:rPr kumimoji="1" lang="ja-JP" altLang="en-US" sz="1100" dirty="0">
                  <a:latin typeface="HGS創英角ﾎﾟｯﾌﾟ体" panose="040B0A00000000000000" pitchFamily="50" charset="-128"/>
                  <a:ea typeface="HGS創英角ﾎﾟｯﾌﾟ体" panose="040B0A00000000000000" pitchFamily="50" charset="-128"/>
                </a:rPr>
                <a:t>は</a:t>
              </a:r>
            </a:p>
          </p:txBody>
        </p:sp>
        <p:sp>
          <p:nvSpPr>
            <p:cNvPr id="70" name="テキスト ボックス 69"/>
            <p:cNvSpPr txBox="1"/>
            <p:nvPr/>
          </p:nvSpPr>
          <p:spPr>
            <a:xfrm>
              <a:off x="6016792" y="4833372"/>
              <a:ext cx="306388" cy="264086"/>
            </a:xfrm>
            <a:prstGeom prst="rect">
              <a:avLst/>
            </a:prstGeom>
            <a:noFill/>
          </p:spPr>
          <p:txBody>
            <a:bodyPr wrap="square" rtlCol="0">
              <a:spAutoFit/>
            </a:bodyPr>
            <a:lstStyle/>
            <a:p>
              <a:pPr algn="dist"/>
              <a:r>
                <a:rPr kumimoji="1" lang="ja-JP" altLang="en-US" sz="1100" dirty="0">
                  <a:latin typeface="HGS創英角ﾎﾟｯﾌﾟ体" panose="040B0A00000000000000" pitchFamily="50" charset="-128"/>
                  <a:ea typeface="HGS創英角ﾎﾟｯﾌﾟ体" panose="040B0A00000000000000" pitchFamily="50" charset="-128"/>
                </a:rPr>
                <a:t>は</a:t>
              </a:r>
            </a:p>
          </p:txBody>
        </p:sp>
      </p:grpSp>
      <p:pic>
        <p:nvPicPr>
          <p:cNvPr id="12" name="図 1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5400000" flipH="1">
            <a:off x="670595" y="3775804"/>
            <a:ext cx="512507" cy="483679"/>
          </a:xfrm>
          <a:prstGeom prst="rect">
            <a:avLst/>
          </a:prstGeom>
        </p:spPr>
      </p:pic>
      <p:grpSp>
        <p:nvGrpSpPr>
          <p:cNvPr id="71" name="グループ化 70"/>
          <p:cNvGrpSpPr/>
          <p:nvPr/>
        </p:nvGrpSpPr>
        <p:grpSpPr>
          <a:xfrm>
            <a:off x="651893" y="3681831"/>
            <a:ext cx="4628695" cy="726211"/>
            <a:chOff x="697540" y="4831578"/>
            <a:chExt cx="5334093" cy="726211"/>
          </a:xfrm>
        </p:grpSpPr>
        <p:sp>
          <p:nvSpPr>
            <p:cNvPr id="72" name="Rectangle 1"/>
            <p:cNvSpPr>
              <a:spLocks noChangeArrowheads="1"/>
            </p:cNvSpPr>
            <p:nvPr/>
          </p:nvSpPr>
          <p:spPr bwMode="auto">
            <a:xfrm>
              <a:off x="697540" y="4888375"/>
              <a:ext cx="5334093" cy="669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dist" eaLnBrk="0" fontAlgn="base" hangingPunct="0">
                <a:lnSpc>
                  <a:spcPct val="150000"/>
                </a:lnSpc>
                <a:spcBef>
                  <a:spcPct val="0"/>
                </a:spcBef>
                <a:spcAft>
                  <a:spcPct val="0"/>
                </a:spcAft>
              </a:pPr>
              <a:r>
                <a:rPr kumimoji="0" lang="ja-JP" altLang="en-US" sz="2500" b="0" i="0" u="none" strike="noStrike" cap="none" normalizeH="0" baseline="0" dirty="0">
                  <a:ln>
                    <a:noFill/>
                  </a:ln>
                  <a:solidFill>
                    <a:schemeClr val="tx1"/>
                  </a:solidFill>
                  <a:effectLst/>
                  <a:latin typeface="HGS創英角ﾎﾟｯﾌﾟ体" panose="040B0A00000000000000" pitchFamily="50" charset="-128"/>
                  <a:ea typeface="HGS創英角ﾎﾟｯﾌﾟ体" panose="040B0A00000000000000" pitchFamily="50" charset="-128"/>
                </a:rPr>
                <a:t>下書き</a:t>
              </a:r>
              <a:r>
                <a:rPr lang="ja-JP" altLang="en-US" sz="2500" dirty="0">
                  <a:latin typeface="HGS創英角ﾎﾟｯﾌﾟ体" panose="040B0A00000000000000" pitchFamily="50" charset="-128"/>
                  <a:ea typeface="HGS創英角ﾎﾟｯﾌﾟ体" panose="040B0A00000000000000" pitchFamily="50" charset="-128"/>
                </a:rPr>
                <a:t>は、きれいに消してね</a:t>
              </a:r>
            </a:p>
          </p:txBody>
        </p:sp>
        <p:sp>
          <p:nvSpPr>
            <p:cNvPr id="73" name="テキスト ボックス 72"/>
            <p:cNvSpPr txBox="1"/>
            <p:nvPr/>
          </p:nvSpPr>
          <p:spPr>
            <a:xfrm>
              <a:off x="773639" y="4831578"/>
              <a:ext cx="811276" cy="261610"/>
            </a:xfrm>
            <a:prstGeom prst="rect">
              <a:avLst/>
            </a:prstGeom>
            <a:noFill/>
          </p:spPr>
          <p:txBody>
            <a:bodyPr wrap="square" rtlCol="0">
              <a:spAutoFit/>
            </a:bodyPr>
            <a:lstStyle/>
            <a:p>
              <a:pPr algn="dist"/>
              <a:r>
                <a:rPr kumimoji="1" lang="ja-JP" altLang="en-US" sz="1100" dirty="0">
                  <a:latin typeface="HGS創英角ﾎﾟｯﾌﾟ体" panose="040B0A00000000000000" pitchFamily="50" charset="-128"/>
                  <a:ea typeface="HGS創英角ﾎﾟｯﾌﾟ体" panose="040B0A00000000000000" pitchFamily="50" charset="-128"/>
                </a:rPr>
                <a:t>したが</a:t>
              </a:r>
            </a:p>
          </p:txBody>
        </p:sp>
        <p:sp>
          <p:nvSpPr>
            <p:cNvPr id="74" name="テキスト ボックス 73"/>
            <p:cNvSpPr txBox="1"/>
            <p:nvPr/>
          </p:nvSpPr>
          <p:spPr>
            <a:xfrm>
              <a:off x="4364502" y="4833372"/>
              <a:ext cx="306388" cy="264086"/>
            </a:xfrm>
            <a:prstGeom prst="rect">
              <a:avLst/>
            </a:prstGeom>
            <a:noFill/>
          </p:spPr>
          <p:txBody>
            <a:bodyPr wrap="square" rtlCol="0">
              <a:spAutoFit/>
            </a:bodyPr>
            <a:lstStyle/>
            <a:p>
              <a:pPr algn="dist"/>
              <a:r>
                <a:rPr kumimoji="1" lang="ja-JP" altLang="en-US" sz="1100" dirty="0">
                  <a:latin typeface="HGS創英角ﾎﾟｯﾌﾟ体" panose="040B0A00000000000000" pitchFamily="50" charset="-128"/>
                  <a:ea typeface="HGS創英角ﾎﾟｯﾌﾟ体" panose="040B0A00000000000000" pitchFamily="50" charset="-128"/>
                </a:rPr>
                <a:t>け</a:t>
              </a:r>
            </a:p>
          </p:txBody>
        </p:sp>
      </p:grpSp>
      <p:pic>
        <p:nvPicPr>
          <p:cNvPr id="76" name="図 7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156989" y="3589442"/>
            <a:ext cx="2169814" cy="1855190"/>
          </a:xfrm>
          <a:prstGeom prst="rect">
            <a:avLst/>
          </a:prstGeom>
        </p:spPr>
      </p:pic>
      <p:pic>
        <p:nvPicPr>
          <p:cNvPr id="52" name="図 51">
            <a:hlinkClick r:id="rId14" action="ppaction://hlinksldjump"/>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8210271" y="120615"/>
            <a:ext cx="1347333" cy="566977"/>
          </a:xfrm>
          <a:prstGeom prst="rect">
            <a:avLst/>
          </a:prstGeom>
        </p:spPr>
      </p:pic>
      <p:pic>
        <p:nvPicPr>
          <p:cNvPr id="54" name="図 53">
            <a:hlinkClick r:id="rId16" action="ppaction://hlinksldjump"/>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6691647" y="138904"/>
            <a:ext cx="1347333" cy="548688"/>
          </a:xfrm>
          <a:prstGeom prst="rect">
            <a:avLst/>
          </a:prstGeom>
        </p:spPr>
      </p:pic>
      <p:pic>
        <p:nvPicPr>
          <p:cNvPr id="13" name="図 12">
            <a:hlinkClick r:id="rId18" action="ppaction://hlinksldjump"/>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4926939" y="130108"/>
            <a:ext cx="1572904" cy="548688"/>
          </a:xfrm>
          <a:prstGeom prst="rect">
            <a:avLst/>
          </a:prstGeom>
        </p:spPr>
      </p:pic>
      <p:sp>
        <p:nvSpPr>
          <p:cNvPr id="51" name="正方形/長方形 50"/>
          <p:cNvSpPr/>
          <p:nvPr/>
        </p:nvSpPr>
        <p:spPr>
          <a:xfrm>
            <a:off x="0" y="0"/>
            <a:ext cx="990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760625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10"/>
                                        <p:tgtEl>
                                          <p:spTgt spid="51"/>
                                        </p:tgtEl>
                                      </p:cBhvr>
                                    </p:animEffect>
                                    <p:set>
                                      <p:cBhvr>
                                        <p:cTn id="7" dur="1" fill="hold">
                                          <p:stCondLst>
                                            <p:cond delay="9"/>
                                          </p:stCondLst>
                                        </p:cTn>
                                        <p:tgtEl>
                                          <p:spTgt spid="51"/>
                                        </p:tgtEl>
                                        <p:attrNameLst>
                                          <p:attrName>style.visibility</p:attrName>
                                        </p:attrNameLst>
                                      </p:cBhvr>
                                      <p:to>
                                        <p:strVal val="hidden"/>
                                      </p:to>
                                    </p:set>
                                  </p:childTnLst>
                                </p:cTn>
                              </p:par>
                              <p:par>
                                <p:cTn id="8" presetID="53" presetClass="entr" presetSubtype="16"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 calcmode="lin" valueType="num">
                                      <p:cBhvr>
                                        <p:cTn id="10" dur="500" fill="hold"/>
                                        <p:tgtEl>
                                          <p:spTgt spid="31"/>
                                        </p:tgtEl>
                                        <p:attrNameLst>
                                          <p:attrName>ppt_w</p:attrName>
                                        </p:attrNameLst>
                                      </p:cBhvr>
                                      <p:tavLst>
                                        <p:tav tm="0">
                                          <p:val>
                                            <p:fltVal val="0"/>
                                          </p:val>
                                        </p:tav>
                                        <p:tav tm="100000">
                                          <p:val>
                                            <p:strVal val="#ppt_w"/>
                                          </p:val>
                                        </p:tav>
                                      </p:tavLst>
                                    </p:anim>
                                    <p:anim calcmode="lin" valueType="num">
                                      <p:cBhvr>
                                        <p:cTn id="11" dur="500" fill="hold"/>
                                        <p:tgtEl>
                                          <p:spTgt spid="31"/>
                                        </p:tgtEl>
                                        <p:attrNameLst>
                                          <p:attrName>ppt_h</p:attrName>
                                        </p:attrNameLst>
                                      </p:cBhvr>
                                      <p:tavLst>
                                        <p:tav tm="0">
                                          <p:val>
                                            <p:fltVal val="0"/>
                                          </p:val>
                                        </p:tav>
                                        <p:tav tm="100000">
                                          <p:val>
                                            <p:strVal val="#ppt_h"/>
                                          </p:val>
                                        </p:tav>
                                      </p:tavLst>
                                    </p:anim>
                                    <p:animEffect transition="in" filter="fade">
                                      <p:cBhvr>
                                        <p:cTn id="12" dur="500"/>
                                        <p:tgtEl>
                                          <p:spTgt spid="31"/>
                                        </p:tgtEl>
                                      </p:cBhvr>
                                    </p:animEffect>
                                  </p:childTnLst>
                                </p:cTn>
                              </p:par>
                            </p:childTnLst>
                          </p:cTn>
                        </p:par>
                        <p:par>
                          <p:cTn id="13" fill="hold">
                            <p:stCondLst>
                              <p:cond delay="500"/>
                            </p:stCondLst>
                            <p:childTnLst>
                              <p:par>
                                <p:cTn id="14" presetID="26" presetClass="emph" presetSubtype="0" fill="hold" nodeType="afterEffect">
                                  <p:stCondLst>
                                    <p:cond delay="0"/>
                                  </p:stCondLst>
                                  <p:childTnLst>
                                    <p:animEffect transition="out" filter="fade">
                                      <p:cBhvr>
                                        <p:cTn id="15" dur="500" tmFilter="0, 0; .2, .5; .8, .5; 1, 0"/>
                                        <p:tgtEl>
                                          <p:spTgt spid="31"/>
                                        </p:tgtEl>
                                      </p:cBhvr>
                                    </p:animEffect>
                                    <p:animScale>
                                      <p:cBhvr>
                                        <p:cTn id="16" dur="250" autoRev="1" fill="hold"/>
                                        <p:tgtEl>
                                          <p:spTgt spid="31"/>
                                        </p:tgtEl>
                                      </p:cBhvr>
                                      <p:by x="105000" y="105000"/>
                                    </p:animScale>
                                  </p:childTnLst>
                                </p:cTn>
                              </p:par>
                            </p:childTnLst>
                          </p:cTn>
                        </p:par>
                        <p:par>
                          <p:cTn id="17" fill="hold">
                            <p:stCondLst>
                              <p:cond delay="1000"/>
                            </p:stCondLst>
                            <p:childTnLst>
                              <p:par>
                                <p:cTn id="18" presetID="25" presetClass="entr" presetSubtype="0"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 calcmode="lin" valueType="num">
                                      <p:cBhvr>
                                        <p:cTn id="20" dur="625" decel="50000" fill="hold">
                                          <p:stCondLst>
                                            <p:cond delay="0"/>
                                          </p:stCondLst>
                                        </p:cTn>
                                        <p:tgtEl>
                                          <p:spTgt spid="40"/>
                                        </p:tgtEl>
                                        <p:attrNameLst>
                                          <p:attrName>style.rotation</p:attrName>
                                        </p:attrNameLst>
                                      </p:cBhvr>
                                      <p:tavLst>
                                        <p:tav tm="0">
                                          <p:val>
                                            <p:fltVal val="-90"/>
                                          </p:val>
                                        </p:tav>
                                        <p:tav tm="100000">
                                          <p:val>
                                            <p:fltVal val="0"/>
                                          </p:val>
                                        </p:tav>
                                      </p:tavLst>
                                    </p:anim>
                                    <p:anim calcmode="lin" valueType="num">
                                      <p:cBhvr>
                                        <p:cTn id="21" dur="625" decel="50000" fill="hold">
                                          <p:stCondLst>
                                            <p:cond delay="0"/>
                                          </p:stCondLst>
                                        </p:cTn>
                                        <p:tgtEl>
                                          <p:spTgt spid="40"/>
                                        </p:tgtEl>
                                        <p:attrNameLst>
                                          <p:attrName>ppt_w</p:attrName>
                                        </p:attrNameLst>
                                      </p:cBhvr>
                                      <p:tavLst>
                                        <p:tav tm="0">
                                          <p:val>
                                            <p:strVal val="#ppt_w"/>
                                          </p:val>
                                        </p:tav>
                                        <p:tav tm="100000">
                                          <p:val>
                                            <p:strVal val="#ppt_w*.05"/>
                                          </p:val>
                                        </p:tav>
                                      </p:tavLst>
                                    </p:anim>
                                    <p:anim calcmode="lin" valueType="num">
                                      <p:cBhvr>
                                        <p:cTn id="22" dur="625" accel="50000" fill="hold">
                                          <p:stCondLst>
                                            <p:cond delay="625"/>
                                          </p:stCondLst>
                                        </p:cTn>
                                        <p:tgtEl>
                                          <p:spTgt spid="40"/>
                                        </p:tgtEl>
                                        <p:attrNameLst>
                                          <p:attrName>ppt_w</p:attrName>
                                        </p:attrNameLst>
                                      </p:cBhvr>
                                      <p:tavLst>
                                        <p:tav tm="0">
                                          <p:val>
                                            <p:strVal val="#ppt_w*.05"/>
                                          </p:val>
                                        </p:tav>
                                        <p:tav tm="100000">
                                          <p:val>
                                            <p:strVal val="#ppt_w"/>
                                          </p:val>
                                        </p:tav>
                                      </p:tavLst>
                                    </p:anim>
                                    <p:anim calcmode="lin" valueType="num">
                                      <p:cBhvr>
                                        <p:cTn id="23" dur="1250" fill="hold"/>
                                        <p:tgtEl>
                                          <p:spTgt spid="40"/>
                                        </p:tgtEl>
                                        <p:attrNameLst>
                                          <p:attrName>ppt_h</p:attrName>
                                        </p:attrNameLst>
                                      </p:cBhvr>
                                      <p:tavLst>
                                        <p:tav tm="0">
                                          <p:val>
                                            <p:strVal val="#ppt_h"/>
                                          </p:val>
                                        </p:tav>
                                        <p:tav tm="100000">
                                          <p:val>
                                            <p:strVal val="#ppt_h"/>
                                          </p:val>
                                        </p:tav>
                                      </p:tavLst>
                                    </p:anim>
                                    <p:anim calcmode="lin" valueType="num">
                                      <p:cBhvr>
                                        <p:cTn id="24" dur="625" decel="50000" fill="hold">
                                          <p:stCondLst>
                                            <p:cond delay="0"/>
                                          </p:stCondLst>
                                        </p:cTn>
                                        <p:tgtEl>
                                          <p:spTgt spid="40"/>
                                        </p:tgtEl>
                                        <p:attrNameLst>
                                          <p:attrName>ppt_x</p:attrName>
                                        </p:attrNameLst>
                                      </p:cBhvr>
                                      <p:tavLst>
                                        <p:tav tm="0">
                                          <p:val>
                                            <p:strVal val="#ppt_x+.4"/>
                                          </p:val>
                                        </p:tav>
                                        <p:tav tm="100000">
                                          <p:val>
                                            <p:strVal val="#ppt_x"/>
                                          </p:val>
                                        </p:tav>
                                      </p:tavLst>
                                    </p:anim>
                                    <p:anim calcmode="lin" valueType="num">
                                      <p:cBhvr>
                                        <p:cTn id="25" dur="625" decel="50000" fill="hold">
                                          <p:stCondLst>
                                            <p:cond delay="0"/>
                                          </p:stCondLst>
                                        </p:cTn>
                                        <p:tgtEl>
                                          <p:spTgt spid="40"/>
                                        </p:tgtEl>
                                        <p:attrNameLst>
                                          <p:attrName>ppt_y</p:attrName>
                                        </p:attrNameLst>
                                      </p:cBhvr>
                                      <p:tavLst>
                                        <p:tav tm="0">
                                          <p:val>
                                            <p:strVal val="#ppt_y-.2"/>
                                          </p:val>
                                        </p:tav>
                                        <p:tav tm="100000">
                                          <p:val>
                                            <p:strVal val="#ppt_y+.1"/>
                                          </p:val>
                                        </p:tav>
                                      </p:tavLst>
                                    </p:anim>
                                    <p:anim calcmode="lin" valueType="num">
                                      <p:cBhvr>
                                        <p:cTn id="26" dur="625" accel="50000" fill="hold">
                                          <p:stCondLst>
                                            <p:cond delay="625"/>
                                          </p:stCondLst>
                                        </p:cTn>
                                        <p:tgtEl>
                                          <p:spTgt spid="40"/>
                                        </p:tgtEl>
                                        <p:attrNameLst>
                                          <p:attrName>ppt_y</p:attrName>
                                        </p:attrNameLst>
                                      </p:cBhvr>
                                      <p:tavLst>
                                        <p:tav tm="0">
                                          <p:val>
                                            <p:strVal val="#ppt_y+.1"/>
                                          </p:val>
                                        </p:tav>
                                        <p:tav tm="100000">
                                          <p:val>
                                            <p:strVal val="#ppt_y"/>
                                          </p:val>
                                        </p:tav>
                                      </p:tavLst>
                                    </p:anim>
                                    <p:animEffect transition="in" filter="fade">
                                      <p:cBhvr>
                                        <p:cTn id="27" dur="1250" decel="50000">
                                          <p:stCondLst>
                                            <p:cond delay="0"/>
                                          </p:stCondLst>
                                        </p:cTn>
                                        <p:tgtEl>
                                          <p:spTgt spid="40"/>
                                        </p:tgtEl>
                                      </p:cBhvr>
                                    </p:animEffect>
                                  </p:childTnLst>
                                </p:cTn>
                              </p:par>
                            </p:childTnLst>
                          </p:cTn>
                        </p:par>
                        <p:par>
                          <p:cTn id="28" fill="hold">
                            <p:stCondLst>
                              <p:cond delay="2250"/>
                            </p:stCondLst>
                            <p:childTnLst>
                              <p:par>
                                <p:cTn id="29" presetID="22" presetClass="entr" presetSubtype="8" fill="hold" nodeType="afterEffect">
                                  <p:stCondLst>
                                    <p:cond delay="0"/>
                                  </p:stCondLst>
                                  <p:childTnLst>
                                    <p:set>
                                      <p:cBhvr>
                                        <p:cTn id="30" dur="1" fill="hold">
                                          <p:stCondLst>
                                            <p:cond delay="0"/>
                                          </p:stCondLst>
                                        </p:cTn>
                                        <p:tgtEl>
                                          <p:spTgt spid="77"/>
                                        </p:tgtEl>
                                        <p:attrNameLst>
                                          <p:attrName>style.visibility</p:attrName>
                                        </p:attrNameLst>
                                      </p:cBhvr>
                                      <p:to>
                                        <p:strVal val="visible"/>
                                      </p:to>
                                    </p:set>
                                    <p:animEffect transition="in" filter="wipe(left)">
                                      <p:cBhvr>
                                        <p:cTn id="31" dur="1000"/>
                                        <p:tgtEl>
                                          <p:spTgt spid="77"/>
                                        </p:tgtEl>
                                      </p:cBhvr>
                                    </p:animEffect>
                                  </p:childTnLst>
                                </p:cTn>
                              </p:par>
                            </p:childTnLst>
                          </p:cTn>
                        </p:par>
                        <p:par>
                          <p:cTn id="32" fill="hold">
                            <p:stCondLst>
                              <p:cond delay="3250"/>
                            </p:stCondLst>
                            <p:childTnLst>
                              <p:par>
                                <p:cTn id="33" presetID="22" presetClass="entr" presetSubtype="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wipe(left)">
                                      <p:cBhvr>
                                        <p:cTn id="35" dur="1000"/>
                                        <p:tgtEl>
                                          <p:spTgt spid="62"/>
                                        </p:tgtEl>
                                      </p:cBhvr>
                                    </p:animEffect>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67"/>
                                        </p:tgtEl>
                                        <p:attrNameLst>
                                          <p:attrName>style.visibility</p:attrName>
                                        </p:attrNameLst>
                                      </p:cBhvr>
                                      <p:to>
                                        <p:strVal val="visible"/>
                                      </p:to>
                                    </p:set>
                                    <p:animEffect transition="in" filter="wipe(left)">
                                      <p:cBhvr>
                                        <p:cTn id="39" dur="1000"/>
                                        <p:tgtEl>
                                          <p:spTgt spid="67"/>
                                        </p:tgtEl>
                                      </p:cBhvr>
                                    </p:animEffect>
                                  </p:childTnLst>
                                </p:cTn>
                              </p:par>
                            </p:childTnLst>
                          </p:cTn>
                        </p:par>
                        <p:par>
                          <p:cTn id="40" fill="hold">
                            <p:stCondLst>
                              <p:cond delay="5250"/>
                            </p:stCondLst>
                            <p:childTnLst>
                              <p:par>
                                <p:cTn id="41" presetID="10"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500"/>
                                        <p:tgtEl>
                                          <p:spTgt spid="8"/>
                                        </p:tgtEl>
                                      </p:cBhvr>
                                    </p:animEffect>
                                  </p:childTnLst>
                                </p:cTn>
                              </p:par>
                              <p:par>
                                <p:cTn id="44" presetID="63" presetClass="path" presetSubtype="0" accel="50000" decel="50000" fill="hold" nodeType="withEffect">
                                  <p:stCondLst>
                                    <p:cond delay="0"/>
                                  </p:stCondLst>
                                  <p:childTnLst>
                                    <p:animMotion origin="layout" path="M 3.58974E-6 0 L 0.63205 0.00625 " pathEditMode="relative" rAng="0" ptsTypes="AA">
                                      <p:cBhvr>
                                        <p:cTn id="45" dur="2000" fill="hold"/>
                                        <p:tgtEl>
                                          <p:spTgt spid="8"/>
                                        </p:tgtEl>
                                        <p:attrNameLst>
                                          <p:attrName>ppt_x</p:attrName>
                                          <p:attrName>ppt_y</p:attrName>
                                        </p:attrNameLst>
                                      </p:cBhvr>
                                      <p:rCtr x="31603" y="301"/>
                                    </p:animMotion>
                                  </p:childTnLst>
                                </p:cTn>
                              </p:par>
                            </p:childTnLst>
                          </p:cTn>
                        </p:par>
                        <p:par>
                          <p:cTn id="46" fill="hold">
                            <p:stCondLst>
                              <p:cond delay="7250"/>
                            </p:stCondLst>
                            <p:childTnLst>
                              <p:par>
                                <p:cTn id="47" presetID="22" presetClass="entr" presetSubtype="8"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wipe(left)">
                                      <p:cBhvr>
                                        <p:cTn id="49" dur="1000"/>
                                        <p:tgtEl>
                                          <p:spTgt spid="71"/>
                                        </p:tgtEl>
                                      </p:cBhvr>
                                    </p:animEffect>
                                  </p:childTnLst>
                                </p:cTn>
                              </p:par>
                            </p:childTnLst>
                          </p:cTn>
                        </p:par>
                        <p:par>
                          <p:cTn id="50" fill="hold">
                            <p:stCondLst>
                              <p:cond delay="8250"/>
                            </p:stCondLst>
                            <p:childTnLst>
                              <p:par>
                                <p:cTn id="51" presetID="10" presetClass="entr" presetSubtype="0"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500"/>
                                        <p:tgtEl>
                                          <p:spTgt spid="12"/>
                                        </p:tgtEl>
                                      </p:cBhvr>
                                    </p:animEffect>
                                  </p:childTnLst>
                                </p:cTn>
                              </p:par>
                              <p:par>
                                <p:cTn id="54" presetID="63" presetClass="path" presetSubtype="0" accel="50000" decel="50000" fill="hold" nodeType="withEffect">
                                  <p:stCondLst>
                                    <p:cond delay="0"/>
                                  </p:stCondLst>
                                  <p:childTnLst>
                                    <p:animMotion origin="layout" path="M 5.12821E-7 1.85185E-6 L 0.45641 1.85185E-6 " pathEditMode="relative" rAng="0" ptsTypes="AA">
                                      <p:cBhvr>
                                        <p:cTn id="55" dur="2000" fill="hold"/>
                                        <p:tgtEl>
                                          <p:spTgt spid="12"/>
                                        </p:tgtEl>
                                        <p:attrNameLst>
                                          <p:attrName>ppt_x</p:attrName>
                                          <p:attrName>ppt_y</p:attrName>
                                        </p:attrNameLst>
                                      </p:cBhvr>
                                      <p:rCtr x="22821" y="0"/>
                                    </p:animMotion>
                                  </p:childTnLst>
                                </p:cTn>
                              </p:par>
                            </p:childTnLst>
                          </p:cTn>
                        </p:par>
                        <p:par>
                          <p:cTn id="56" fill="hold">
                            <p:stCondLst>
                              <p:cond delay="10250"/>
                            </p:stCondLst>
                            <p:childTnLst>
                              <p:par>
                                <p:cTn id="57" presetID="10" presetClass="entr" presetSubtype="0" fill="hold" nodeType="afterEffect">
                                  <p:stCondLst>
                                    <p:cond delay="0"/>
                                  </p:stCondLst>
                                  <p:childTnLst>
                                    <p:set>
                                      <p:cBhvr>
                                        <p:cTn id="58" dur="1" fill="hold">
                                          <p:stCondLst>
                                            <p:cond delay="0"/>
                                          </p:stCondLst>
                                        </p:cTn>
                                        <p:tgtEl>
                                          <p:spTgt spid="76"/>
                                        </p:tgtEl>
                                        <p:attrNameLst>
                                          <p:attrName>style.visibility</p:attrName>
                                        </p:attrNameLst>
                                      </p:cBhvr>
                                      <p:to>
                                        <p:strVal val="visible"/>
                                      </p:to>
                                    </p:set>
                                    <p:animEffect transition="in" filter="fade">
                                      <p:cBhvr>
                                        <p:cTn id="5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グループ化 9"/>
          <p:cNvGrpSpPr/>
          <p:nvPr/>
        </p:nvGrpSpPr>
        <p:grpSpPr>
          <a:xfrm>
            <a:off x="233362" y="502276"/>
            <a:ext cx="9387155" cy="5666703"/>
            <a:chOff x="979617" y="502277"/>
            <a:chExt cx="8177262" cy="4172754"/>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9617" y="502277"/>
              <a:ext cx="8177262" cy="4172754"/>
            </a:xfrm>
            <a:prstGeom prst="rect">
              <a:avLst/>
            </a:prstGeom>
          </p:spPr>
        </p:pic>
        <p:pic>
          <p:nvPicPr>
            <p:cNvPr id="9" name="図 8"/>
            <p:cNvPicPr>
              <a:picLocks noChangeAspect="1"/>
            </p:cNvPicPr>
            <p:nvPr/>
          </p:nvPicPr>
          <p:blipFill>
            <a:blip r:embed="rId3">
              <a:extLst>
                <a:ext uri="{BEBA8EAE-BF5A-486C-A8C5-ECC9F3942E4B}">
                  <a14:imgProps xmlns:a14="http://schemas.microsoft.com/office/drawing/2010/main">
                    <a14:imgLayer r:embed="rId4">
                      <a14:imgEffect>
                        <a14:backgroundRemoval t="3139" b="98206" l="9184" r="88776">
                          <a14:foregroundMark x1="53061" y1="24215" x2="53061" y2="24215"/>
                          <a14:foregroundMark x1="52041" y1="40359" x2="52041" y2="40359"/>
                          <a14:foregroundMark x1="51020" y1="61883" x2="51020" y2="61883"/>
                        </a14:backgroundRemoval>
                      </a14:imgEffect>
                    </a14:imgLayer>
                  </a14:imgProps>
                </a:ext>
              </a:extLst>
            </a:blip>
            <a:stretch>
              <a:fillRect/>
            </a:stretch>
          </p:blipFill>
          <p:spPr>
            <a:xfrm>
              <a:off x="8438775" y="2721528"/>
              <a:ext cx="459276" cy="1045087"/>
            </a:xfrm>
            <a:prstGeom prst="rect">
              <a:avLst/>
            </a:prstGeom>
          </p:spPr>
        </p:pic>
        <p:pic>
          <p:nvPicPr>
            <p:cNvPr id="11" name="図 10"/>
            <p:cNvPicPr>
              <a:picLocks noChangeAspect="1"/>
            </p:cNvPicPr>
            <p:nvPr/>
          </p:nvPicPr>
          <p:blipFill>
            <a:blip r:embed="rId5">
              <a:extLst>
                <a:ext uri="{BEBA8EAE-BF5A-486C-A8C5-ECC9F3942E4B}">
                  <a14:imgProps xmlns:a14="http://schemas.microsoft.com/office/drawing/2010/main">
                    <a14:imgLayer r:embed="rId6">
                      <a14:imgEffect>
                        <a14:backgroundRemoval t="6383" b="98936" l="2976" r="97024">
                          <a14:foregroundMark x1="54167" y1="50000" x2="54167" y2="50000"/>
                          <a14:foregroundMark x1="35714" y1="51064" x2="35714" y2="51064"/>
                        </a14:backgroundRemoval>
                      </a14:imgEffect>
                    </a14:imgLayer>
                  </a14:imgProps>
                </a:ext>
              </a:extLst>
            </a:blip>
            <a:stretch>
              <a:fillRect/>
            </a:stretch>
          </p:blipFill>
          <p:spPr>
            <a:xfrm>
              <a:off x="8068770" y="2838866"/>
              <a:ext cx="450382" cy="252000"/>
            </a:xfrm>
            <a:prstGeom prst="rect">
              <a:avLst/>
            </a:prstGeom>
          </p:spPr>
        </p:pic>
      </p:grpSp>
      <p:sp>
        <p:nvSpPr>
          <p:cNvPr id="3" name="AutoShape 2" descr="https://jpc-powerpoint.officeapps.live.com/pods/GetClipboardImage.ashx?Id=34949795-b90f-4739-a8bd-6077d825f0f5&amp;DC=GJP1&amp;pkey=2d48b672-6227-4d38-a6ef-548413ef9639&amp;wdwaccluster=GJP1"/>
          <p:cNvSpPr>
            <a:spLocks noChangeAspect="1" noChangeArrowheads="1"/>
          </p:cNvSpPr>
          <p:nvPr/>
        </p:nvSpPr>
        <p:spPr bwMode="auto">
          <a:xfrm>
            <a:off x="233363"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grpSp>
        <p:nvGrpSpPr>
          <p:cNvPr id="22" name="グループ化 21"/>
          <p:cNvGrpSpPr/>
          <p:nvPr/>
        </p:nvGrpSpPr>
        <p:grpSpPr>
          <a:xfrm>
            <a:off x="23562" y="6247251"/>
            <a:ext cx="9883290" cy="576000"/>
            <a:chOff x="23562" y="6247251"/>
            <a:chExt cx="9883290" cy="576000"/>
          </a:xfrm>
        </p:grpSpPr>
        <p:grpSp>
          <p:nvGrpSpPr>
            <p:cNvPr id="21" name="グループ化 20"/>
            <p:cNvGrpSpPr/>
            <p:nvPr/>
          </p:nvGrpSpPr>
          <p:grpSpPr>
            <a:xfrm>
              <a:off x="23562" y="6247251"/>
              <a:ext cx="9883290" cy="576000"/>
              <a:chOff x="23562" y="6247251"/>
              <a:chExt cx="9883290" cy="576000"/>
            </a:xfrm>
          </p:grpSpPr>
          <p:sp>
            <p:nvSpPr>
              <p:cNvPr id="13" name="テキスト ボックス 12"/>
              <p:cNvSpPr txBox="1"/>
              <p:nvPr/>
            </p:nvSpPr>
            <p:spPr>
              <a:xfrm>
                <a:off x="23562" y="6247251"/>
                <a:ext cx="9828000" cy="576000"/>
              </a:xfrm>
              <a:prstGeom prst="rect">
                <a:avLst/>
              </a:prstGeom>
              <a:solidFill>
                <a:srgbClr val="FFFF00"/>
              </a:solidFill>
              <a:ln w="28575">
                <a:solidFill>
                  <a:schemeClr val="tx1"/>
                </a:solidFill>
              </a:ln>
            </p:spPr>
            <p:txBody>
              <a:bodyPr wrap="square" rtlCol="0">
                <a:spAutoFit/>
              </a:bodyPr>
              <a:lstStyle/>
              <a:p>
                <a:pPr algn="ctr"/>
                <a:endParaRPr kumimoji="1" lang="ja-JP" altLang="en-US" dirty="0">
                  <a:latin typeface="HGS創英角ﾎﾟｯﾌﾟ体" panose="040B0A00000000000000" pitchFamily="50" charset="-128"/>
                  <a:ea typeface="HGS創英角ﾎﾟｯﾌﾟ体" panose="040B0A00000000000000" pitchFamily="50" charset="-128"/>
                </a:endParaRPr>
              </a:p>
            </p:txBody>
          </p:sp>
          <p:sp>
            <p:nvSpPr>
              <p:cNvPr id="60" name="テキスト ボックス 59"/>
              <p:cNvSpPr txBox="1"/>
              <p:nvPr/>
            </p:nvSpPr>
            <p:spPr>
              <a:xfrm>
                <a:off x="117721" y="6389192"/>
                <a:ext cx="9789131" cy="430887"/>
              </a:xfrm>
              <a:prstGeom prst="rect">
                <a:avLst/>
              </a:prstGeom>
              <a:noFill/>
            </p:spPr>
            <p:txBody>
              <a:bodyPr wrap="square" rtlCol="0">
                <a:spAutoFit/>
              </a:bodyPr>
              <a:lstStyle/>
              <a:p>
                <a:r>
                  <a:rPr kumimoji="1" lang="ja-JP" altLang="en-US" sz="2100" dirty="0">
                    <a:latin typeface="HGS創英角ﾎﾟｯﾌﾟ体" panose="040B0A00000000000000" pitchFamily="50" charset="-128"/>
                    <a:ea typeface="HGS創英角ﾎﾟｯﾌﾟ体" panose="040B0A00000000000000" pitchFamily="50" charset="-128"/>
                  </a:rPr>
                  <a:t>応募する前に！チェックリストを確認しよう。▶▶</a:t>
                </a:r>
                <a:r>
                  <a:rPr lang="en-US" altLang="ja-JP" sz="2100" dirty="0">
                    <a:latin typeface="HGS創英角ﾎﾟｯﾌﾟ体" panose="040B0A00000000000000" pitchFamily="50" charset="-128"/>
                    <a:ea typeface="HGS創英角ﾎﾟｯﾌﾟ体" panose="040B0A00000000000000" pitchFamily="50" charset="-128"/>
                    <a:hlinkClick r:id="rId7"/>
                  </a:rPr>
                  <a:t>checkpoint.pdf (osaka.lg.jp)</a:t>
                </a:r>
                <a:endParaRPr kumimoji="1" lang="ja-JP" altLang="en-US" sz="2100" dirty="0">
                  <a:latin typeface="HGS創英角ﾎﾟｯﾌﾟ体" panose="040B0A00000000000000" pitchFamily="50" charset="-128"/>
                  <a:ea typeface="HGS創英角ﾎﾟｯﾌﾟ体" panose="040B0A00000000000000" pitchFamily="50" charset="-128"/>
                </a:endParaRPr>
              </a:p>
            </p:txBody>
          </p:sp>
        </p:grpSp>
        <p:sp>
          <p:nvSpPr>
            <p:cNvPr id="61" name="テキスト ボックス 60"/>
            <p:cNvSpPr txBox="1"/>
            <p:nvPr/>
          </p:nvSpPr>
          <p:spPr>
            <a:xfrm>
              <a:off x="121559" y="6261067"/>
              <a:ext cx="664682" cy="253916"/>
            </a:xfrm>
            <a:prstGeom prst="rect">
              <a:avLst/>
            </a:prstGeom>
            <a:noFill/>
          </p:spPr>
          <p:txBody>
            <a:bodyPr wrap="square" rtlCol="0">
              <a:spAutoFit/>
            </a:bodyPr>
            <a:lstStyle/>
            <a:p>
              <a:pPr algn="dist"/>
              <a:r>
                <a:rPr kumimoji="1" lang="ja-JP" altLang="en-US" sz="1050" dirty="0">
                  <a:latin typeface="HGS創英角ﾎﾟｯﾌﾟ体" panose="040B0A00000000000000" pitchFamily="50" charset="-128"/>
                  <a:ea typeface="HGS創英角ﾎﾟｯﾌﾟ体" panose="040B0A00000000000000" pitchFamily="50" charset="-128"/>
                </a:rPr>
                <a:t>おうぼ</a:t>
              </a:r>
            </a:p>
          </p:txBody>
        </p:sp>
        <p:sp>
          <p:nvSpPr>
            <p:cNvPr id="62" name="テキスト ボックス 61"/>
            <p:cNvSpPr txBox="1"/>
            <p:nvPr/>
          </p:nvSpPr>
          <p:spPr>
            <a:xfrm>
              <a:off x="1182049" y="6271515"/>
              <a:ext cx="502558" cy="253916"/>
            </a:xfrm>
            <a:prstGeom prst="rect">
              <a:avLst/>
            </a:prstGeom>
            <a:noFill/>
          </p:spPr>
          <p:txBody>
            <a:bodyPr wrap="square" rtlCol="0">
              <a:spAutoFit/>
            </a:bodyPr>
            <a:lstStyle/>
            <a:p>
              <a:pPr algn="dist"/>
              <a:r>
                <a:rPr kumimoji="1" lang="ja-JP" altLang="en-US" sz="1050" dirty="0">
                  <a:latin typeface="HGS創英角ﾎﾟｯﾌﾟ体" panose="040B0A00000000000000" pitchFamily="50" charset="-128"/>
                  <a:ea typeface="HGS創英角ﾎﾟｯﾌﾟ体" panose="040B0A00000000000000" pitchFamily="50" charset="-128"/>
                </a:rPr>
                <a:t>まえ</a:t>
              </a:r>
            </a:p>
          </p:txBody>
        </p:sp>
        <p:sp>
          <p:nvSpPr>
            <p:cNvPr id="63" name="テキスト ボックス 62"/>
            <p:cNvSpPr txBox="1"/>
            <p:nvPr/>
          </p:nvSpPr>
          <p:spPr>
            <a:xfrm>
              <a:off x="4107343" y="6263416"/>
              <a:ext cx="741376" cy="253916"/>
            </a:xfrm>
            <a:prstGeom prst="rect">
              <a:avLst/>
            </a:prstGeom>
            <a:noFill/>
          </p:spPr>
          <p:txBody>
            <a:bodyPr wrap="square" rtlCol="0">
              <a:spAutoFit/>
            </a:bodyPr>
            <a:lstStyle/>
            <a:p>
              <a:pPr algn="dist"/>
              <a:r>
                <a:rPr kumimoji="1" lang="ja-JP" altLang="en-US" sz="1050" dirty="0">
                  <a:latin typeface="HGS創英角ﾎﾟｯﾌﾟ体" panose="040B0A00000000000000" pitchFamily="50" charset="-128"/>
                  <a:ea typeface="HGS創英角ﾎﾟｯﾌﾟ体" panose="040B0A00000000000000" pitchFamily="50" charset="-128"/>
                </a:rPr>
                <a:t>かくにん</a:t>
              </a:r>
            </a:p>
          </p:txBody>
        </p:sp>
      </p:grpSp>
      <p:grpSp>
        <p:nvGrpSpPr>
          <p:cNvPr id="42" name="グループ化 41"/>
          <p:cNvGrpSpPr/>
          <p:nvPr/>
        </p:nvGrpSpPr>
        <p:grpSpPr>
          <a:xfrm>
            <a:off x="561847" y="748585"/>
            <a:ext cx="592362" cy="646331"/>
            <a:chOff x="2390956" y="1607048"/>
            <a:chExt cx="592362" cy="646331"/>
          </a:xfrm>
        </p:grpSpPr>
        <p:sp>
          <p:nvSpPr>
            <p:cNvPr id="43" name="テキスト ボックス 42"/>
            <p:cNvSpPr txBox="1"/>
            <p:nvPr/>
          </p:nvSpPr>
          <p:spPr>
            <a:xfrm>
              <a:off x="2395130" y="1607048"/>
              <a:ext cx="588188" cy="646331"/>
            </a:xfrm>
            <a:prstGeom prst="rect">
              <a:avLst/>
            </a:prstGeom>
            <a:noFill/>
          </p:spPr>
          <p:txBody>
            <a:bodyPr wrap="square" rtlCol="0">
              <a:spAutoFit/>
            </a:bodyPr>
            <a:lstStyle/>
            <a:p>
              <a:pPr algn="dist"/>
              <a:r>
                <a:rPr lang="ja-JP" altLang="en-US" sz="3600" dirty="0">
                  <a:ln w="76200">
                    <a:solidFill>
                      <a:schemeClr val="bg1"/>
                    </a:solidFill>
                  </a:ln>
                  <a:solidFill>
                    <a:schemeClr val="bg1"/>
                  </a:solidFill>
                  <a:latin typeface="HGS創英角ﾎﾟｯﾌﾟ体" panose="040B0A00000000000000" pitchFamily="50" charset="-128"/>
                  <a:ea typeface="HGS創英角ﾎﾟｯﾌﾟ体" panose="040B0A00000000000000" pitchFamily="50" charset="-128"/>
                </a:rPr>
                <a:t>⑦</a:t>
              </a:r>
              <a:endParaRPr kumimoji="1" lang="ja-JP" altLang="en-US" sz="3600" dirty="0">
                <a:ln w="76200">
                  <a:solidFill>
                    <a:schemeClr val="bg1"/>
                  </a:solidFill>
                </a:ln>
                <a:solidFill>
                  <a:schemeClr val="bg1"/>
                </a:solidFill>
                <a:latin typeface="HGS創英角ﾎﾟｯﾌﾟ体" panose="040B0A00000000000000" pitchFamily="50" charset="-128"/>
                <a:ea typeface="HGS創英角ﾎﾟｯﾌﾟ体" panose="040B0A00000000000000" pitchFamily="50" charset="-128"/>
              </a:endParaRPr>
            </a:p>
          </p:txBody>
        </p:sp>
        <p:sp>
          <p:nvSpPr>
            <p:cNvPr id="44" name="テキスト ボックス 43"/>
            <p:cNvSpPr txBox="1"/>
            <p:nvPr/>
          </p:nvSpPr>
          <p:spPr>
            <a:xfrm>
              <a:off x="2390956" y="1607048"/>
              <a:ext cx="588188" cy="646331"/>
            </a:xfrm>
            <a:prstGeom prst="rect">
              <a:avLst/>
            </a:prstGeom>
            <a:noFill/>
          </p:spPr>
          <p:txBody>
            <a:bodyPr wrap="square" rtlCol="0">
              <a:spAutoFit/>
            </a:bodyPr>
            <a:lstStyle/>
            <a:p>
              <a:pPr algn="dist"/>
              <a:r>
                <a:rPr lang="ja-JP" altLang="en-US" sz="3600" dirty="0">
                  <a:latin typeface="HGS創英角ﾎﾟｯﾌﾟ体" panose="040B0A00000000000000" pitchFamily="50" charset="-128"/>
                  <a:ea typeface="HGS創英角ﾎﾟｯﾌﾟ体" panose="040B0A00000000000000" pitchFamily="50" charset="-128"/>
                </a:rPr>
                <a:t>⑦</a:t>
              </a:r>
              <a:endParaRPr kumimoji="1" lang="ja-JP" altLang="en-US" sz="3600" dirty="0">
                <a:latin typeface="HGS創英角ﾎﾟｯﾌﾟ体" panose="040B0A00000000000000" pitchFamily="50" charset="-128"/>
                <a:ea typeface="HGS創英角ﾎﾟｯﾌﾟ体" panose="040B0A00000000000000" pitchFamily="50" charset="-128"/>
              </a:endParaRPr>
            </a:p>
          </p:txBody>
        </p:sp>
      </p:grpSp>
      <p:grpSp>
        <p:nvGrpSpPr>
          <p:cNvPr id="45" name="グループ化 44"/>
          <p:cNvGrpSpPr/>
          <p:nvPr/>
        </p:nvGrpSpPr>
        <p:grpSpPr>
          <a:xfrm>
            <a:off x="1152069" y="592794"/>
            <a:ext cx="5071081" cy="770677"/>
            <a:chOff x="1698200" y="3446317"/>
            <a:chExt cx="5071081" cy="770677"/>
          </a:xfrm>
        </p:grpSpPr>
        <p:grpSp>
          <p:nvGrpSpPr>
            <p:cNvPr id="47" name="グループ化 46"/>
            <p:cNvGrpSpPr/>
            <p:nvPr/>
          </p:nvGrpSpPr>
          <p:grpSpPr>
            <a:xfrm>
              <a:off x="1698200" y="3457090"/>
              <a:ext cx="5071081" cy="759904"/>
              <a:chOff x="1262808" y="622673"/>
              <a:chExt cx="4673811" cy="759904"/>
            </a:xfrm>
          </p:grpSpPr>
          <p:grpSp>
            <p:nvGrpSpPr>
              <p:cNvPr id="65" name="グループ化 64"/>
              <p:cNvGrpSpPr/>
              <p:nvPr/>
            </p:nvGrpSpPr>
            <p:grpSpPr>
              <a:xfrm>
                <a:off x="1262808" y="788793"/>
                <a:ext cx="4673811" cy="593784"/>
                <a:chOff x="1262808" y="788793"/>
                <a:chExt cx="4673811" cy="593784"/>
              </a:xfrm>
            </p:grpSpPr>
            <p:sp>
              <p:nvSpPr>
                <p:cNvPr id="67" name="テキスト ボックス 66"/>
                <p:cNvSpPr txBox="1"/>
                <p:nvPr/>
              </p:nvSpPr>
              <p:spPr>
                <a:xfrm>
                  <a:off x="1262808" y="788793"/>
                  <a:ext cx="4103807" cy="584775"/>
                </a:xfrm>
                <a:prstGeom prst="rect">
                  <a:avLst/>
                </a:prstGeom>
                <a:noFill/>
              </p:spPr>
              <p:txBody>
                <a:bodyPr wrap="square" rtlCol="0">
                  <a:spAutoFit/>
                </a:bodyPr>
                <a:lstStyle/>
                <a:p>
                  <a:pPr algn="dist"/>
                  <a:r>
                    <a:rPr lang="ja-JP" altLang="en-US" sz="3200" u="sng" dirty="0">
                      <a:ln w="76200">
                        <a:solidFill>
                          <a:schemeClr val="bg1"/>
                        </a:solidFill>
                      </a:ln>
                      <a:solidFill>
                        <a:schemeClr val="bg1"/>
                      </a:solidFill>
                      <a:latin typeface="HGS創英角ﾎﾟｯﾌﾟ体" panose="040B0A00000000000000" pitchFamily="50" charset="-128"/>
                      <a:ea typeface="HGS創英角ﾎﾟｯﾌﾟ体" panose="040B0A00000000000000" pitchFamily="50" charset="-128"/>
                    </a:rPr>
                    <a:t>最終確認をしよう</a:t>
                  </a:r>
                  <a:endParaRPr kumimoji="1" lang="ja-JP" altLang="en-US" sz="3200" u="sng" dirty="0">
                    <a:ln w="76200">
                      <a:solidFill>
                        <a:schemeClr val="bg1"/>
                      </a:solidFill>
                    </a:ln>
                    <a:solidFill>
                      <a:schemeClr val="bg1"/>
                    </a:solidFill>
                    <a:latin typeface="HGS創英角ﾎﾟｯﾌﾟ体" panose="040B0A00000000000000" pitchFamily="50" charset="-128"/>
                    <a:ea typeface="HGS創英角ﾎﾟｯﾌﾟ体" panose="040B0A00000000000000" pitchFamily="50" charset="-128"/>
                  </a:endParaRPr>
                </a:p>
              </p:txBody>
            </p:sp>
            <p:grpSp>
              <p:nvGrpSpPr>
                <p:cNvPr id="68" name="グループ化 67"/>
                <p:cNvGrpSpPr/>
                <p:nvPr/>
              </p:nvGrpSpPr>
              <p:grpSpPr>
                <a:xfrm>
                  <a:off x="1266414" y="797802"/>
                  <a:ext cx="4670205" cy="584775"/>
                  <a:chOff x="1405840" y="797802"/>
                  <a:chExt cx="4613850" cy="584775"/>
                </a:xfrm>
              </p:grpSpPr>
              <p:grpSp>
                <p:nvGrpSpPr>
                  <p:cNvPr id="69" name="グループ化 68"/>
                  <p:cNvGrpSpPr/>
                  <p:nvPr/>
                </p:nvGrpSpPr>
                <p:grpSpPr>
                  <a:xfrm>
                    <a:off x="5443695" y="810125"/>
                    <a:ext cx="575995" cy="551398"/>
                    <a:chOff x="1771602" y="4997765"/>
                    <a:chExt cx="917040" cy="867825"/>
                  </a:xfrm>
                </p:grpSpPr>
                <p:pic>
                  <p:nvPicPr>
                    <p:cNvPr id="71" name="図 7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71602" y="4997765"/>
                      <a:ext cx="501794" cy="867825"/>
                    </a:xfrm>
                    <a:prstGeom prst="rect">
                      <a:avLst/>
                    </a:prstGeom>
                  </p:spPr>
                </p:pic>
                <p:pic>
                  <p:nvPicPr>
                    <p:cNvPr id="72" name="図 7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312026" y="5214242"/>
                      <a:ext cx="376616" cy="651348"/>
                    </a:xfrm>
                    <a:prstGeom prst="rect">
                      <a:avLst/>
                    </a:prstGeom>
                  </p:spPr>
                </p:pic>
              </p:grpSp>
              <p:sp>
                <p:nvSpPr>
                  <p:cNvPr id="70" name="テキスト ボックス 69"/>
                  <p:cNvSpPr txBox="1"/>
                  <p:nvPr/>
                </p:nvSpPr>
                <p:spPr>
                  <a:xfrm>
                    <a:off x="1405840" y="797802"/>
                    <a:ext cx="4050724" cy="584775"/>
                  </a:xfrm>
                  <a:prstGeom prst="rect">
                    <a:avLst/>
                  </a:prstGeom>
                  <a:noFill/>
                </p:spPr>
                <p:txBody>
                  <a:bodyPr wrap="square" rtlCol="0">
                    <a:spAutoFit/>
                  </a:bodyPr>
                  <a:lstStyle/>
                  <a:p>
                    <a:pPr algn="dist"/>
                    <a:r>
                      <a:rPr lang="ja-JP" altLang="en-US" sz="3200" u="sng" dirty="0">
                        <a:latin typeface="HGS創英角ﾎﾟｯﾌﾟ体" panose="040B0A00000000000000" pitchFamily="50" charset="-128"/>
                        <a:ea typeface="HGS創英角ﾎﾟｯﾌﾟ体" panose="040B0A00000000000000" pitchFamily="50" charset="-128"/>
                      </a:rPr>
                      <a:t>最終確認をしよう</a:t>
                    </a:r>
                    <a:endParaRPr kumimoji="1" lang="ja-JP" altLang="en-US" sz="3200" u="sng" dirty="0">
                      <a:latin typeface="HGS創英角ﾎﾟｯﾌﾟ体" panose="040B0A00000000000000" pitchFamily="50" charset="-128"/>
                      <a:ea typeface="HGS創英角ﾎﾟｯﾌﾟ体" panose="040B0A00000000000000" pitchFamily="50" charset="-128"/>
                    </a:endParaRPr>
                  </a:p>
                </p:txBody>
              </p:sp>
            </p:grpSp>
          </p:grpSp>
          <p:sp>
            <p:nvSpPr>
              <p:cNvPr id="66" name="テキスト ボックス 65"/>
              <p:cNvSpPr txBox="1"/>
              <p:nvPr/>
            </p:nvSpPr>
            <p:spPr>
              <a:xfrm>
                <a:off x="1301145" y="622673"/>
                <a:ext cx="1028573" cy="263716"/>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さいしゅう</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grpSp>
        <p:sp>
          <p:nvSpPr>
            <p:cNvPr id="55" name="テキスト ボックス 54"/>
            <p:cNvSpPr txBox="1"/>
            <p:nvPr/>
          </p:nvSpPr>
          <p:spPr>
            <a:xfrm>
              <a:off x="2876426" y="3446317"/>
              <a:ext cx="1044000" cy="261610"/>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かくにん</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grpSp>
      <p:pic>
        <p:nvPicPr>
          <p:cNvPr id="6" name="図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58539" y="1510340"/>
            <a:ext cx="432000" cy="429196"/>
          </a:xfrm>
          <a:prstGeom prst="rect">
            <a:avLst/>
          </a:prstGeom>
        </p:spPr>
      </p:pic>
      <p:grpSp>
        <p:nvGrpSpPr>
          <p:cNvPr id="73" name="グループ化 72"/>
          <p:cNvGrpSpPr/>
          <p:nvPr/>
        </p:nvGrpSpPr>
        <p:grpSpPr>
          <a:xfrm>
            <a:off x="1112889" y="1420766"/>
            <a:ext cx="7095371" cy="611798"/>
            <a:chOff x="598122" y="1463781"/>
            <a:chExt cx="7095371" cy="611798"/>
          </a:xfrm>
        </p:grpSpPr>
        <p:sp>
          <p:nvSpPr>
            <p:cNvPr id="74" name="テキスト ボックス 73"/>
            <p:cNvSpPr txBox="1"/>
            <p:nvPr/>
          </p:nvSpPr>
          <p:spPr>
            <a:xfrm>
              <a:off x="598122" y="1598525"/>
              <a:ext cx="7095371" cy="477054"/>
            </a:xfrm>
            <a:prstGeom prst="rect">
              <a:avLst/>
            </a:prstGeom>
            <a:noFill/>
          </p:spPr>
          <p:txBody>
            <a:bodyPr wrap="square" rtlCol="0">
              <a:spAutoFit/>
            </a:bodyPr>
            <a:lstStyle/>
            <a:p>
              <a:pPr algn="dist"/>
              <a:r>
                <a:rPr lang="ja-JP" altLang="en-US" sz="2500" dirty="0">
                  <a:latin typeface="HGS創英角ﾎﾟｯﾌﾟ体" panose="040B0A00000000000000" pitchFamily="50" charset="-128"/>
                  <a:ea typeface="HGS創英角ﾎﾟｯﾌﾟ体" panose="040B0A00000000000000" pitchFamily="50" charset="-128"/>
                </a:rPr>
                <a:t>用紙は７２</a:t>
              </a:r>
              <a:r>
                <a:rPr lang="en-US" altLang="ja-JP" sz="2500" dirty="0">
                  <a:latin typeface="HGS創英角ﾎﾟｯﾌﾟ体" panose="040B0A00000000000000" pitchFamily="50" charset="-128"/>
                  <a:ea typeface="HGS創英角ﾎﾟｯﾌﾟ体" panose="040B0A00000000000000" pitchFamily="50" charset="-128"/>
                </a:rPr>
                <a:t>.</a:t>
              </a:r>
              <a:r>
                <a:rPr lang="ja-JP" altLang="en-US" sz="2500" dirty="0">
                  <a:latin typeface="HGS創英角ﾎﾟｯﾌﾟ体" panose="040B0A00000000000000" pitchFamily="50" charset="-128"/>
                  <a:ea typeface="HGS創英角ﾎﾟｯﾌﾟ体" panose="040B0A00000000000000" pitchFamily="50" charset="-128"/>
                </a:rPr>
                <a:t>８ｃｍ</a:t>
              </a:r>
              <a:r>
                <a:rPr lang="en-US" altLang="ja-JP" sz="2500" dirty="0">
                  <a:latin typeface="HGS創英角ﾎﾟｯﾌﾟ体" panose="040B0A00000000000000" pitchFamily="50" charset="-128"/>
                  <a:ea typeface="HGS創英角ﾎﾟｯﾌﾟ体" panose="040B0A00000000000000" pitchFamily="50" charset="-128"/>
                </a:rPr>
                <a:t>×</a:t>
              </a:r>
              <a:r>
                <a:rPr lang="ja-JP" altLang="en-US" sz="2500" dirty="0">
                  <a:latin typeface="HGS創英角ﾎﾟｯﾌﾟ体" panose="040B0A00000000000000" pitchFamily="50" charset="-128"/>
                  <a:ea typeface="HGS創英角ﾎﾟｯﾌﾟ体" panose="040B0A00000000000000" pitchFamily="50" charset="-128"/>
                </a:rPr>
                <a:t>５１</a:t>
              </a:r>
              <a:r>
                <a:rPr lang="en-US" altLang="ja-JP" sz="2500" dirty="0">
                  <a:latin typeface="HGS創英角ﾎﾟｯﾌﾟ体" panose="040B0A00000000000000" pitchFamily="50" charset="-128"/>
                  <a:ea typeface="HGS創英角ﾎﾟｯﾌﾟ体" panose="040B0A00000000000000" pitchFamily="50" charset="-128"/>
                </a:rPr>
                <a:t>.</a:t>
              </a:r>
              <a:r>
                <a:rPr lang="ja-JP" altLang="en-US" sz="2500" dirty="0">
                  <a:latin typeface="HGS創英角ﾎﾟｯﾌﾟ体" panose="040B0A00000000000000" pitchFamily="50" charset="-128"/>
                  <a:ea typeface="HGS創英角ﾎﾟｯﾌﾟ体" panose="040B0A00000000000000" pitchFamily="50" charset="-128"/>
                </a:rPr>
                <a:t>５ｃｍ</a:t>
              </a:r>
              <a:r>
                <a:rPr lang="en-US" altLang="ja-JP" sz="2500" dirty="0">
                  <a:latin typeface="HGS創英角ﾎﾟｯﾌﾟ体" panose="040B0A00000000000000" pitchFamily="50" charset="-128"/>
                  <a:ea typeface="HGS創英角ﾎﾟｯﾌﾟ体" panose="040B0A00000000000000" pitchFamily="50" charset="-128"/>
                </a:rPr>
                <a:t>(B2</a:t>
              </a:r>
              <a:r>
                <a:rPr lang="ja-JP" altLang="en-US" sz="2500" dirty="0">
                  <a:latin typeface="HGS創英角ﾎﾟｯﾌﾟ体" panose="040B0A00000000000000" pitchFamily="50" charset="-128"/>
                  <a:ea typeface="HGS創英角ﾎﾟｯﾌﾟ体" panose="040B0A00000000000000" pitchFamily="50" charset="-128"/>
                </a:rPr>
                <a:t>判</a:t>
              </a:r>
              <a:r>
                <a:rPr lang="en-US" altLang="ja-JP" sz="2500" dirty="0">
                  <a:latin typeface="HGS創英角ﾎﾟｯﾌﾟ体" panose="040B0A00000000000000" pitchFamily="50" charset="-128"/>
                  <a:ea typeface="HGS創英角ﾎﾟｯﾌﾟ体" panose="040B0A00000000000000" pitchFamily="50" charset="-128"/>
                </a:rPr>
                <a:t>)</a:t>
              </a:r>
              <a:r>
                <a:rPr lang="ja-JP" altLang="en-US" sz="2500" dirty="0">
                  <a:latin typeface="HGS創英角ﾎﾟｯﾌﾟ体" panose="040B0A00000000000000" pitchFamily="50" charset="-128"/>
                  <a:ea typeface="HGS創英角ﾎﾟｯﾌﾟ体" panose="040B0A00000000000000" pitchFamily="50" charset="-128"/>
                </a:rPr>
                <a:t>かな？ </a:t>
              </a:r>
              <a:endParaRPr kumimoji="1" lang="ja-JP" altLang="en-US" sz="2500" dirty="0">
                <a:latin typeface="HGS創英角ﾎﾟｯﾌﾟ体" panose="040B0A00000000000000" pitchFamily="50" charset="-128"/>
                <a:ea typeface="HGS創英角ﾎﾟｯﾌﾟ体" panose="040B0A00000000000000" pitchFamily="50" charset="-128"/>
              </a:endParaRPr>
            </a:p>
          </p:txBody>
        </p:sp>
        <p:sp>
          <p:nvSpPr>
            <p:cNvPr id="75" name="テキスト ボックス 74"/>
            <p:cNvSpPr txBox="1"/>
            <p:nvPr/>
          </p:nvSpPr>
          <p:spPr>
            <a:xfrm>
              <a:off x="630343" y="1463781"/>
              <a:ext cx="754919" cy="261610"/>
            </a:xfrm>
            <a:prstGeom prst="rect">
              <a:avLst/>
            </a:prstGeom>
            <a:noFill/>
          </p:spPr>
          <p:txBody>
            <a:bodyPr wrap="square" rtlCol="0">
              <a:spAutoFit/>
            </a:bodyPr>
            <a:lstStyle/>
            <a:p>
              <a:pPr algn="dist"/>
              <a:r>
                <a:rPr kumimoji="1" lang="ja-JP" altLang="en-US" sz="1100" dirty="0">
                  <a:latin typeface="HGS創英角ﾎﾟｯﾌﾟ体" panose="040B0A00000000000000" pitchFamily="50" charset="-128"/>
                  <a:ea typeface="HGS創英角ﾎﾟｯﾌﾟ体" panose="040B0A00000000000000" pitchFamily="50" charset="-128"/>
                </a:rPr>
                <a:t>ようし</a:t>
              </a:r>
            </a:p>
          </p:txBody>
        </p:sp>
      </p:grpSp>
      <p:pic>
        <p:nvPicPr>
          <p:cNvPr id="76" name="図 7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62156" y="2108822"/>
            <a:ext cx="432000" cy="429196"/>
          </a:xfrm>
          <a:prstGeom prst="rect">
            <a:avLst/>
          </a:prstGeom>
        </p:spPr>
      </p:pic>
      <p:sp>
        <p:nvSpPr>
          <p:cNvPr id="77" name="テキスト ボックス 76"/>
          <p:cNvSpPr txBox="1"/>
          <p:nvPr/>
        </p:nvSpPr>
        <p:spPr>
          <a:xfrm>
            <a:off x="1112889" y="1991515"/>
            <a:ext cx="6885918" cy="579261"/>
          </a:xfrm>
          <a:prstGeom prst="rect">
            <a:avLst/>
          </a:prstGeom>
          <a:noFill/>
        </p:spPr>
        <p:txBody>
          <a:bodyPr wrap="square" rtlCol="0">
            <a:spAutoFit/>
          </a:bodyPr>
          <a:lstStyle/>
          <a:p>
            <a:pPr algn="dist">
              <a:lnSpc>
                <a:spcPct val="150000"/>
              </a:lnSpc>
            </a:pPr>
            <a:r>
              <a:rPr kumimoji="1" lang="ja-JP" altLang="en-US" sz="2500" dirty="0">
                <a:latin typeface="HGS創英角ﾎﾟｯﾌﾟ体" panose="040B0A00000000000000" pitchFamily="50" charset="-128"/>
                <a:ea typeface="HGS創英角ﾎﾟｯﾌﾟ体" panose="040B0A00000000000000" pitchFamily="50" charset="-128"/>
              </a:rPr>
              <a:t>テレビやゲームの</a:t>
            </a:r>
            <a:r>
              <a:rPr lang="ja-JP" altLang="en-US" sz="2500" dirty="0">
                <a:latin typeface="HGS創英角ﾎﾟｯﾌﾟ体" panose="040B0A00000000000000" pitchFamily="50" charset="-128"/>
                <a:ea typeface="HGS創英角ﾎﾟｯﾌﾟ体" panose="040B0A00000000000000" pitchFamily="50" charset="-128"/>
              </a:rPr>
              <a:t>キャラクターをまねしたり、</a:t>
            </a:r>
            <a:endParaRPr lang="en-US" altLang="ja-JP" sz="2500" dirty="0">
              <a:latin typeface="HGS創英角ﾎﾟｯﾌﾟ体" panose="040B0A00000000000000" pitchFamily="50" charset="-128"/>
              <a:ea typeface="HGS創英角ﾎﾟｯﾌﾟ体" panose="040B0A00000000000000" pitchFamily="50" charset="-128"/>
            </a:endParaRPr>
          </a:p>
        </p:txBody>
      </p:sp>
      <p:grpSp>
        <p:nvGrpSpPr>
          <p:cNvPr id="78" name="グループ化 77"/>
          <p:cNvGrpSpPr/>
          <p:nvPr/>
        </p:nvGrpSpPr>
        <p:grpSpPr>
          <a:xfrm>
            <a:off x="478013" y="2499950"/>
            <a:ext cx="8937632" cy="712742"/>
            <a:chOff x="538161" y="2035584"/>
            <a:chExt cx="8937632" cy="712742"/>
          </a:xfrm>
        </p:grpSpPr>
        <p:sp>
          <p:nvSpPr>
            <p:cNvPr id="79" name="テキスト ボックス 78"/>
            <p:cNvSpPr txBox="1"/>
            <p:nvPr/>
          </p:nvSpPr>
          <p:spPr>
            <a:xfrm>
              <a:off x="538161" y="2078912"/>
              <a:ext cx="8937632" cy="669414"/>
            </a:xfrm>
            <a:prstGeom prst="rect">
              <a:avLst/>
            </a:prstGeom>
            <a:noFill/>
          </p:spPr>
          <p:txBody>
            <a:bodyPr wrap="square" rtlCol="0">
              <a:spAutoFit/>
            </a:bodyPr>
            <a:lstStyle/>
            <a:p>
              <a:pPr algn="dist">
                <a:lnSpc>
                  <a:spcPct val="150000"/>
                </a:lnSpc>
              </a:pPr>
              <a:r>
                <a:rPr lang="ja-JP" altLang="en-US" sz="2500" dirty="0">
                  <a:latin typeface="HGS創英角ﾎﾟｯﾌﾟ体" panose="040B0A00000000000000" pitchFamily="50" charset="-128"/>
                  <a:ea typeface="HGS創英角ﾎﾟｯﾌﾟ体" panose="040B0A00000000000000" pitchFamily="50" charset="-128"/>
                </a:rPr>
                <a:t>インターネットでダウンロードしたイラストを使ってない？</a:t>
              </a:r>
              <a:endParaRPr lang="en-US" altLang="ja-JP" sz="2500" dirty="0">
                <a:latin typeface="HGS創英角ﾎﾟｯﾌﾟ体" panose="040B0A00000000000000" pitchFamily="50" charset="-128"/>
                <a:ea typeface="HGS創英角ﾎﾟｯﾌﾟ体" panose="040B0A00000000000000" pitchFamily="50" charset="-128"/>
              </a:endParaRPr>
            </a:p>
          </p:txBody>
        </p:sp>
        <p:sp>
          <p:nvSpPr>
            <p:cNvPr id="80" name="テキスト ボックス 79"/>
            <p:cNvSpPr txBox="1"/>
            <p:nvPr/>
          </p:nvSpPr>
          <p:spPr>
            <a:xfrm>
              <a:off x="7336325" y="2035584"/>
              <a:ext cx="504000" cy="261610"/>
            </a:xfrm>
            <a:prstGeom prst="rect">
              <a:avLst/>
            </a:prstGeom>
            <a:noFill/>
          </p:spPr>
          <p:txBody>
            <a:bodyPr wrap="square" rtlCol="0">
              <a:spAutoFit/>
            </a:bodyPr>
            <a:lstStyle/>
            <a:p>
              <a:pPr algn="dist"/>
              <a:r>
                <a:rPr kumimoji="1" lang="ja-JP" altLang="en-US" sz="1100" dirty="0">
                  <a:latin typeface="HGS創英角ﾎﾟｯﾌﾟ体" panose="040B0A00000000000000" pitchFamily="50" charset="-128"/>
                  <a:ea typeface="HGS創英角ﾎﾟｯﾌﾟ体" panose="040B0A00000000000000" pitchFamily="50" charset="-128"/>
                </a:rPr>
                <a:t>つか</a:t>
              </a:r>
            </a:p>
          </p:txBody>
        </p:sp>
      </p:grpSp>
      <p:pic>
        <p:nvPicPr>
          <p:cNvPr id="81" name="図 8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39941" y="3194646"/>
            <a:ext cx="432000" cy="429196"/>
          </a:xfrm>
          <a:prstGeom prst="rect">
            <a:avLst/>
          </a:prstGeom>
        </p:spPr>
      </p:pic>
      <p:grpSp>
        <p:nvGrpSpPr>
          <p:cNvPr id="82" name="グループ化 81"/>
          <p:cNvGrpSpPr/>
          <p:nvPr/>
        </p:nvGrpSpPr>
        <p:grpSpPr>
          <a:xfrm>
            <a:off x="1084364" y="3070393"/>
            <a:ext cx="7935559" cy="716071"/>
            <a:chOff x="512405" y="2122570"/>
            <a:chExt cx="7935559" cy="716071"/>
          </a:xfrm>
        </p:grpSpPr>
        <p:sp>
          <p:nvSpPr>
            <p:cNvPr id="83" name="テキスト ボックス 82"/>
            <p:cNvSpPr txBox="1"/>
            <p:nvPr/>
          </p:nvSpPr>
          <p:spPr>
            <a:xfrm>
              <a:off x="512405" y="2169227"/>
              <a:ext cx="7935559" cy="669414"/>
            </a:xfrm>
            <a:prstGeom prst="rect">
              <a:avLst/>
            </a:prstGeom>
            <a:noFill/>
          </p:spPr>
          <p:txBody>
            <a:bodyPr wrap="square" rtlCol="0">
              <a:spAutoFit/>
            </a:bodyPr>
            <a:lstStyle/>
            <a:p>
              <a:pPr algn="dist">
                <a:lnSpc>
                  <a:spcPct val="150000"/>
                </a:lnSpc>
              </a:pPr>
              <a:r>
                <a:rPr kumimoji="1" lang="ja-JP" altLang="en-US" sz="2500" dirty="0">
                  <a:latin typeface="HGS創英角ﾎﾟｯﾌﾟ体" panose="040B0A00000000000000" pitchFamily="50" charset="-128"/>
                  <a:ea typeface="HGS創英角ﾎﾟｯﾌﾟ体" panose="040B0A00000000000000" pitchFamily="50" charset="-128"/>
                </a:rPr>
                <a:t>調べてみようと思った理由、結果からわかったこと</a:t>
              </a:r>
              <a:r>
                <a:rPr lang="ja-JP" altLang="en-US" sz="2500" dirty="0">
                  <a:latin typeface="HGS創英角ﾎﾟｯﾌﾟ体" panose="040B0A00000000000000" pitchFamily="50" charset="-128"/>
                  <a:ea typeface="HGS創英角ﾎﾟｯﾌﾟ体" panose="040B0A00000000000000" pitchFamily="50" charset="-128"/>
                </a:rPr>
                <a:t>や</a:t>
              </a:r>
              <a:endParaRPr kumimoji="1" lang="en-US" altLang="ja-JP" sz="2500" dirty="0">
                <a:latin typeface="HGS創英角ﾎﾟｯﾌﾟ体" panose="040B0A00000000000000" pitchFamily="50" charset="-128"/>
                <a:ea typeface="HGS創英角ﾎﾟｯﾌﾟ体" panose="040B0A00000000000000" pitchFamily="50" charset="-128"/>
              </a:endParaRPr>
            </a:p>
          </p:txBody>
        </p:sp>
        <p:sp>
          <p:nvSpPr>
            <p:cNvPr id="84" name="テキスト ボックス 83"/>
            <p:cNvSpPr txBox="1"/>
            <p:nvPr/>
          </p:nvSpPr>
          <p:spPr>
            <a:xfrm>
              <a:off x="2760291" y="2122570"/>
              <a:ext cx="521914" cy="261610"/>
            </a:xfrm>
            <a:prstGeom prst="rect">
              <a:avLst/>
            </a:prstGeom>
            <a:noFill/>
          </p:spPr>
          <p:txBody>
            <a:bodyPr wrap="square" rtlCol="0">
              <a:spAutoFit/>
            </a:bodyPr>
            <a:lstStyle/>
            <a:p>
              <a:pPr algn="dist"/>
              <a:r>
                <a:rPr kumimoji="1" lang="ja-JP" altLang="en-US" sz="1100" dirty="0">
                  <a:latin typeface="HGS創英角ﾎﾟｯﾌﾟ体" panose="040B0A00000000000000" pitchFamily="50" charset="-128"/>
                  <a:ea typeface="HGS創英角ﾎﾟｯﾌﾟ体" panose="040B0A00000000000000" pitchFamily="50" charset="-128"/>
                </a:rPr>
                <a:t>おも</a:t>
              </a:r>
            </a:p>
          </p:txBody>
        </p:sp>
        <p:sp>
          <p:nvSpPr>
            <p:cNvPr id="85" name="テキスト ボックス 84"/>
            <p:cNvSpPr txBox="1"/>
            <p:nvPr/>
          </p:nvSpPr>
          <p:spPr>
            <a:xfrm>
              <a:off x="533726" y="2126140"/>
              <a:ext cx="468000" cy="261610"/>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しら</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sp>
          <p:nvSpPr>
            <p:cNvPr id="86" name="テキスト ボックス 85"/>
            <p:cNvSpPr txBox="1"/>
            <p:nvPr/>
          </p:nvSpPr>
          <p:spPr>
            <a:xfrm>
              <a:off x="3795169" y="2126140"/>
              <a:ext cx="722239" cy="261610"/>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りゆう</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sp>
          <p:nvSpPr>
            <p:cNvPr id="87" name="テキスト ボックス 86"/>
            <p:cNvSpPr txBox="1"/>
            <p:nvPr/>
          </p:nvSpPr>
          <p:spPr>
            <a:xfrm>
              <a:off x="4769777" y="2125227"/>
              <a:ext cx="722239" cy="261610"/>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けっか</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grpSp>
      <p:grpSp>
        <p:nvGrpSpPr>
          <p:cNvPr id="88" name="グループ化 87"/>
          <p:cNvGrpSpPr/>
          <p:nvPr/>
        </p:nvGrpSpPr>
        <p:grpSpPr>
          <a:xfrm>
            <a:off x="1084364" y="3594925"/>
            <a:ext cx="5290890" cy="713414"/>
            <a:chOff x="512406" y="2125227"/>
            <a:chExt cx="5290890" cy="713414"/>
          </a:xfrm>
        </p:grpSpPr>
        <p:sp>
          <p:nvSpPr>
            <p:cNvPr id="89" name="テキスト ボックス 88"/>
            <p:cNvSpPr txBox="1"/>
            <p:nvPr/>
          </p:nvSpPr>
          <p:spPr>
            <a:xfrm>
              <a:off x="512406" y="2169227"/>
              <a:ext cx="5290890" cy="669414"/>
            </a:xfrm>
            <a:prstGeom prst="rect">
              <a:avLst/>
            </a:prstGeom>
            <a:noFill/>
          </p:spPr>
          <p:txBody>
            <a:bodyPr wrap="square" rtlCol="0">
              <a:spAutoFit/>
            </a:bodyPr>
            <a:lstStyle/>
            <a:p>
              <a:pPr algn="dist">
                <a:lnSpc>
                  <a:spcPct val="150000"/>
                </a:lnSpc>
              </a:pPr>
              <a:r>
                <a:rPr lang="ja-JP" altLang="en-US" sz="2500" dirty="0">
                  <a:latin typeface="HGS創英角ﾎﾟｯﾌﾟ体" panose="040B0A00000000000000" pitchFamily="50" charset="-128"/>
                  <a:ea typeface="HGS創英角ﾎﾟｯﾌﾟ体" panose="040B0A00000000000000" pitchFamily="50" charset="-128"/>
                </a:rPr>
                <a:t>伝えたいことなどは書いたかな？</a:t>
              </a:r>
              <a:endParaRPr kumimoji="1" lang="en-US" altLang="ja-JP" sz="2500" dirty="0">
                <a:latin typeface="HGS創英角ﾎﾟｯﾌﾟ体" panose="040B0A00000000000000" pitchFamily="50" charset="-128"/>
                <a:ea typeface="HGS創英角ﾎﾟｯﾌﾟ体" panose="040B0A00000000000000" pitchFamily="50" charset="-128"/>
              </a:endParaRPr>
            </a:p>
          </p:txBody>
        </p:sp>
        <p:sp>
          <p:nvSpPr>
            <p:cNvPr id="90" name="テキスト ボックス 89"/>
            <p:cNvSpPr txBox="1"/>
            <p:nvPr/>
          </p:nvSpPr>
          <p:spPr>
            <a:xfrm>
              <a:off x="520078" y="2139019"/>
              <a:ext cx="504000" cy="261610"/>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つた</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sp>
          <p:nvSpPr>
            <p:cNvPr id="91" name="テキスト ボックス 90"/>
            <p:cNvSpPr txBox="1"/>
            <p:nvPr/>
          </p:nvSpPr>
          <p:spPr>
            <a:xfrm>
              <a:off x="3664308" y="2125227"/>
              <a:ext cx="313774" cy="261610"/>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か</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grpSp>
      <p:grpSp>
        <p:nvGrpSpPr>
          <p:cNvPr id="92" name="グループ化 91"/>
          <p:cNvGrpSpPr/>
          <p:nvPr/>
        </p:nvGrpSpPr>
        <p:grpSpPr>
          <a:xfrm>
            <a:off x="3275258" y="4517291"/>
            <a:ext cx="1374373" cy="836073"/>
            <a:chOff x="643378" y="4173844"/>
            <a:chExt cx="1374373" cy="836073"/>
          </a:xfrm>
        </p:grpSpPr>
        <p:pic>
          <p:nvPicPr>
            <p:cNvPr id="93" name="図 92" descr="建物, ウィンドウ, 部屋 が含まれている画像&#10;&#10;自動的に生成された説明">
              <a:extLst>
                <a:ext uri="{FF2B5EF4-FFF2-40B4-BE49-F238E27FC236}">
                  <a16:creationId xmlns:a16="http://schemas.microsoft.com/office/drawing/2014/main" id="{26A87F99-E83D-4C61-B24C-FCB04F7EBBEC}"/>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1316256" y="4222044"/>
              <a:ext cx="701495" cy="787873"/>
            </a:xfrm>
            <a:prstGeom prst="rect">
              <a:avLst/>
            </a:prstGeom>
          </p:spPr>
        </p:pic>
        <p:pic>
          <p:nvPicPr>
            <p:cNvPr id="94" name="図 93"/>
            <p:cNvPicPr>
              <a:picLocks noChangeAspect="1"/>
            </p:cNvPicPr>
            <p:nvPr/>
          </p:nvPicPr>
          <p:blipFill>
            <a:blip r:embed="rId12"/>
            <a:stretch>
              <a:fillRect/>
            </a:stretch>
          </p:blipFill>
          <p:spPr>
            <a:xfrm>
              <a:off x="643378" y="4173844"/>
              <a:ext cx="765940" cy="808846"/>
            </a:xfrm>
            <a:prstGeom prst="rect">
              <a:avLst/>
            </a:prstGeom>
          </p:spPr>
        </p:pic>
      </p:grpSp>
      <p:sp>
        <p:nvSpPr>
          <p:cNvPr id="95" name="角丸四角形吹き出し 94"/>
          <p:cNvSpPr/>
          <p:nvPr/>
        </p:nvSpPr>
        <p:spPr>
          <a:xfrm>
            <a:off x="4946754" y="4249194"/>
            <a:ext cx="3849410" cy="1252196"/>
          </a:xfrm>
          <a:prstGeom prst="wedgeRoundRectCallout">
            <a:avLst>
              <a:gd name="adj1" fmla="val -59191"/>
              <a:gd name="adj2" fmla="val 16783"/>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6" name="グループ化 95"/>
          <p:cNvGrpSpPr/>
          <p:nvPr/>
        </p:nvGrpSpPr>
        <p:grpSpPr>
          <a:xfrm>
            <a:off x="4948960" y="4300228"/>
            <a:ext cx="3847204" cy="530525"/>
            <a:chOff x="533728" y="2144952"/>
            <a:chExt cx="3847204" cy="530525"/>
          </a:xfrm>
        </p:grpSpPr>
        <p:sp>
          <p:nvSpPr>
            <p:cNvPr id="97" name="テキスト ボックス 96"/>
            <p:cNvSpPr txBox="1"/>
            <p:nvPr/>
          </p:nvSpPr>
          <p:spPr>
            <a:xfrm>
              <a:off x="533728" y="2193614"/>
              <a:ext cx="3847204" cy="481863"/>
            </a:xfrm>
            <a:prstGeom prst="rect">
              <a:avLst/>
            </a:prstGeom>
            <a:noFill/>
          </p:spPr>
          <p:txBody>
            <a:bodyPr wrap="square" rtlCol="0">
              <a:spAutoFit/>
            </a:bodyPr>
            <a:lstStyle/>
            <a:p>
              <a:pPr>
                <a:lnSpc>
                  <a:spcPct val="150000"/>
                </a:lnSpc>
              </a:pPr>
              <a:r>
                <a:rPr kumimoji="1" lang="ja-JP" altLang="en-US" sz="2000" dirty="0">
                  <a:latin typeface="HGS創英角ﾎﾟｯﾌﾟ体" panose="040B0A00000000000000" pitchFamily="50" charset="-128"/>
                  <a:ea typeface="HGS創英角ﾎﾟｯﾌﾟ体" panose="040B0A00000000000000" pitchFamily="50" charset="-128"/>
                </a:rPr>
                <a:t>他にもあるので、おうちの人や</a:t>
              </a:r>
              <a:endParaRPr kumimoji="1" lang="en-US" altLang="ja-JP" sz="2000" dirty="0">
                <a:latin typeface="HGS創英角ﾎﾟｯﾌﾟ体" panose="040B0A00000000000000" pitchFamily="50" charset="-128"/>
                <a:ea typeface="HGS創英角ﾎﾟｯﾌﾟ体" panose="040B0A00000000000000" pitchFamily="50" charset="-128"/>
              </a:endParaRPr>
            </a:p>
          </p:txBody>
        </p:sp>
        <p:sp>
          <p:nvSpPr>
            <p:cNvPr id="98" name="テキスト ボックス 97"/>
            <p:cNvSpPr txBox="1"/>
            <p:nvPr/>
          </p:nvSpPr>
          <p:spPr>
            <a:xfrm>
              <a:off x="547375" y="2144952"/>
              <a:ext cx="468000" cy="253916"/>
            </a:xfrm>
            <a:prstGeom prst="rect">
              <a:avLst/>
            </a:prstGeom>
            <a:noFill/>
          </p:spPr>
          <p:txBody>
            <a:bodyPr wrap="square" rtlCol="0">
              <a:spAutoFit/>
            </a:bodyPr>
            <a:lstStyle/>
            <a:p>
              <a:pPr algn="dist"/>
              <a:r>
                <a:rPr kumimoji="1" lang="ja-JP" altLang="en-US" sz="1000" dirty="0">
                  <a:latin typeface="HGS創英角ﾎﾟｯﾌﾟ体" panose="040B0A00000000000000" pitchFamily="50" charset="-128"/>
                  <a:ea typeface="HGS創英角ﾎﾟｯﾌﾟ体" panose="040B0A00000000000000" pitchFamily="50" charset="-128"/>
                </a:rPr>
                <a:t>ほか</a:t>
              </a:r>
            </a:p>
          </p:txBody>
        </p:sp>
        <p:sp>
          <p:nvSpPr>
            <p:cNvPr id="99" name="テキスト ボックス 98"/>
            <p:cNvSpPr txBox="1"/>
            <p:nvPr/>
          </p:nvSpPr>
          <p:spPr>
            <a:xfrm>
              <a:off x="3540005" y="2160397"/>
              <a:ext cx="468000" cy="253916"/>
            </a:xfrm>
            <a:prstGeom prst="rect">
              <a:avLst/>
            </a:prstGeom>
            <a:noFill/>
          </p:spPr>
          <p:txBody>
            <a:bodyPr wrap="square" rtlCol="0">
              <a:spAutoFit/>
            </a:bodyPr>
            <a:lstStyle/>
            <a:p>
              <a:pPr algn="dist"/>
              <a:r>
                <a:rPr kumimoji="1" lang="ja-JP" altLang="en-US" sz="1000" dirty="0">
                  <a:latin typeface="HGS創英角ﾎﾟｯﾌﾟ体" panose="040B0A00000000000000" pitchFamily="50" charset="-128"/>
                  <a:ea typeface="HGS創英角ﾎﾟｯﾌﾟ体" panose="040B0A00000000000000" pitchFamily="50" charset="-128"/>
                </a:rPr>
                <a:t>ひと</a:t>
              </a:r>
            </a:p>
          </p:txBody>
        </p:sp>
      </p:grpSp>
      <p:grpSp>
        <p:nvGrpSpPr>
          <p:cNvPr id="100" name="グループ化 99"/>
          <p:cNvGrpSpPr/>
          <p:nvPr/>
        </p:nvGrpSpPr>
        <p:grpSpPr>
          <a:xfrm>
            <a:off x="5015169" y="4828877"/>
            <a:ext cx="3751669" cy="613894"/>
            <a:chOff x="533727" y="2133718"/>
            <a:chExt cx="3751669" cy="613894"/>
          </a:xfrm>
        </p:grpSpPr>
        <p:grpSp>
          <p:nvGrpSpPr>
            <p:cNvPr id="101" name="グループ化 100"/>
            <p:cNvGrpSpPr/>
            <p:nvPr/>
          </p:nvGrpSpPr>
          <p:grpSpPr>
            <a:xfrm>
              <a:off x="533727" y="2144952"/>
              <a:ext cx="3751669" cy="602660"/>
              <a:chOff x="533727" y="2144952"/>
              <a:chExt cx="3751669" cy="602660"/>
            </a:xfrm>
          </p:grpSpPr>
          <p:sp>
            <p:nvSpPr>
              <p:cNvPr id="103" name="テキスト ボックス 102"/>
              <p:cNvSpPr txBox="1"/>
              <p:nvPr/>
            </p:nvSpPr>
            <p:spPr>
              <a:xfrm>
                <a:off x="533727" y="2193614"/>
                <a:ext cx="3751669" cy="553998"/>
              </a:xfrm>
              <a:prstGeom prst="rect">
                <a:avLst/>
              </a:prstGeom>
              <a:noFill/>
            </p:spPr>
            <p:txBody>
              <a:bodyPr wrap="square" rtlCol="0">
                <a:spAutoFit/>
              </a:bodyPr>
              <a:lstStyle/>
              <a:p>
                <a:pPr algn="dist">
                  <a:lnSpc>
                    <a:spcPct val="150000"/>
                  </a:lnSpc>
                </a:pPr>
                <a:r>
                  <a:rPr lang="ja-JP" altLang="en-US" sz="2000" dirty="0">
                    <a:latin typeface="HGS創英角ﾎﾟｯﾌﾟ体" panose="040B0A00000000000000" pitchFamily="50" charset="-128"/>
                    <a:ea typeface="HGS創英角ﾎﾟｯﾌﾟ体" panose="040B0A00000000000000" pitchFamily="50" charset="-128"/>
                  </a:rPr>
                  <a:t>学校の先生に見てもらおう</a:t>
                </a:r>
                <a:r>
                  <a:rPr lang="en-US" altLang="ja-JP" sz="2000" dirty="0">
                    <a:latin typeface="HGS創英角ﾎﾟｯﾌﾟ体" panose="040B0A00000000000000" pitchFamily="50" charset="-128"/>
                    <a:ea typeface="HGS創英角ﾎﾟｯﾌﾟ体" panose="040B0A00000000000000" pitchFamily="50" charset="-128"/>
                  </a:rPr>
                  <a:t>!</a:t>
                </a:r>
                <a:endParaRPr lang="ja-JP" altLang="en-US" sz="2000" dirty="0"/>
              </a:p>
            </p:txBody>
          </p:sp>
          <p:sp>
            <p:nvSpPr>
              <p:cNvPr id="104" name="テキスト ボックス 103"/>
              <p:cNvSpPr txBox="1"/>
              <p:nvPr/>
            </p:nvSpPr>
            <p:spPr>
              <a:xfrm>
                <a:off x="547375" y="2144952"/>
                <a:ext cx="720000" cy="246221"/>
              </a:xfrm>
              <a:prstGeom prst="rect">
                <a:avLst/>
              </a:prstGeom>
              <a:noFill/>
            </p:spPr>
            <p:txBody>
              <a:bodyPr wrap="square" rtlCol="0">
                <a:spAutoFit/>
              </a:bodyPr>
              <a:lstStyle/>
              <a:p>
                <a:pPr algn="dist"/>
                <a:r>
                  <a:rPr kumimoji="1" lang="ja-JP" altLang="en-US" sz="1000" dirty="0">
                    <a:latin typeface="HGS創英角ﾎﾟｯﾌﾟ体" panose="040B0A00000000000000" pitchFamily="50" charset="-128"/>
                    <a:ea typeface="HGS創英角ﾎﾟｯﾌﾟ体" panose="040B0A00000000000000" pitchFamily="50" charset="-128"/>
                  </a:rPr>
                  <a:t>がっこう</a:t>
                </a:r>
              </a:p>
            </p:txBody>
          </p:sp>
          <p:sp>
            <p:nvSpPr>
              <p:cNvPr id="105" name="テキスト ボックス 104"/>
              <p:cNvSpPr txBox="1"/>
              <p:nvPr/>
            </p:nvSpPr>
            <p:spPr>
              <a:xfrm>
                <a:off x="1388424" y="2144952"/>
                <a:ext cx="745391" cy="246221"/>
              </a:xfrm>
              <a:prstGeom prst="rect">
                <a:avLst/>
              </a:prstGeom>
              <a:noFill/>
            </p:spPr>
            <p:txBody>
              <a:bodyPr wrap="square" rtlCol="0">
                <a:spAutoFit/>
              </a:bodyPr>
              <a:lstStyle/>
              <a:p>
                <a:pPr algn="dist"/>
                <a:r>
                  <a:rPr lang="ja-JP" altLang="en-US" sz="1000" dirty="0">
                    <a:latin typeface="HGS創英角ﾎﾟｯﾌﾟ体" panose="040B0A00000000000000" pitchFamily="50" charset="-128"/>
                    <a:ea typeface="HGS創英角ﾎﾟｯﾌﾟ体" panose="040B0A00000000000000" pitchFamily="50" charset="-128"/>
                  </a:rPr>
                  <a:t>せんせい</a:t>
                </a:r>
                <a:endParaRPr kumimoji="1" lang="ja-JP" altLang="en-US" sz="1000" dirty="0">
                  <a:latin typeface="HGS創英角ﾎﾟｯﾌﾟ体" panose="040B0A00000000000000" pitchFamily="50" charset="-128"/>
                  <a:ea typeface="HGS創英角ﾎﾟｯﾌﾟ体" panose="040B0A00000000000000" pitchFamily="50" charset="-128"/>
                </a:endParaRPr>
              </a:p>
            </p:txBody>
          </p:sp>
        </p:grpSp>
        <p:sp>
          <p:nvSpPr>
            <p:cNvPr id="102" name="テキスト ボックス 101"/>
            <p:cNvSpPr txBox="1"/>
            <p:nvPr/>
          </p:nvSpPr>
          <p:spPr>
            <a:xfrm>
              <a:off x="2270500" y="2133718"/>
              <a:ext cx="414227" cy="246221"/>
            </a:xfrm>
            <a:prstGeom prst="rect">
              <a:avLst/>
            </a:prstGeom>
            <a:noFill/>
          </p:spPr>
          <p:txBody>
            <a:bodyPr wrap="square" rtlCol="0">
              <a:spAutoFit/>
            </a:bodyPr>
            <a:lstStyle/>
            <a:p>
              <a:pPr algn="dist"/>
              <a:r>
                <a:rPr lang="ja-JP" altLang="en-US" sz="1000" dirty="0">
                  <a:latin typeface="HGS創英角ﾎﾟｯﾌﾟ体" panose="040B0A00000000000000" pitchFamily="50" charset="-128"/>
                  <a:ea typeface="HGS創英角ﾎﾟｯﾌﾟ体" panose="040B0A00000000000000" pitchFamily="50" charset="-128"/>
                </a:rPr>
                <a:t>み</a:t>
              </a:r>
              <a:endParaRPr kumimoji="1" lang="ja-JP" altLang="en-US" sz="1000" dirty="0">
                <a:latin typeface="HGS創英角ﾎﾟｯﾌﾟ体" panose="040B0A00000000000000" pitchFamily="50" charset="-128"/>
                <a:ea typeface="HGS創英角ﾎﾟｯﾌﾟ体" panose="040B0A00000000000000" pitchFamily="50" charset="-128"/>
              </a:endParaRPr>
            </a:p>
          </p:txBody>
        </p:sp>
      </p:grpSp>
      <p:pic>
        <p:nvPicPr>
          <p:cNvPr id="108" name="図 107">
            <a:hlinkClick r:id="rId13" action="ppaction://hlinksldjump"/>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210271" y="120615"/>
            <a:ext cx="1347333" cy="566977"/>
          </a:xfrm>
          <a:prstGeom prst="rect">
            <a:avLst/>
          </a:prstGeom>
        </p:spPr>
      </p:pic>
      <p:pic>
        <p:nvPicPr>
          <p:cNvPr id="110" name="図 109">
            <a:hlinkClick r:id="rId15" action="ppaction://hlinksldjump"/>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691647" y="138904"/>
            <a:ext cx="1347333" cy="548688"/>
          </a:xfrm>
          <a:prstGeom prst="rect">
            <a:avLst/>
          </a:prstGeom>
        </p:spPr>
      </p:pic>
      <p:pic>
        <p:nvPicPr>
          <p:cNvPr id="111" name="図 110">
            <a:hlinkClick r:id="rId17" action="ppaction://hlinksldjump"/>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4926939" y="130108"/>
            <a:ext cx="1572904" cy="548688"/>
          </a:xfrm>
          <a:prstGeom prst="rect">
            <a:avLst/>
          </a:prstGeom>
        </p:spPr>
      </p:pic>
      <p:sp>
        <p:nvSpPr>
          <p:cNvPr id="106" name="正方形/長方形 105"/>
          <p:cNvSpPr/>
          <p:nvPr/>
        </p:nvSpPr>
        <p:spPr>
          <a:xfrm>
            <a:off x="0" y="0"/>
            <a:ext cx="990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305254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10"/>
                                        <p:tgtEl>
                                          <p:spTgt spid="106"/>
                                        </p:tgtEl>
                                      </p:cBhvr>
                                    </p:animEffect>
                                    <p:set>
                                      <p:cBhvr>
                                        <p:cTn id="7" dur="1" fill="hold">
                                          <p:stCondLst>
                                            <p:cond delay="9"/>
                                          </p:stCondLst>
                                        </p:cTn>
                                        <p:tgtEl>
                                          <p:spTgt spid="106"/>
                                        </p:tgtEl>
                                        <p:attrNameLst>
                                          <p:attrName>style.visibility</p:attrName>
                                        </p:attrNameLst>
                                      </p:cBhvr>
                                      <p:to>
                                        <p:strVal val="hidden"/>
                                      </p:to>
                                    </p:set>
                                  </p:childTnLst>
                                </p:cTn>
                              </p:par>
                              <p:par>
                                <p:cTn id="8" presetID="53" presetClass="entr" presetSubtype="16" fill="hold" nodeType="withEffect">
                                  <p:stCondLst>
                                    <p:cond delay="0"/>
                                  </p:stCondLst>
                                  <p:childTnLst>
                                    <p:set>
                                      <p:cBhvr>
                                        <p:cTn id="9" dur="1" fill="hold">
                                          <p:stCondLst>
                                            <p:cond delay="0"/>
                                          </p:stCondLst>
                                        </p:cTn>
                                        <p:tgtEl>
                                          <p:spTgt spid="42"/>
                                        </p:tgtEl>
                                        <p:attrNameLst>
                                          <p:attrName>style.visibility</p:attrName>
                                        </p:attrNameLst>
                                      </p:cBhvr>
                                      <p:to>
                                        <p:strVal val="visible"/>
                                      </p:to>
                                    </p:set>
                                    <p:anim calcmode="lin" valueType="num">
                                      <p:cBhvr>
                                        <p:cTn id="10" dur="500" fill="hold"/>
                                        <p:tgtEl>
                                          <p:spTgt spid="42"/>
                                        </p:tgtEl>
                                        <p:attrNameLst>
                                          <p:attrName>ppt_w</p:attrName>
                                        </p:attrNameLst>
                                      </p:cBhvr>
                                      <p:tavLst>
                                        <p:tav tm="0">
                                          <p:val>
                                            <p:fltVal val="0"/>
                                          </p:val>
                                        </p:tav>
                                        <p:tav tm="100000">
                                          <p:val>
                                            <p:strVal val="#ppt_w"/>
                                          </p:val>
                                        </p:tav>
                                      </p:tavLst>
                                    </p:anim>
                                    <p:anim calcmode="lin" valueType="num">
                                      <p:cBhvr>
                                        <p:cTn id="11" dur="500" fill="hold"/>
                                        <p:tgtEl>
                                          <p:spTgt spid="42"/>
                                        </p:tgtEl>
                                        <p:attrNameLst>
                                          <p:attrName>ppt_h</p:attrName>
                                        </p:attrNameLst>
                                      </p:cBhvr>
                                      <p:tavLst>
                                        <p:tav tm="0">
                                          <p:val>
                                            <p:fltVal val="0"/>
                                          </p:val>
                                        </p:tav>
                                        <p:tav tm="100000">
                                          <p:val>
                                            <p:strVal val="#ppt_h"/>
                                          </p:val>
                                        </p:tav>
                                      </p:tavLst>
                                    </p:anim>
                                    <p:animEffect transition="in" filter="fade">
                                      <p:cBhvr>
                                        <p:cTn id="12" dur="500"/>
                                        <p:tgtEl>
                                          <p:spTgt spid="42"/>
                                        </p:tgtEl>
                                      </p:cBhvr>
                                    </p:animEffect>
                                  </p:childTnLst>
                                </p:cTn>
                              </p:par>
                            </p:childTnLst>
                          </p:cTn>
                        </p:par>
                        <p:par>
                          <p:cTn id="13" fill="hold">
                            <p:stCondLst>
                              <p:cond delay="500"/>
                            </p:stCondLst>
                            <p:childTnLst>
                              <p:par>
                                <p:cTn id="14" presetID="26" presetClass="emph" presetSubtype="0" fill="hold" nodeType="afterEffect">
                                  <p:stCondLst>
                                    <p:cond delay="0"/>
                                  </p:stCondLst>
                                  <p:childTnLst>
                                    <p:animEffect transition="out" filter="fade">
                                      <p:cBhvr>
                                        <p:cTn id="15" dur="500" tmFilter="0, 0; .2, .5; .8, .5; 1, 0"/>
                                        <p:tgtEl>
                                          <p:spTgt spid="42"/>
                                        </p:tgtEl>
                                      </p:cBhvr>
                                    </p:animEffect>
                                    <p:animScale>
                                      <p:cBhvr>
                                        <p:cTn id="16" dur="250" autoRev="1" fill="hold"/>
                                        <p:tgtEl>
                                          <p:spTgt spid="42"/>
                                        </p:tgtEl>
                                      </p:cBhvr>
                                      <p:by x="105000" y="105000"/>
                                    </p:animScale>
                                  </p:childTnLst>
                                </p:cTn>
                              </p:par>
                            </p:childTnLst>
                          </p:cTn>
                        </p:par>
                        <p:par>
                          <p:cTn id="17" fill="hold">
                            <p:stCondLst>
                              <p:cond delay="1000"/>
                            </p:stCondLst>
                            <p:childTnLst>
                              <p:par>
                                <p:cTn id="18" presetID="25" presetClass="entr" presetSubtype="0" fill="hold" nodeType="afterEffect">
                                  <p:stCondLst>
                                    <p:cond delay="0"/>
                                  </p:stCondLst>
                                  <p:childTnLst>
                                    <p:set>
                                      <p:cBhvr>
                                        <p:cTn id="19" dur="1" fill="hold">
                                          <p:stCondLst>
                                            <p:cond delay="0"/>
                                          </p:stCondLst>
                                        </p:cTn>
                                        <p:tgtEl>
                                          <p:spTgt spid="45"/>
                                        </p:tgtEl>
                                        <p:attrNameLst>
                                          <p:attrName>style.visibility</p:attrName>
                                        </p:attrNameLst>
                                      </p:cBhvr>
                                      <p:to>
                                        <p:strVal val="visible"/>
                                      </p:to>
                                    </p:set>
                                    <p:anim calcmode="lin" valueType="num">
                                      <p:cBhvr>
                                        <p:cTn id="20" dur="625" decel="50000" fill="hold">
                                          <p:stCondLst>
                                            <p:cond delay="0"/>
                                          </p:stCondLst>
                                        </p:cTn>
                                        <p:tgtEl>
                                          <p:spTgt spid="45"/>
                                        </p:tgtEl>
                                        <p:attrNameLst>
                                          <p:attrName>style.rotation</p:attrName>
                                        </p:attrNameLst>
                                      </p:cBhvr>
                                      <p:tavLst>
                                        <p:tav tm="0">
                                          <p:val>
                                            <p:fltVal val="-90"/>
                                          </p:val>
                                        </p:tav>
                                        <p:tav tm="100000">
                                          <p:val>
                                            <p:fltVal val="0"/>
                                          </p:val>
                                        </p:tav>
                                      </p:tavLst>
                                    </p:anim>
                                    <p:anim calcmode="lin" valueType="num">
                                      <p:cBhvr>
                                        <p:cTn id="21" dur="625" decel="50000" fill="hold">
                                          <p:stCondLst>
                                            <p:cond delay="0"/>
                                          </p:stCondLst>
                                        </p:cTn>
                                        <p:tgtEl>
                                          <p:spTgt spid="45"/>
                                        </p:tgtEl>
                                        <p:attrNameLst>
                                          <p:attrName>ppt_w</p:attrName>
                                        </p:attrNameLst>
                                      </p:cBhvr>
                                      <p:tavLst>
                                        <p:tav tm="0">
                                          <p:val>
                                            <p:strVal val="#ppt_w"/>
                                          </p:val>
                                        </p:tav>
                                        <p:tav tm="100000">
                                          <p:val>
                                            <p:strVal val="#ppt_w*.05"/>
                                          </p:val>
                                        </p:tav>
                                      </p:tavLst>
                                    </p:anim>
                                    <p:anim calcmode="lin" valueType="num">
                                      <p:cBhvr>
                                        <p:cTn id="22" dur="625" accel="50000" fill="hold">
                                          <p:stCondLst>
                                            <p:cond delay="625"/>
                                          </p:stCondLst>
                                        </p:cTn>
                                        <p:tgtEl>
                                          <p:spTgt spid="45"/>
                                        </p:tgtEl>
                                        <p:attrNameLst>
                                          <p:attrName>ppt_w</p:attrName>
                                        </p:attrNameLst>
                                      </p:cBhvr>
                                      <p:tavLst>
                                        <p:tav tm="0">
                                          <p:val>
                                            <p:strVal val="#ppt_w*.05"/>
                                          </p:val>
                                        </p:tav>
                                        <p:tav tm="100000">
                                          <p:val>
                                            <p:strVal val="#ppt_w"/>
                                          </p:val>
                                        </p:tav>
                                      </p:tavLst>
                                    </p:anim>
                                    <p:anim calcmode="lin" valueType="num">
                                      <p:cBhvr>
                                        <p:cTn id="23" dur="1250" fill="hold"/>
                                        <p:tgtEl>
                                          <p:spTgt spid="45"/>
                                        </p:tgtEl>
                                        <p:attrNameLst>
                                          <p:attrName>ppt_h</p:attrName>
                                        </p:attrNameLst>
                                      </p:cBhvr>
                                      <p:tavLst>
                                        <p:tav tm="0">
                                          <p:val>
                                            <p:strVal val="#ppt_h"/>
                                          </p:val>
                                        </p:tav>
                                        <p:tav tm="100000">
                                          <p:val>
                                            <p:strVal val="#ppt_h"/>
                                          </p:val>
                                        </p:tav>
                                      </p:tavLst>
                                    </p:anim>
                                    <p:anim calcmode="lin" valueType="num">
                                      <p:cBhvr>
                                        <p:cTn id="24" dur="625" decel="50000" fill="hold">
                                          <p:stCondLst>
                                            <p:cond delay="0"/>
                                          </p:stCondLst>
                                        </p:cTn>
                                        <p:tgtEl>
                                          <p:spTgt spid="45"/>
                                        </p:tgtEl>
                                        <p:attrNameLst>
                                          <p:attrName>ppt_x</p:attrName>
                                        </p:attrNameLst>
                                      </p:cBhvr>
                                      <p:tavLst>
                                        <p:tav tm="0">
                                          <p:val>
                                            <p:strVal val="#ppt_x+.4"/>
                                          </p:val>
                                        </p:tav>
                                        <p:tav tm="100000">
                                          <p:val>
                                            <p:strVal val="#ppt_x"/>
                                          </p:val>
                                        </p:tav>
                                      </p:tavLst>
                                    </p:anim>
                                    <p:anim calcmode="lin" valueType="num">
                                      <p:cBhvr>
                                        <p:cTn id="25" dur="625" decel="50000" fill="hold">
                                          <p:stCondLst>
                                            <p:cond delay="0"/>
                                          </p:stCondLst>
                                        </p:cTn>
                                        <p:tgtEl>
                                          <p:spTgt spid="45"/>
                                        </p:tgtEl>
                                        <p:attrNameLst>
                                          <p:attrName>ppt_y</p:attrName>
                                        </p:attrNameLst>
                                      </p:cBhvr>
                                      <p:tavLst>
                                        <p:tav tm="0">
                                          <p:val>
                                            <p:strVal val="#ppt_y-.2"/>
                                          </p:val>
                                        </p:tav>
                                        <p:tav tm="100000">
                                          <p:val>
                                            <p:strVal val="#ppt_y+.1"/>
                                          </p:val>
                                        </p:tav>
                                      </p:tavLst>
                                    </p:anim>
                                    <p:anim calcmode="lin" valueType="num">
                                      <p:cBhvr>
                                        <p:cTn id="26" dur="625" accel="50000" fill="hold">
                                          <p:stCondLst>
                                            <p:cond delay="625"/>
                                          </p:stCondLst>
                                        </p:cTn>
                                        <p:tgtEl>
                                          <p:spTgt spid="45"/>
                                        </p:tgtEl>
                                        <p:attrNameLst>
                                          <p:attrName>ppt_y</p:attrName>
                                        </p:attrNameLst>
                                      </p:cBhvr>
                                      <p:tavLst>
                                        <p:tav tm="0">
                                          <p:val>
                                            <p:strVal val="#ppt_y+.1"/>
                                          </p:val>
                                        </p:tav>
                                        <p:tav tm="100000">
                                          <p:val>
                                            <p:strVal val="#ppt_y"/>
                                          </p:val>
                                        </p:tav>
                                      </p:tavLst>
                                    </p:anim>
                                    <p:animEffect transition="in" filter="fade">
                                      <p:cBhvr>
                                        <p:cTn id="27" dur="1250" decel="50000">
                                          <p:stCondLst>
                                            <p:cond delay="0"/>
                                          </p:stCondLst>
                                        </p:cTn>
                                        <p:tgtEl>
                                          <p:spTgt spid="45"/>
                                        </p:tgtEl>
                                      </p:cBhvr>
                                    </p:animEffect>
                                  </p:childTnLst>
                                </p:cTn>
                              </p:par>
                            </p:childTnLst>
                          </p:cTn>
                        </p:par>
                        <p:par>
                          <p:cTn id="28" fill="hold">
                            <p:stCondLst>
                              <p:cond delay="2250"/>
                            </p:stCondLst>
                            <p:childTnLst>
                              <p:par>
                                <p:cTn id="29" presetID="10" presetClass="entr" presetSubtype="0"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childTnLst>
                          </p:cTn>
                        </p:par>
                        <p:par>
                          <p:cTn id="32" fill="hold">
                            <p:stCondLst>
                              <p:cond delay="2750"/>
                            </p:stCondLst>
                            <p:childTnLst>
                              <p:par>
                                <p:cTn id="33" presetID="32" presetClass="emph" presetSubtype="0" fill="hold" nodeType="afterEffect">
                                  <p:stCondLst>
                                    <p:cond delay="0"/>
                                  </p:stCondLst>
                                  <p:childTnLst>
                                    <p:animRot by="120000">
                                      <p:cBhvr>
                                        <p:cTn id="34" dur="100" fill="hold">
                                          <p:stCondLst>
                                            <p:cond delay="0"/>
                                          </p:stCondLst>
                                        </p:cTn>
                                        <p:tgtEl>
                                          <p:spTgt spid="6"/>
                                        </p:tgtEl>
                                        <p:attrNameLst>
                                          <p:attrName>r</p:attrName>
                                        </p:attrNameLst>
                                      </p:cBhvr>
                                    </p:animRot>
                                    <p:animRot by="-240000">
                                      <p:cBhvr>
                                        <p:cTn id="35" dur="200" fill="hold">
                                          <p:stCondLst>
                                            <p:cond delay="200"/>
                                          </p:stCondLst>
                                        </p:cTn>
                                        <p:tgtEl>
                                          <p:spTgt spid="6"/>
                                        </p:tgtEl>
                                        <p:attrNameLst>
                                          <p:attrName>r</p:attrName>
                                        </p:attrNameLst>
                                      </p:cBhvr>
                                    </p:animRot>
                                    <p:animRot by="240000">
                                      <p:cBhvr>
                                        <p:cTn id="36" dur="200" fill="hold">
                                          <p:stCondLst>
                                            <p:cond delay="400"/>
                                          </p:stCondLst>
                                        </p:cTn>
                                        <p:tgtEl>
                                          <p:spTgt spid="6"/>
                                        </p:tgtEl>
                                        <p:attrNameLst>
                                          <p:attrName>r</p:attrName>
                                        </p:attrNameLst>
                                      </p:cBhvr>
                                    </p:animRot>
                                    <p:animRot by="-240000">
                                      <p:cBhvr>
                                        <p:cTn id="37" dur="200" fill="hold">
                                          <p:stCondLst>
                                            <p:cond delay="600"/>
                                          </p:stCondLst>
                                        </p:cTn>
                                        <p:tgtEl>
                                          <p:spTgt spid="6"/>
                                        </p:tgtEl>
                                        <p:attrNameLst>
                                          <p:attrName>r</p:attrName>
                                        </p:attrNameLst>
                                      </p:cBhvr>
                                    </p:animRot>
                                    <p:animRot by="120000">
                                      <p:cBhvr>
                                        <p:cTn id="38" dur="200" fill="hold">
                                          <p:stCondLst>
                                            <p:cond delay="800"/>
                                          </p:stCondLst>
                                        </p:cTn>
                                        <p:tgtEl>
                                          <p:spTgt spid="6"/>
                                        </p:tgtEl>
                                        <p:attrNameLst>
                                          <p:attrName>r</p:attrName>
                                        </p:attrNameLst>
                                      </p:cBhvr>
                                    </p:animRo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73"/>
                                        </p:tgtEl>
                                        <p:attrNameLst>
                                          <p:attrName>style.visibility</p:attrName>
                                        </p:attrNameLst>
                                      </p:cBhvr>
                                      <p:to>
                                        <p:strVal val="visible"/>
                                      </p:to>
                                    </p:set>
                                    <p:animEffect transition="in" filter="wipe(left)">
                                      <p:cBhvr>
                                        <p:cTn id="42" dur="1000"/>
                                        <p:tgtEl>
                                          <p:spTgt spid="73"/>
                                        </p:tgtEl>
                                      </p:cBhvr>
                                    </p:animEffect>
                                  </p:childTnLst>
                                </p:cTn>
                              </p:par>
                            </p:childTnLst>
                          </p:cTn>
                        </p:par>
                        <p:par>
                          <p:cTn id="43" fill="hold">
                            <p:stCondLst>
                              <p:cond delay="4750"/>
                            </p:stCondLst>
                            <p:childTnLst>
                              <p:par>
                                <p:cTn id="44" presetID="10" presetClass="entr" presetSubtype="0" fill="hold" nodeType="afterEffect">
                                  <p:stCondLst>
                                    <p:cond delay="250"/>
                                  </p:stCondLst>
                                  <p:childTnLst>
                                    <p:set>
                                      <p:cBhvr>
                                        <p:cTn id="45" dur="1" fill="hold">
                                          <p:stCondLst>
                                            <p:cond delay="0"/>
                                          </p:stCondLst>
                                        </p:cTn>
                                        <p:tgtEl>
                                          <p:spTgt spid="76"/>
                                        </p:tgtEl>
                                        <p:attrNameLst>
                                          <p:attrName>style.visibility</p:attrName>
                                        </p:attrNameLst>
                                      </p:cBhvr>
                                      <p:to>
                                        <p:strVal val="visible"/>
                                      </p:to>
                                    </p:set>
                                    <p:animEffect transition="in" filter="fade">
                                      <p:cBhvr>
                                        <p:cTn id="46" dur="500"/>
                                        <p:tgtEl>
                                          <p:spTgt spid="76"/>
                                        </p:tgtEl>
                                      </p:cBhvr>
                                    </p:animEffect>
                                  </p:childTnLst>
                                </p:cTn>
                              </p:par>
                            </p:childTnLst>
                          </p:cTn>
                        </p:par>
                        <p:par>
                          <p:cTn id="47" fill="hold">
                            <p:stCondLst>
                              <p:cond delay="5500"/>
                            </p:stCondLst>
                            <p:childTnLst>
                              <p:par>
                                <p:cTn id="48" presetID="32" presetClass="emph" presetSubtype="0" fill="hold" nodeType="afterEffect">
                                  <p:stCondLst>
                                    <p:cond delay="0"/>
                                  </p:stCondLst>
                                  <p:childTnLst>
                                    <p:animRot by="120000">
                                      <p:cBhvr>
                                        <p:cTn id="49" dur="100" fill="hold">
                                          <p:stCondLst>
                                            <p:cond delay="0"/>
                                          </p:stCondLst>
                                        </p:cTn>
                                        <p:tgtEl>
                                          <p:spTgt spid="76"/>
                                        </p:tgtEl>
                                        <p:attrNameLst>
                                          <p:attrName>r</p:attrName>
                                        </p:attrNameLst>
                                      </p:cBhvr>
                                    </p:animRot>
                                    <p:animRot by="-240000">
                                      <p:cBhvr>
                                        <p:cTn id="50" dur="200" fill="hold">
                                          <p:stCondLst>
                                            <p:cond delay="200"/>
                                          </p:stCondLst>
                                        </p:cTn>
                                        <p:tgtEl>
                                          <p:spTgt spid="76"/>
                                        </p:tgtEl>
                                        <p:attrNameLst>
                                          <p:attrName>r</p:attrName>
                                        </p:attrNameLst>
                                      </p:cBhvr>
                                    </p:animRot>
                                    <p:animRot by="240000">
                                      <p:cBhvr>
                                        <p:cTn id="51" dur="200" fill="hold">
                                          <p:stCondLst>
                                            <p:cond delay="400"/>
                                          </p:stCondLst>
                                        </p:cTn>
                                        <p:tgtEl>
                                          <p:spTgt spid="76"/>
                                        </p:tgtEl>
                                        <p:attrNameLst>
                                          <p:attrName>r</p:attrName>
                                        </p:attrNameLst>
                                      </p:cBhvr>
                                    </p:animRot>
                                    <p:animRot by="-240000">
                                      <p:cBhvr>
                                        <p:cTn id="52" dur="200" fill="hold">
                                          <p:stCondLst>
                                            <p:cond delay="600"/>
                                          </p:stCondLst>
                                        </p:cTn>
                                        <p:tgtEl>
                                          <p:spTgt spid="76"/>
                                        </p:tgtEl>
                                        <p:attrNameLst>
                                          <p:attrName>r</p:attrName>
                                        </p:attrNameLst>
                                      </p:cBhvr>
                                    </p:animRot>
                                    <p:animRot by="120000">
                                      <p:cBhvr>
                                        <p:cTn id="53" dur="200" fill="hold">
                                          <p:stCondLst>
                                            <p:cond delay="800"/>
                                          </p:stCondLst>
                                        </p:cTn>
                                        <p:tgtEl>
                                          <p:spTgt spid="76"/>
                                        </p:tgtEl>
                                        <p:attrNameLst>
                                          <p:attrName>r</p:attrName>
                                        </p:attrNameLst>
                                      </p:cBhvr>
                                    </p:animRot>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77"/>
                                        </p:tgtEl>
                                        <p:attrNameLst>
                                          <p:attrName>style.visibility</p:attrName>
                                        </p:attrNameLst>
                                      </p:cBhvr>
                                      <p:to>
                                        <p:strVal val="visible"/>
                                      </p:to>
                                    </p:set>
                                    <p:animEffect transition="in" filter="wipe(left)">
                                      <p:cBhvr>
                                        <p:cTn id="57" dur="1000"/>
                                        <p:tgtEl>
                                          <p:spTgt spid="77"/>
                                        </p:tgtEl>
                                      </p:cBhvr>
                                    </p:animEffect>
                                  </p:childTnLst>
                                </p:cTn>
                              </p:par>
                            </p:childTnLst>
                          </p:cTn>
                        </p:par>
                        <p:par>
                          <p:cTn id="58" fill="hold">
                            <p:stCondLst>
                              <p:cond delay="7500"/>
                            </p:stCondLst>
                            <p:childTnLst>
                              <p:par>
                                <p:cTn id="59" presetID="22" presetClass="entr" presetSubtype="8" fill="hold" nodeType="afterEffect">
                                  <p:stCondLst>
                                    <p:cond delay="0"/>
                                  </p:stCondLst>
                                  <p:childTnLst>
                                    <p:set>
                                      <p:cBhvr>
                                        <p:cTn id="60" dur="1" fill="hold">
                                          <p:stCondLst>
                                            <p:cond delay="0"/>
                                          </p:stCondLst>
                                        </p:cTn>
                                        <p:tgtEl>
                                          <p:spTgt spid="78"/>
                                        </p:tgtEl>
                                        <p:attrNameLst>
                                          <p:attrName>style.visibility</p:attrName>
                                        </p:attrNameLst>
                                      </p:cBhvr>
                                      <p:to>
                                        <p:strVal val="visible"/>
                                      </p:to>
                                    </p:set>
                                    <p:animEffect transition="in" filter="wipe(left)">
                                      <p:cBhvr>
                                        <p:cTn id="61" dur="1000"/>
                                        <p:tgtEl>
                                          <p:spTgt spid="78"/>
                                        </p:tgtEl>
                                      </p:cBhvr>
                                    </p:animEffect>
                                  </p:childTnLst>
                                </p:cTn>
                              </p:par>
                            </p:childTnLst>
                          </p:cTn>
                        </p:par>
                        <p:par>
                          <p:cTn id="62" fill="hold">
                            <p:stCondLst>
                              <p:cond delay="8500"/>
                            </p:stCondLst>
                            <p:childTnLst>
                              <p:par>
                                <p:cTn id="63" presetID="10" presetClass="entr" presetSubtype="0" fill="hold" nodeType="afterEffect">
                                  <p:stCondLst>
                                    <p:cond delay="250"/>
                                  </p:stCondLst>
                                  <p:childTnLst>
                                    <p:set>
                                      <p:cBhvr>
                                        <p:cTn id="64" dur="1" fill="hold">
                                          <p:stCondLst>
                                            <p:cond delay="0"/>
                                          </p:stCondLst>
                                        </p:cTn>
                                        <p:tgtEl>
                                          <p:spTgt spid="81"/>
                                        </p:tgtEl>
                                        <p:attrNameLst>
                                          <p:attrName>style.visibility</p:attrName>
                                        </p:attrNameLst>
                                      </p:cBhvr>
                                      <p:to>
                                        <p:strVal val="visible"/>
                                      </p:to>
                                    </p:set>
                                    <p:animEffect transition="in" filter="fade">
                                      <p:cBhvr>
                                        <p:cTn id="65" dur="500"/>
                                        <p:tgtEl>
                                          <p:spTgt spid="81"/>
                                        </p:tgtEl>
                                      </p:cBhvr>
                                    </p:animEffect>
                                  </p:childTnLst>
                                </p:cTn>
                              </p:par>
                            </p:childTnLst>
                          </p:cTn>
                        </p:par>
                        <p:par>
                          <p:cTn id="66" fill="hold">
                            <p:stCondLst>
                              <p:cond delay="9250"/>
                            </p:stCondLst>
                            <p:childTnLst>
                              <p:par>
                                <p:cTn id="67" presetID="32" presetClass="emph" presetSubtype="0" fill="hold" nodeType="afterEffect">
                                  <p:stCondLst>
                                    <p:cond delay="0"/>
                                  </p:stCondLst>
                                  <p:childTnLst>
                                    <p:animRot by="120000">
                                      <p:cBhvr>
                                        <p:cTn id="68" dur="100" fill="hold">
                                          <p:stCondLst>
                                            <p:cond delay="0"/>
                                          </p:stCondLst>
                                        </p:cTn>
                                        <p:tgtEl>
                                          <p:spTgt spid="81"/>
                                        </p:tgtEl>
                                        <p:attrNameLst>
                                          <p:attrName>r</p:attrName>
                                        </p:attrNameLst>
                                      </p:cBhvr>
                                    </p:animRot>
                                    <p:animRot by="-240000">
                                      <p:cBhvr>
                                        <p:cTn id="69" dur="200" fill="hold">
                                          <p:stCondLst>
                                            <p:cond delay="200"/>
                                          </p:stCondLst>
                                        </p:cTn>
                                        <p:tgtEl>
                                          <p:spTgt spid="81"/>
                                        </p:tgtEl>
                                        <p:attrNameLst>
                                          <p:attrName>r</p:attrName>
                                        </p:attrNameLst>
                                      </p:cBhvr>
                                    </p:animRot>
                                    <p:animRot by="240000">
                                      <p:cBhvr>
                                        <p:cTn id="70" dur="200" fill="hold">
                                          <p:stCondLst>
                                            <p:cond delay="400"/>
                                          </p:stCondLst>
                                        </p:cTn>
                                        <p:tgtEl>
                                          <p:spTgt spid="81"/>
                                        </p:tgtEl>
                                        <p:attrNameLst>
                                          <p:attrName>r</p:attrName>
                                        </p:attrNameLst>
                                      </p:cBhvr>
                                    </p:animRot>
                                    <p:animRot by="-240000">
                                      <p:cBhvr>
                                        <p:cTn id="71" dur="200" fill="hold">
                                          <p:stCondLst>
                                            <p:cond delay="600"/>
                                          </p:stCondLst>
                                        </p:cTn>
                                        <p:tgtEl>
                                          <p:spTgt spid="81"/>
                                        </p:tgtEl>
                                        <p:attrNameLst>
                                          <p:attrName>r</p:attrName>
                                        </p:attrNameLst>
                                      </p:cBhvr>
                                    </p:animRot>
                                    <p:animRot by="120000">
                                      <p:cBhvr>
                                        <p:cTn id="72" dur="200" fill="hold">
                                          <p:stCondLst>
                                            <p:cond delay="800"/>
                                          </p:stCondLst>
                                        </p:cTn>
                                        <p:tgtEl>
                                          <p:spTgt spid="81"/>
                                        </p:tgtEl>
                                        <p:attrNameLst>
                                          <p:attrName>r</p:attrName>
                                        </p:attrNameLst>
                                      </p:cBhvr>
                                    </p:animRot>
                                  </p:childTnLst>
                                </p:cTn>
                              </p:par>
                            </p:childTnLst>
                          </p:cTn>
                        </p:par>
                        <p:par>
                          <p:cTn id="73" fill="hold">
                            <p:stCondLst>
                              <p:cond delay="10250"/>
                            </p:stCondLst>
                            <p:childTnLst>
                              <p:par>
                                <p:cTn id="74" presetID="22" presetClass="entr" presetSubtype="8" fill="hold" nodeType="afterEffect">
                                  <p:stCondLst>
                                    <p:cond delay="0"/>
                                  </p:stCondLst>
                                  <p:childTnLst>
                                    <p:set>
                                      <p:cBhvr>
                                        <p:cTn id="75" dur="1" fill="hold">
                                          <p:stCondLst>
                                            <p:cond delay="0"/>
                                          </p:stCondLst>
                                        </p:cTn>
                                        <p:tgtEl>
                                          <p:spTgt spid="82"/>
                                        </p:tgtEl>
                                        <p:attrNameLst>
                                          <p:attrName>style.visibility</p:attrName>
                                        </p:attrNameLst>
                                      </p:cBhvr>
                                      <p:to>
                                        <p:strVal val="visible"/>
                                      </p:to>
                                    </p:set>
                                    <p:animEffect transition="in" filter="wipe(left)">
                                      <p:cBhvr>
                                        <p:cTn id="76" dur="1000"/>
                                        <p:tgtEl>
                                          <p:spTgt spid="82"/>
                                        </p:tgtEl>
                                      </p:cBhvr>
                                    </p:animEffect>
                                  </p:childTnLst>
                                </p:cTn>
                              </p:par>
                            </p:childTnLst>
                          </p:cTn>
                        </p:par>
                        <p:par>
                          <p:cTn id="77" fill="hold">
                            <p:stCondLst>
                              <p:cond delay="11250"/>
                            </p:stCondLst>
                            <p:childTnLst>
                              <p:par>
                                <p:cTn id="78" presetID="22" presetClass="entr" presetSubtype="8"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wipe(left)">
                                      <p:cBhvr>
                                        <p:cTn id="80" dur="1000"/>
                                        <p:tgtEl>
                                          <p:spTgt spid="88"/>
                                        </p:tgtEl>
                                      </p:cBhvr>
                                    </p:animEffect>
                                  </p:childTnLst>
                                </p:cTn>
                              </p:par>
                            </p:childTnLst>
                          </p:cTn>
                        </p:par>
                        <p:par>
                          <p:cTn id="81" fill="hold">
                            <p:stCondLst>
                              <p:cond delay="12250"/>
                            </p:stCondLst>
                            <p:childTnLst>
                              <p:par>
                                <p:cTn id="82" presetID="31" presetClass="entr" presetSubtype="0" fill="hold" nodeType="afterEffect">
                                  <p:stCondLst>
                                    <p:cond delay="0"/>
                                  </p:stCondLst>
                                  <p:childTnLst>
                                    <p:set>
                                      <p:cBhvr>
                                        <p:cTn id="83" dur="1" fill="hold">
                                          <p:stCondLst>
                                            <p:cond delay="0"/>
                                          </p:stCondLst>
                                        </p:cTn>
                                        <p:tgtEl>
                                          <p:spTgt spid="92"/>
                                        </p:tgtEl>
                                        <p:attrNameLst>
                                          <p:attrName>style.visibility</p:attrName>
                                        </p:attrNameLst>
                                      </p:cBhvr>
                                      <p:to>
                                        <p:strVal val="visible"/>
                                      </p:to>
                                    </p:set>
                                    <p:anim calcmode="lin" valueType="num">
                                      <p:cBhvr>
                                        <p:cTn id="84" dur="1000" fill="hold"/>
                                        <p:tgtEl>
                                          <p:spTgt spid="92"/>
                                        </p:tgtEl>
                                        <p:attrNameLst>
                                          <p:attrName>ppt_w</p:attrName>
                                        </p:attrNameLst>
                                      </p:cBhvr>
                                      <p:tavLst>
                                        <p:tav tm="0">
                                          <p:val>
                                            <p:fltVal val="0"/>
                                          </p:val>
                                        </p:tav>
                                        <p:tav tm="100000">
                                          <p:val>
                                            <p:strVal val="#ppt_w"/>
                                          </p:val>
                                        </p:tav>
                                      </p:tavLst>
                                    </p:anim>
                                    <p:anim calcmode="lin" valueType="num">
                                      <p:cBhvr>
                                        <p:cTn id="85" dur="1000" fill="hold"/>
                                        <p:tgtEl>
                                          <p:spTgt spid="92"/>
                                        </p:tgtEl>
                                        <p:attrNameLst>
                                          <p:attrName>ppt_h</p:attrName>
                                        </p:attrNameLst>
                                      </p:cBhvr>
                                      <p:tavLst>
                                        <p:tav tm="0">
                                          <p:val>
                                            <p:fltVal val="0"/>
                                          </p:val>
                                        </p:tav>
                                        <p:tav tm="100000">
                                          <p:val>
                                            <p:strVal val="#ppt_h"/>
                                          </p:val>
                                        </p:tav>
                                      </p:tavLst>
                                    </p:anim>
                                    <p:anim calcmode="lin" valueType="num">
                                      <p:cBhvr>
                                        <p:cTn id="86" dur="1000" fill="hold"/>
                                        <p:tgtEl>
                                          <p:spTgt spid="92"/>
                                        </p:tgtEl>
                                        <p:attrNameLst>
                                          <p:attrName>style.rotation</p:attrName>
                                        </p:attrNameLst>
                                      </p:cBhvr>
                                      <p:tavLst>
                                        <p:tav tm="0">
                                          <p:val>
                                            <p:fltVal val="90"/>
                                          </p:val>
                                        </p:tav>
                                        <p:tav tm="100000">
                                          <p:val>
                                            <p:fltVal val="0"/>
                                          </p:val>
                                        </p:tav>
                                      </p:tavLst>
                                    </p:anim>
                                    <p:animEffect transition="in" filter="fade">
                                      <p:cBhvr>
                                        <p:cTn id="87" dur="1000"/>
                                        <p:tgtEl>
                                          <p:spTgt spid="92"/>
                                        </p:tgtEl>
                                      </p:cBhvr>
                                    </p:animEffect>
                                  </p:childTnLst>
                                </p:cTn>
                              </p:par>
                            </p:childTnLst>
                          </p:cTn>
                        </p:par>
                        <p:par>
                          <p:cTn id="88" fill="hold">
                            <p:stCondLst>
                              <p:cond delay="13250"/>
                            </p:stCondLst>
                            <p:childTnLst>
                              <p:par>
                                <p:cTn id="89" presetID="10" presetClass="entr" presetSubtype="0"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Effect transition="in" filter="fade">
                                      <p:cBhvr>
                                        <p:cTn id="91" dur="500"/>
                                        <p:tgtEl>
                                          <p:spTgt spid="95"/>
                                        </p:tgtEl>
                                      </p:cBhvr>
                                    </p:animEffect>
                                  </p:childTnLst>
                                </p:cTn>
                              </p:par>
                            </p:childTnLst>
                          </p:cTn>
                        </p:par>
                        <p:par>
                          <p:cTn id="92" fill="hold">
                            <p:stCondLst>
                              <p:cond delay="13750"/>
                            </p:stCondLst>
                            <p:childTnLst>
                              <p:par>
                                <p:cTn id="93" presetID="22" presetClass="entr" presetSubtype="8" fill="hold" nodeType="afterEffect">
                                  <p:stCondLst>
                                    <p:cond delay="0"/>
                                  </p:stCondLst>
                                  <p:childTnLst>
                                    <p:set>
                                      <p:cBhvr>
                                        <p:cTn id="94" dur="1" fill="hold">
                                          <p:stCondLst>
                                            <p:cond delay="0"/>
                                          </p:stCondLst>
                                        </p:cTn>
                                        <p:tgtEl>
                                          <p:spTgt spid="96"/>
                                        </p:tgtEl>
                                        <p:attrNameLst>
                                          <p:attrName>style.visibility</p:attrName>
                                        </p:attrNameLst>
                                      </p:cBhvr>
                                      <p:to>
                                        <p:strVal val="visible"/>
                                      </p:to>
                                    </p:set>
                                    <p:animEffect transition="in" filter="wipe(left)">
                                      <p:cBhvr>
                                        <p:cTn id="95" dur="1000"/>
                                        <p:tgtEl>
                                          <p:spTgt spid="96"/>
                                        </p:tgtEl>
                                      </p:cBhvr>
                                    </p:animEffect>
                                  </p:childTnLst>
                                </p:cTn>
                              </p:par>
                            </p:childTnLst>
                          </p:cTn>
                        </p:par>
                        <p:par>
                          <p:cTn id="96" fill="hold">
                            <p:stCondLst>
                              <p:cond delay="14750"/>
                            </p:stCondLst>
                            <p:childTnLst>
                              <p:par>
                                <p:cTn id="97" presetID="22" presetClass="entr" presetSubtype="8" fill="hold" nodeType="afterEffect">
                                  <p:stCondLst>
                                    <p:cond delay="0"/>
                                  </p:stCondLst>
                                  <p:childTnLst>
                                    <p:set>
                                      <p:cBhvr>
                                        <p:cTn id="98" dur="1" fill="hold">
                                          <p:stCondLst>
                                            <p:cond delay="0"/>
                                          </p:stCondLst>
                                        </p:cTn>
                                        <p:tgtEl>
                                          <p:spTgt spid="100"/>
                                        </p:tgtEl>
                                        <p:attrNameLst>
                                          <p:attrName>style.visibility</p:attrName>
                                        </p:attrNameLst>
                                      </p:cBhvr>
                                      <p:to>
                                        <p:strVal val="visible"/>
                                      </p:to>
                                    </p:set>
                                    <p:animEffect transition="in" filter="wipe(left)">
                                      <p:cBhvr>
                                        <p:cTn id="99" dur="1000"/>
                                        <p:tgtEl>
                                          <p:spTgt spid="100"/>
                                        </p:tgtEl>
                                      </p:cBhvr>
                                    </p:animEffect>
                                  </p:childTnLst>
                                </p:cTn>
                              </p:par>
                            </p:childTnLst>
                          </p:cTn>
                        </p:par>
                        <p:par>
                          <p:cTn id="100" fill="hold">
                            <p:stCondLst>
                              <p:cond delay="15750"/>
                            </p:stCondLst>
                            <p:childTnLst>
                              <p:par>
                                <p:cTn id="101" presetID="22" presetClass="entr" presetSubtype="8"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left)">
                                      <p:cBhvr>
                                        <p:cTn id="103" dur="1500"/>
                                        <p:tgtEl>
                                          <p:spTgt spid="22"/>
                                        </p:tgtEl>
                                      </p:cBhvr>
                                    </p:animEffect>
                                  </p:childTnLst>
                                </p:cTn>
                              </p:par>
                            </p:childTnLst>
                          </p:cTn>
                        </p:par>
                        <p:par>
                          <p:cTn id="104" fill="hold">
                            <p:stCondLst>
                              <p:cond delay="17250"/>
                            </p:stCondLst>
                            <p:childTnLst>
                              <p:par>
                                <p:cTn id="105" presetID="26" presetClass="emph" presetSubtype="0" fill="hold" nodeType="afterEffect">
                                  <p:stCondLst>
                                    <p:cond delay="0"/>
                                  </p:stCondLst>
                                  <p:childTnLst>
                                    <p:animEffect transition="out" filter="fade">
                                      <p:cBhvr>
                                        <p:cTn id="106" dur="500" tmFilter="0, 0; .2, .5; .8, .5; 1, 0"/>
                                        <p:tgtEl>
                                          <p:spTgt spid="22"/>
                                        </p:tgtEl>
                                      </p:cBhvr>
                                    </p:animEffect>
                                    <p:animScale>
                                      <p:cBhvr>
                                        <p:cTn id="107" dur="250" autoRev="1" fill="hold"/>
                                        <p:tgtEl>
                                          <p:spTgt spid="2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95" grpId="0" animBg="1"/>
      <p:bldP spid="10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グループ化 9"/>
          <p:cNvGrpSpPr/>
          <p:nvPr/>
        </p:nvGrpSpPr>
        <p:grpSpPr>
          <a:xfrm>
            <a:off x="233362" y="502276"/>
            <a:ext cx="9387155" cy="5666703"/>
            <a:chOff x="979617" y="502277"/>
            <a:chExt cx="8177262" cy="4172754"/>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9617" y="502277"/>
              <a:ext cx="8177262" cy="4172754"/>
            </a:xfrm>
            <a:prstGeom prst="rect">
              <a:avLst/>
            </a:prstGeom>
          </p:spPr>
        </p:pic>
        <p:pic>
          <p:nvPicPr>
            <p:cNvPr id="9" name="図 8"/>
            <p:cNvPicPr>
              <a:picLocks noChangeAspect="1"/>
            </p:cNvPicPr>
            <p:nvPr/>
          </p:nvPicPr>
          <p:blipFill>
            <a:blip r:embed="rId3">
              <a:extLst>
                <a:ext uri="{BEBA8EAE-BF5A-486C-A8C5-ECC9F3942E4B}">
                  <a14:imgProps xmlns:a14="http://schemas.microsoft.com/office/drawing/2010/main">
                    <a14:imgLayer r:embed="rId4">
                      <a14:imgEffect>
                        <a14:backgroundRemoval t="3139" b="98206" l="9184" r="88776">
                          <a14:foregroundMark x1="53061" y1="24215" x2="53061" y2="24215"/>
                          <a14:foregroundMark x1="52041" y1="40359" x2="52041" y2="40359"/>
                          <a14:foregroundMark x1="51020" y1="61883" x2="51020" y2="61883"/>
                        </a14:backgroundRemoval>
                      </a14:imgEffect>
                    </a14:imgLayer>
                  </a14:imgProps>
                </a:ext>
              </a:extLst>
            </a:blip>
            <a:stretch>
              <a:fillRect/>
            </a:stretch>
          </p:blipFill>
          <p:spPr>
            <a:xfrm>
              <a:off x="8438775" y="2721528"/>
              <a:ext cx="459276" cy="1045087"/>
            </a:xfrm>
            <a:prstGeom prst="rect">
              <a:avLst/>
            </a:prstGeom>
          </p:spPr>
        </p:pic>
        <p:pic>
          <p:nvPicPr>
            <p:cNvPr id="11" name="図 10"/>
            <p:cNvPicPr>
              <a:picLocks noChangeAspect="1"/>
            </p:cNvPicPr>
            <p:nvPr/>
          </p:nvPicPr>
          <p:blipFill>
            <a:blip r:embed="rId5">
              <a:extLst>
                <a:ext uri="{BEBA8EAE-BF5A-486C-A8C5-ECC9F3942E4B}">
                  <a14:imgProps xmlns:a14="http://schemas.microsoft.com/office/drawing/2010/main">
                    <a14:imgLayer r:embed="rId6">
                      <a14:imgEffect>
                        <a14:backgroundRemoval t="6383" b="98936" l="2976" r="97024">
                          <a14:foregroundMark x1="54167" y1="50000" x2="54167" y2="50000"/>
                          <a14:foregroundMark x1="35714" y1="51064" x2="35714" y2="51064"/>
                        </a14:backgroundRemoval>
                      </a14:imgEffect>
                    </a14:imgLayer>
                  </a14:imgProps>
                </a:ext>
              </a:extLst>
            </a:blip>
            <a:stretch>
              <a:fillRect/>
            </a:stretch>
          </p:blipFill>
          <p:spPr>
            <a:xfrm>
              <a:off x="8068770" y="2838866"/>
              <a:ext cx="450382" cy="252000"/>
            </a:xfrm>
            <a:prstGeom prst="rect">
              <a:avLst/>
            </a:prstGeom>
          </p:spPr>
        </p:pic>
      </p:grpSp>
      <p:sp>
        <p:nvSpPr>
          <p:cNvPr id="3" name="AutoShape 2" descr="https://jpc-powerpoint.officeapps.live.com/pods/GetClipboardImage.ashx?Id=34949795-b90f-4739-a8bd-6077d825f0f5&amp;DC=GJP1&amp;pkey=2d48b672-6227-4d38-a6ef-548413ef9639&amp;wdwaccluster=GJP1"/>
          <p:cNvSpPr>
            <a:spLocks noChangeAspect="1" noChangeArrowheads="1"/>
          </p:cNvSpPr>
          <p:nvPr/>
        </p:nvSpPr>
        <p:spPr bwMode="auto">
          <a:xfrm>
            <a:off x="233363"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grpSp>
        <p:nvGrpSpPr>
          <p:cNvPr id="22" name="グループ化 21"/>
          <p:cNvGrpSpPr/>
          <p:nvPr/>
        </p:nvGrpSpPr>
        <p:grpSpPr>
          <a:xfrm>
            <a:off x="23562" y="6247251"/>
            <a:ext cx="9883290" cy="576000"/>
            <a:chOff x="23562" y="6247251"/>
            <a:chExt cx="9883290" cy="576000"/>
          </a:xfrm>
        </p:grpSpPr>
        <p:grpSp>
          <p:nvGrpSpPr>
            <p:cNvPr id="21" name="グループ化 20"/>
            <p:cNvGrpSpPr/>
            <p:nvPr/>
          </p:nvGrpSpPr>
          <p:grpSpPr>
            <a:xfrm>
              <a:off x="23562" y="6247251"/>
              <a:ext cx="9883290" cy="576000"/>
              <a:chOff x="23562" y="6247251"/>
              <a:chExt cx="9883290" cy="576000"/>
            </a:xfrm>
          </p:grpSpPr>
          <p:sp>
            <p:nvSpPr>
              <p:cNvPr id="13" name="テキスト ボックス 12"/>
              <p:cNvSpPr txBox="1"/>
              <p:nvPr/>
            </p:nvSpPr>
            <p:spPr>
              <a:xfrm>
                <a:off x="23562" y="6247251"/>
                <a:ext cx="9828000" cy="576000"/>
              </a:xfrm>
              <a:prstGeom prst="rect">
                <a:avLst/>
              </a:prstGeom>
              <a:solidFill>
                <a:srgbClr val="FFFF00"/>
              </a:solidFill>
              <a:ln w="28575">
                <a:solidFill>
                  <a:schemeClr val="tx1"/>
                </a:solidFill>
              </a:ln>
            </p:spPr>
            <p:txBody>
              <a:bodyPr wrap="square" rtlCol="0">
                <a:spAutoFit/>
              </a:bodyPr>
              <a:lstStyle/>
              <a:p>
                <a:pPr algn="ctr"/>
                <a:endParaRPr kumimoji="1" lang="ja-JP" altLang="en-US" dirty="0">
                  <a:latin typeface="HGS創英角ﾎﾟｯﾌﾟ体" panose="040B0A00000000000000" pitchFamily="50" charset="-128"/>
                  <a:ea typeface="HGS創英角ﾎﾟｯﾌﾟ体" panose="040B0A00000000000000" pitchFamily="50" charset="-128"/>
                </a:endParaRPr>
              </a:p>
            </p:txBody>
          </p:sp>
          <p:sp>
            <p:nvSpPr>
              <p:cNvPr id="60" name="テキスト ボックス 59"/>
              <p:cNvSpPr txBox="1"/>
              <p:nvPr/>
            </p:nvSpPr>
            <p:spPr>
              <a:xfrm>
                <a:off x="117721" y="6389192"/>
                <a:ext cx="9789131" cy="430887"/>
              </a:xfrm>
              <a:prstGeom prst="rect">
                <a:avLst/>
              </a:prstGeom>
              <a:noFill/>
            </p:spPr>
            <p:txBody>
              <a:bodyPr wrap="square" rtlCol="0">
                <a:spAutoFit/>
              </a:bodyPr>
              <a:lstStyle/>
              <a:p>
                <a:r>
                  <a:rPr kumimoji="1" lang="ja-JP" altLang="en-US" sz="2100" dirty="0">
                    <a:latin typeface="HGS創英角ﾎﾟｯﾌﾟ体" panose="040B0A00000000000000" pitchFamily="50" charset="-128"/>
                    <a:ea typeface="HGS創英角ﾎﾟｯﾌﾟ体" panose="040B0A00000000000000" pitchFamily="50" charset="-128"/>
                  </a:rPr>
                  <a:t>応募する前に！チェックリストを確認しよう。▶▶</a:t>
                </a:r>
                <a:r>
                  <a:rPr lang="en-US" altLang="ja-JP" sz="2100" dirty="0">
                    <a:latin typeface="HGS創英角ﾎﾟｯﾌﾟ体" panose="040B0A00000000000000" pitchFamily="50" charset="-128"/>
                    <a:ea typeface="HGS創英角ﾎﾟｯﾌﾟ体" panose="040B0A00000000000000" pitchFamily="50" charset="-128"/>
                    <a:hlinkClick r:id="rId7"/>
                  </a:rPr>
                  <a:t>checkpoint.pdf (osaka.lg.jp)</a:t>
                </a:r>
                <a:endParaRPr kumimoji="1" lang="ja-JP" altLang="en-US" sz="2100" dirty="0">
                  <a:latin typeface="HGS創英角ﾎﾟｯﾌﾟ体" panose="040B0A00000000000000" pitchFamily="50" charset="-128"/>
                  <a:ea typeface="HGS創英角ﾎﾟｯﾌﾟ体" panose="040B0A00000000000000" pitchFamily="50" charset="-128"/>
                </a:endParaRPr>
              </a:p>
            </p:txBody>
          </p:sp>
        </p:grpSp>
        <p:sp>
          <p:nvSpPr>
            <p:cNvPr id="61" name="テキスト ボックス 60"/>
            <p:cNvSpPr txBox="1"/>
            <p:nvPr/>
          </p:nvSpPr>
          <p:spPr>
            <a:xfrm>
              <a:off x="121559" y="6261067"/>
              <a:ext cx="664682" cy="253916"/>
            </a:xfrm>
            <a:prstGeom prst="rect">
              <a:avLst/>
            </a:prstGeom>
            <a:noFill/>
          </p:spPr>
          <p:txBody>
            <a:bodyPr wrap="square" rtlCol="0">
              <a:spAutoFit/>
            </a:bodyPr>
            <a:lstStyle/>
            <a:p>
              <a:pPr algn="dist"/>
              <a:r>
                <a:rPr kumimoji="1" lang="ja-JP" altLang="en-US" sz="1050" dirty="0">
                  <a:latin typeface="HGS創英角ﾎﾟｯﾌﾟ体" panose="040B0A00000000000000" pitchFamily="50" charset="-128"/>
                  <a:ea typeface="HGS創英角ﾎﾟｯﾌﾟ体" panose="040B0A00000000000000" pitchFamily="50" charset="-128"/>
                </a:rPr>
                <a:t>おうぼ</a:t>
              </a:r>
            </a:p>
          </p:txBody>
        </p:sp>
        <p:sp>
          <p:nvSpPr>
            <p:cNvPr id="62" name="テキスト ボックス 61"/>
            <p:cNvSpPr txBox="1"/>
            <p:nvPr/>
          </p:nvSpPr>
          <p:spPr>
            <a:xfrm>
              <a:off x="1182049" y="6271515"/>
              <a:ext cx="502558" cy="253916"/>
            </a:xfrm>
            <a:prstGeom prst="rect">
              <a:avLst/>
            </a:prstGeom>
            <a:noFill/>
          </p:spPr>
          <p:txBody>
            <a:bodyPr wrap="square" rtlCol="0">
              <a:spAutoFit/>
            </a:bodyPr>
            <a:lstStyle/>
            <a:p>
              <a:pPr algn="dist"/>
              <a:r>
                <a:rPr kumimoji="1" lang="ja-JP" altLang="en-US" sz="1050" dirty="0">
                  <a:latin typeface="HGS創英角ﾎﾟｯﾌﾟ体" panose="040B0A00000000000000" pitchFamily="50" charset="-128"/>
                  <a:ea typeface="HGS創英角ﾎﾟｯﾌﾟ体" panose="040B0A00000000000000" pitchFamily="50" charset="-128"/>
                </a:rPr>
                <a:t>まえ</a:t>
              </a:r>
            </a:p>
          </p:txBody>
        </p:sp>
        <p:sp>
          <p:nvSpPr>
            <p:cNvPr id="63" name="テキスト ボックス 62"/>
            <p:cNvSpPr txBox="1"/>
            <p:nvPr/>
          </p:nvSpPr>
          <p:spPr>
            <a:xfrm>
              <a:off x="4107343" y="6263416"/>
              <a:ext cx="741376" cy="253916"/>
            </a:xfrm>
            <a:prstGeom prst="rect">
              <a:avLst/>
            </a:prstGeom>
            <a:noFill/>
          </p:spPr>
          <p:txBody>
            <a:bodyPr wrap="square" rtlCol="0">
              <a:spAutoFit/>
            </a:bodyPr>
            <a:lstStyle/>
            <a:p>
              <a:pPr algn="dist"/>
              <a:r>
                <a:rPr kumimoji="1" lang="ja-JP" altLang="en-US" sz="1050" dirty="0">
                  <a:latin typeface="HGS創英角ﾎﾟｯﾌﾟ体" panose="040B0A00000000000000" pitchFamily="50" charset="-128"/>
                  <a:ea typeface="HGS創英角ﾎﾟｯﾌﾟ体" panose="040B0A00000000000000" pitchFamily="50" charset="-128"/>
                </a:rPr>
                <a:t>かくにん</a:t>
              </a:r>
            </a:p>
          </p:txBody>
        </p:sp>
      </p:grpSp>
      <p:grpSp>
        <p:nvGrpSpPr>
          <p:cNvPr id="42" name="グループ化 41"/>
          <p:cNvGrpSpPr/>
          <p:nvPr/>
        </p:nvGrpSpPr>
        <p:grpSpPr>
          <a:xfrm>
            <a:off x="561847" y="748585"/>
            <a:ext cx="592362" cy="646331"/>
            <a:chOff x="2390956" y="1607048"/>
            <a:chExt cx="592362" cy="646331"/>
          </a:xfrm>
        </p:grpSpPr>
        <p:sp>
          <p:nvSpPr>
            <p:cNvPr id="43" name="テキスト ボックス 42"/>
            <p:cNvSpPr txBox="1"/>
            <p:nvPr/>
          </p:nvSpPr>
          <p:spPr>
            <a:xfrm>
              <a:off x="2395130" y="1607048"/>
              <a:ext cx="588188" cy="646331"/>
            </a:xfrm>
            <a:prstGeom prst="rect">
              <a:avLst/>
            </a:prstGeom>
            <a:noFill/>
          </p:spPr>
          <p:txBody>
            <a:bodyPr wrap="square" rtlCol="0">
              <a:spAutoFit/>
            </a:bodyPr>
            <a:lstStyle/>
            <a:p>
              <a:pPr algn="dist"/>
              <a:r>
                <a:rPr lang="ja-JP" altLang="en-US" sz="3600" dirty="0">
                  <a:ln w="76200">
                    <a:solidFill>
                      <a:schemeClr val="bg1"/>
                    </a:solidFill>
                  </a:ln>
                  <a:solidFill>
                    <a:schemeClr val="bg1"/>
                  </a:solidFill>
                  <a:latin typeface="HGS創英角ﾎﾟｯﾌﾟ体" panose="040B0A00000000000000" pitchFamily="50" charset="-128"/>
                  <a:ea typeface="HGS創英角ﾎﾟｯﾌﾟ体" panose="040B0A00000000000000" pitchFamily="50" charset="-128"/>
                </a:rPr>
                <a:t>⑦</a:t>
              </a:r>
              <a:endParaRPr kumimoji="1" lang="ja-JP" altLang="en-US" sz="3600" dirty="0">
                <a:ln w="76200">
                  <a:solidFill>
                    <a:schemeClr val="bg1"/>
                  </a:solidFill>
                </a:ln>
                <a:solidFill>
                  <a:schemeClr val="bg1"/>
                </a:solidFill>
                <a:latin typeface="HGS創英角ﾎﾟｯﾌﾟ体" panose="040B0A00000000000000" pitchFamily="50" charset="-128"/>
                <a:ea typeface="HGS創英角ﾎﾟｯﾌﾟ体" panose="040B0A00000000000000" pitchFamily="50" charset="-128"/>
              </a:endParaRPr>
            </a:p>
          </p:txBody>
        </p:sp>
        <p:sp>
          <p:nvSpPr>
            <p:cNvPr id="44" name="テキスト ボックス 43"/>
            <p:cNvSpPr txBox="1"/>
            <p:nvPr/>
          </p:nvSpPr>
          <p:spPr>
            <a:xfrm>
              <a:off x="2390956" y="1607048"/>
              <a:ext cx="588188" cy="646331"/>
            </a:xfrm>
            <a:prstGeom prst="rect">
              <a:avLst/>
            </a:prstGeom>
            <a:noFill/>
          </p:spPr>
          <p:txBody>
            <a:bodyPr wrap="square" rtlCol="0">
              <a:spAutoFit/>
            </a:bodyPr>
            <a:lstStyle/>
            <a:p>
              <a:pPr algn="dist"/>
              <a:r>
                <a:rPr lang="ja-JP" altLang="en-US" sz="3600" dirty="0">
                  <a:latin typeface="HGS創英角ﾎﾟｯﾌﾟ体" panose="040B0A00000000000000" pitchFamily="50" charset="-128"/>
                  <a:ea typeface="HGS創英角ﾎﾟｯﾌﾟ体" panose="040B0A00000000000000" pitchFamily="50" charset="-128"/>
                </a:rPr>
                <a:t>⑦</a:t>
              </a:r>
              <a:endParaRPr kumimoji="1" lang="ja-JP" altLang="en-US" sz="3600" dirty="0">
                <a:latin typeface="HGS創英角ﾎﾟｯﾌﾟ体" panose="040B0A00000000000000" pitchFamily="50" charset="-128"/>
                <a:ea typeface="HGS創英角ﾎﾟｯﾌﾟ体" panose="040B0A00000000000000" pitchFamily="50" charset="-128"/>
              </a:endParaRPr>
            </a:p>
          </p:txBody>
        </p:sp>
      </p:grpSp>
      <p:grpSp>
        <p:nvGrpSpPr>
          <p:cNvPr id="45" name="グループ化 44"/>
          <p:cNvGrpSpPr/>
          <p:nvPr/>
        </p:nvGrpSpPr>
        <p:grpSpPr>
          <a:xfrm>
            <a:off x="1152069" y="592794"/>
            <a:ext cx="5071081" cy="770677"/>
            <a:chOff x="1698200" y="3446317"/>
            <a:chExt cx="5071081" cy="770677"/>
          </a:xfrm>
        </p:grpSpPr>
        <p:grpSp>
          <p:nvGrpSpPr>
            <p:cNvPr id="47" name="グループ化 46"/>
            <p:cNvGrpSpPr/>
            <p:nvPr/>
          </p:nvGrpSpPr>
          <p:grpSpPr>
            <a:xfrm>
              <a:off x="1698200" y="3457090"/>
              <a:ext cx="5071081" cy="759904"/>
              <a:chOff x="1262808" y="622673"/>
              <a:chExt cx="4673811" cy="759904"/>
            </a:xfrm>
          </p:grpSpPr>
          <p:grpSp>
            <p:nvGrpSpPr>
              <p:cNvPr id="65" name="グループ化 64"/>
              <p:cNvGrpSpPr/>
              <p:nvPr/>
            </p:nvGrpSpPr>
            <p:grpSpPr>
              <a:xfrm>
                <a:off x="1262808" y="788793"/>
                <a:ext cx="4673811" cy="593784"/>
                <a:chOff x="1262808" y="788793"/>
                <a:chExt cx="4673811" cy="593784"/>
              </a:xfrm>
            </p:grpSpPr>
            <p:sp>
              <p:nvSpPr>
                <p:cNvPr id="67" name="テキスト ボックス 66"/>
                <p:cNvSpPr txBox="1"/>
                <p:nvPr/>
              </p:nvSpPr>
              <p:spPr>
                <a:xfrm>
                  <a:off x="1262808" y="788793"/>
                  <a:ext cx="4103807" cy="584775"/>
                </a:xfrm>
                <a:prstGeom prst="rect">
                  <a:avLst/>
                </a:prstGeom>
                <a:noFill/>
              </p:spPr>
              <p:txBody>
                <a:bodyPr wrap="square" rtlCol="0">
                  <a:spAutoFit/>
                </a:bodyPr>
                <a:lstStyle/>
                <a:p>
                  <a:pPr algn="dist"/>
                  <a:r>
                    <a:rPr lang="ja-JP" altLang="en-US" sz="3200" u="sng" dirty="0">
                      <a:ln w="76200">
                        <a:solidFill>
                          <a:schemeClr val="bg1"/>
                        </a:solidFill>
                      </a:ln>
                      <a:solidFill>
                        <a:schemeClr val="bg1"/>
                      </a:solidFill>
                      <a:latin typeface="HGS創英角ﾎﾟｯﾌﾟ体" panose="040B0A00000000000000" pitchFamily="50" charset="-128"/>
                      <a:ea typeface="HGS創英角ﾎﾟｯﾌﾟ体" panose="040B0A00000000000000" pitchFamily="50" charset="-128"/>
                    </a:rPr>
                    <a:t>最終確認をしよう</a:t>
                  </a:r>
                  <a:endParaRPr kumimoji="1" lang="ja-JP" altLang="en-US" sz="3200" u="sng" dirty="0">
                    <a:ln w="76200">
                      <a:solidFill>
                        <a:schemeClr val="bg1"/>
                      </a:solidFill>
                    </a:ln>
                    <a:solidFill>
                      <a:schemeClr val="bg1"/>
                    </a:solidFill>
                    <a:latin typeface="HGS創英角ﾎﾟｯﾌﾟ体" panose="040B0A00000000000000" pitchFamily="50" charset="-128"/>
                    <a:ea typeface="HGS創英角ﾎﾟｯﾌﾟ体" panose="040B0A00000000000000" pitchFamily="50" charset="-128"/>
                  </a:endParaRPr>
                </a:p>
              </p:txBody>
            </p:sp>
            <p:grpSp>
              <p:nvGrpSpPr>
                <p:cNvPr id="68" name="グループ化 67"/>
                <p:cNvGrpSpPr/>
                <p:nvPr/>
              </p:nvGrpSpPr>
              <p:grpSpPr>
                <a:xfrm>
                  <a:off x="1266414" y="797802"/>
                  <a:ext cx="4670205" cy="584775"/>
                  <a:chOff x="1405840" y="797802"/>
                  <a:chExt cx="4613850" cy="584775"/>
                </a:xfrm>
              </p:grpSpPr>
              <p:grpSp>
                <p:nvGrpSpPr>
                  <p:cNvPr id="69" name="グループ化 68"/>
                  <p:cNvGrpSpPr/>
                  <p:nvPr/>
                </p:nvGrpSpPr>
                <p:grpSpPr>
                  <a:xfrm>
                    <a:off x="5443695" y="810125"/>
                    <a:ext cx="575995" cy="551398"/>
                    <a:chOff x="1771602" y="4997765"/>
                    <a:chExt cx="917040" cy="867825"/>
                  </a:xfrm>
                </p:grpSpPr>
                <p:pic>
                  <p:nvPicPr>
                    <p:cNvPr id="71" name="図 7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71602" y="4997765"/>
                      <a:ext cx="501794" cy="867825"/>
                    </a:xfrm>
                    <a:prstGeom prst="rect">
                      <a:avLst/>
                    </a:prstGeom>
                  </p:spPr>
                </p:pic>
                <p:pic>
                  <p:nvPicPr>
                    <p:cNvPr id="72" name="図 7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312026" y="5214242"/>
                      <a:ext cx="376616" cy="651348"/>
                    </a:xfrm>
                    <a:prstGeom prst="rect">
                      <a:avLst/>
                    </a:prstGeom>
                  </p:spPr>
                </p:pic>
              </p:grpSp>
              <p:sp>
                <p:nvSpPr>
                  <p:cNvPr id="70" name="テキスト ボックス 69"/>
                  <p:cNvSpPr txBox="1"/>
                  <p:nvPr/>
                </p:nvSpPr>
                <p:spPr>
                  <a:xfrm>
                    <a:off x="1405840" y="797802"/>
                    <a:ext cx="4050724" cy="584775"/>
                  </a:xfrm>
                  <a:prstGeom prst="rect">
                    <a:avLst/>
                  </a:prstGeom>
                  <a:noFill/>
                </p:spPr>
                <p:txBody>
                  <a:bodyPr wrap="square" rtlCol="0">
                    <a:spAutoFit/>
                  </a:bodyPr>
                  <a:lstStyle/>
                  <a:p>
                    <a:pPr algn="dist"/>
                    <a:r>
                      <a:rPr lang="ja-JP" altLang="en-US" sz="3200" u="sng" dirty="0">
                        <a:latin typeface="HGS創英角ﾎﾟｯﾌﾟ体" panose="040B0A00000000000000" pitchFamily="50" charset="-128"/>
                        <a:ea typeface="HGS創英角ﾎﾟｯﾌﾟ体" panose="040B0A00000000000000" pitchFamily="50" charset="-128"/>
                      </a:rPr>
                      <a:t>最終確認をしよう</a:t>
                    </a:r>
                    <a:endParaRPr kumimoji="1" lang="ja-JP" altLang="en-US" sz="3200" u="sng" dirty="0">
                      <a:latin typeface="HGS創英角ﾎﾟｯﾌﾟ体" panose="040B0A00000000000000" pitchFamily="50" charset="-128"/>
                      <a:ea typeface="HGS創英角ﾎﾟｯﾌﾟ体" panose="040B0A00000000000000" pitchFamily="50" charset="-128"/>
                    </a:endParaRPr>
                  </a:p>
                </p:txBody>
              </p:sp>
            </p:grpSp>
          </p:grpSp>
          <p:sp>
            <p:nvSpPr>
              <p:cNvPr id="66" name="テキスト ボックス 65"/>
              <p:cNvSpPr txBox="1"/>
              <p:nvPr/>
            </p:nvSpPr>
            <p:spPr>
              <a:xfrm>
                <a:off x="1301145" y="622673"/>
                <a:ext cx="1028573" cy="263716"/>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さいしゅう</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grpSp>
        <p:sp>
          <p:nvSpPr>
            <p:cNvPr id="55" name="テキスト ボックス 54"/>
            <p:cNvSpPr txBox="1"/>
            <p:nvPr/>
          </p:nvSpPr>
          <p:spPr>
            <a:xfrm>
              <a:off x="2876426" y="3446317"/>
              <a:ext cx="1044000" cy="261610"/>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かくにん</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grpSp>
      <p:pic>
        <p:nvPicPr>
          <p:cNvPr id="6" name="図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58539" y="1510340"/>
            <a:ext cx="432000" cy="429196"/>
          </a:xfrm>
          <a:prstGeom prst="rect">
            <a:avLst/>
          </a:prstGeom>
        </p:spPr>
      </p:pic>
      <p:grpSp>
        <p:nvGrpSpPr>
          <p:cNvPr id="73" name="グループ化 72"/>
          <p:cNvGrpSpPr/>
          <p:nvPr/>
        </p:nvGrpSpPr>
        <p:grpSpPr>
          <a:xfrm>
            <a:off x="1112889" y="1420766"/>
            <a:ext cx="7095371" cy="611798"/>
            <a:chOff x="598122" y="1463781"/>
            <a:chExt cx="7095371" cy="611798"/>
          </a:xfrm>
        </p:grpSpPr>
        <p:sp>
          <p:nvSpPr>
            <p:cNvPr id="74" name="テキスト ボックス 73"/>
            <p:cNvSpPr txBox="1"/>
            <p:nvPr/>
          </p:nvSpPr>
          <p:spPr>
            <a:xfrm>
              <a:off x="598122" y="1598525"/>
              <a:ext cx="7095371" cy="477054"/>
            </a:xfrm>
            <a:prstGeom prst="rect">
              <a:avLst/>
            </a:prstGeom>
            <a:noFill/>
          </p:spPr>
          <p:txBody>
            <a:bodyPr wrap="square" rtlCol="0">
              <a:spAutoFit/>
            </a:bodyPr>
            <a:lstStyle/>
            <a:p>
              <a:pPr algn="dist"/>
              <a:r>
                <a:rPr lang="ja-JP" altLang="en-US" sz="2500" dirty="0">
                  <a:latin typeface="HGS創英角ﾎﾟｯﾌﾟ体" panose="040B0A00000000000000" pitchFamily="50" charset="-128"/>
                  <a:ea typeface="HGS創英角ﾎﾟｯﾌﾟ体" panose="040B0A00000000000000" pitchFamily="50" charset="-128"/>
                </a:rPr>
                <a:t>用紙は７２</a:t>
              </a:r>
              <a:r>
                <a:rPr lang="en-US" altLang="ja-JP" sz="2500" dirty="0">
                  <a:latin typeface="HGS創英角ﾎﾟｯﾌﾟ体" panose="040B0A00000000000000" pitchFamily="50" charset="-128"/>
                  <a:ea typeface="HGS創英角ﾎﾟｯﾌﾟ体" panose="040B0A00000000000000" pitchFamily="50" charset="-128"/>
                </a:rPr>
                <a:t>.</a:t>
              </a:r>
              <a:r>
                <a:rPr lang="ja-JP" altLang="en-US" sz="2500" dirty="0">
                  <a:latin typeface="HGS創英角ﾎﾟｯﾌﾟ体" panose="040B0A00000000000000" pitchFamily="50" charset="-128"/>
                  <a:ea typeface="HGS創英角ﾎﾟｯﾌﾟ体" panose="040B0A00000000000000" pitchFamily="50" charset="-128"/>
                </a:rPr>
                <a:t>８ｃｍ</a:t>
              </a:r>
              <a:r>
                <a:rPr lang="en-US" altLang="ja-JP" sz="2500" dirty="0">
                  <a:latin typeface="HGS創英角ﾎﾟｯﾌﾟ体" panose="040B0A00000000000000" pitchFamily="50" charset="-128"/>
                  <a:ea typeface="HGS創英角ﾎﾟｯﾌﾟ体" panose="040B0A00000000000000" pitchFamily="50" charset="-128"/>
                </a:rPr>
                <a:t>×</a:t>
              </a:r>
              <a:r>
                <a:rPr lang="ja-JP" altLang="en-US" sz="2500" dirty="0">
                  <a:latin typeface="HGS創英角ﾎﾟｯﾌﾟ体" panose="040B0A00000000000000" pitchFamily="50" charset="-128"/>
                  <a:ea typeface="HGS創英角ﾎﾟｯﾌﾟ体" panose="040B0A00000000000000" pitchFamily="50" charset="-128"/>
                </a:rPr>
                <a:t>５１</a:t>
              </a:r>
              <a:r>
                <a:rPr lang="en-US" altLang="ja-JP" sz="2500" dirty="0">
                  <a:latin typeface="HGS創英角ﾎﾟｯﾌﾟ体" panose="040B0A00000000000000" pitchFamily="50" charset="-128"/>
                  <a:ea typeface="HGS創英角ﾎﾟｯﾌﾟ体" panose="040B0A00000000000000" pitchFamily="50" charset="-128"/>
                </a:rPr>
                <a:t>.</a:t>
              </a:r>
              <a:r>
                <a:rPr lang="ja-JP" altLang="en-US" sz="2500" dirty="0">
                  <a:latin typeface="HGS創英角ﾎﾟｯﾌﾟ体" panose="040B0A00000000000000" pitchFamily="50" charset="-128"/>
                  <a:ea typeface="HGS創英角ﾎﾟｯﾌﾟ体" panose="040B0A00000000000000" pitchFamily="50" charset="-128"/>
                </a:rPr>
                <a:t>５ｃｍ</a:t>
              </a:r>
              <a:r>
                <a:rPr lang="en-US" altLang="ja-JP" sz="2500" dirty="0">
                  <a:latin typeface="HGS創英角ﾎﾟｯﾌﾟ体" panose="040B0A00000000000000" pitchFamily="50" charset="-128"/>
                  <a:ea typeface="HGS創英角ﾎﾟｯﾌﾟ体" panose="040B0A00000000000000" pitchFamily="50" charset="-128"/>
                </a:rPr>
                <a:t>(B2</a:t>
              </a:r>
              <a:r>
                <a:rPr lang="ja-JP" altLang="en-US" sz="2500" dirty="0">
                  <a:latin typeface="HGS創英角ﾎﾟｯﾌﾟ体" panose="040B0A00000000000000" pitchFamily="50" charset="-128"/>
                  <a:ea typeface="HGS創英角ﾎﾟｯﾌﾟ体" panose="040B0A00000000000000" pitchFamily="50" charset="-128"/>
                </a:rPr>
                <a:t>判</a:t>
              </a:r>
              <a:r>
                <a:rPr lang="en-US" altLang="ja-JP" sz="2500" dirty="0">
                  <a:latin typeface="HGS創英角ﾎﾟｯﾌﾟ体" panose="040B0A00000000000000" pitchFamily="50" charset="-128"/>
                  <a:ea typeface="HGS創英角ﾎﾟｯﾌﾟ体" panose="040B0A00000000000000" pitchFamily="50" charset="-128"/>
                </a:rPr>
                <a:t>)</a:t>
              </a:r>
              <a:r>
                <a:rPr lang="ja-JP" altLang="en-US" sz="2500" dirty="0">
                  <a:latin typeface="HGS創英角ﾎﾟｯﾌﾟ体" panose="040B0A00000000000000" pitchFamily="50" charset="-128"/>
                  <a:ea typeface="HGS創英角ﾎﾟｯﾌﾟ体" panose="040B0A00000000000000" pitchFamily="50" charset="-128"/>
                </a:rPr>
                <a:t>かな？ </a:t>
              </a:r>
              <a:endParaRPr kumimoji="1" lang="ja-JP" altLang="en-US" sz="2500" dirty="0">
                <a:latin typeface="HGS創英角ﾎﾟｯﾌﾟ体" panose="040B0A00000000000000" pitchFamily="50" charset="-128"/>
                <a:ea typeface="HGS創英角ﾎﾟｯﾌﾟ体" panose="040B0A00000000000000" pitchFamily="50" charset="-128"/>
              </a:endParaRPr>
            </a:p>
          </p:txBody>
        </p:sp>
        <p:sp>
          <p:nvSpPr>
            <p:cNvPr id="75" name="テキスト ボックス 74"/>
            <p:cNvSpPr txBox="1"/>
            <p:nvPr/>
          </p:nvSpPr>
          <p:spPr>
            <a:xfrm>
              <a:off x="630343" y="1463781"/>
              <a:ext cx="754919" cy="261610"/>
            </a:xfrm>
            <a:prstGeom prst="rect">
              <a:avLst/>
            </a:prstGeom>
            <a:noFill/>
          </p:spPr>
          <p:txBody>
            <a:bodyPr wrap="square" rtlCol="0">
              <a:spAutoFit/>
            </a:bodyPr>
            <a:lstStyle/>
            <a:p>
              <a:pPr algn="dist"/>
              <a:r>
                <a:rPr kumimoji="1" lang="ja-JP" altLang="en-US" sz="1100" dirty="0">
                  <a:latin typeface="HGS創英角ﾎﾟｯﾌﾟ体" panose="040B0A00000000000000" pitchFamily="50" charset="-128"/>
                  <a:ea typeface="HGS創英角ﾎﾟｯﾌﾟ体" panose="040B0A00000000000000" pitchFamily="50" charset="-128"/>
                </a:rPr>
                <a:t>ようし</a:t>
              </a:r>
            </a:p>
          </p:txBody>
        </p:sp>
      </p:grpSp>
      <p:pic>
        <p:nvPicPr>
          <p:cNvPr id="76" name="図 7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62156" y="2108822"/>
            <a:ext cx="432000" cy="429196"/>
          </a:xfrm>
          <a:prstGeom prst="rect">
            <a:avLst/>
          </a:prstGeom>
        </p:spPr>
      </p:pic>
      <p:sp>
        <p:nvSpPr>
          <p:cNvPr id="77" name="テキスト ボックス 76"/>
          <p:cNvSpPr txBox="1"/>
          <p:nvPr/>
        </p:nvSpPr>
        <p:spPr>
          <a:xfrm>
            <a:off x="1112889" y="1991515"/>
            <a:ext cx="6885918" cy="579261"/>
          </a:xfrm>
          <a:prstGeom prst="rect">
            <a:avLst/>
          </a:prstGeom>
          <a:noFill/>
        </p:spPr>
        <p:txBody>
          <a:bodyPr wrap="square" rtlCol="0">
            <a:spAutoFit/>
          </a:bodyPr>
          <a:lstStyle/>
          <a:p>
            <a:pPr algn="dist">
              <a:lnSpc>
                <a:spcPct val="150000"/>
              </a:lnSpc>
            </a:pPr>
            <a:r>
              <a:rPr kumimoji="1" lang="ja-JP" altLang="en-US" sz="2500" dirty="0">
                <a:latin typeface="HGS創英角ﾎﾟｯﾌﾟ体" panose="040B0A00000000000000" pitchFamily="50" charset="-128"/>
                <a:ea typeface="HGS創英角ﾎﾟｯﾌﾟ体" panose="040B0A00000000000000" pitchFamily="50" charset="-128"/>
              </a:rPr>
              <a:t>テレビやゲームの</a:t>
            </a:r>
            <a:r>
              <a:rPr lang="ja-JP" altLang="en-US" sz="2500" dirty="0">
                <a:latin typeface="HGS創英角ﾎﾟｯﾌﾟ体" panose="040B0A00000000000000" pitchFamily="50" charset="-128"/>
                <a:ea typeface="HGS創英角ﾎﾟｯﾌﾟ体" panose="040B0A00000000000000" pitchFamily="50" charset="-128"/>
              </a:rPr>
              <a:t>キャラクターをまねしたり、</a:t>
            </a:r>
            <a:endParaRPr lang="en-US" altLang="ja-JP" sz="2500" dirty="0">
              <a:latin typeface="HGS創英角ﾎﾟｯﾌﾟ体" panose="040B0A00000000000000" pitchFamily="50" charset="-128"/>
              <a:ea typeface="HGS創英角ﾎﾟｯﾌﾟ体" panose="040B0A00000000000000" pitchFamily="50" charset="-128"/>
            </a:endParaRPr>
          </a:p>
        </p:txBody>
      </p:sp>
      <p:grpSp>
        <p:nvGrpSpPr>
          <p:cNvPr id="78" name="グループ化 77"/>
          <p:cNvGrpSpPr/>
          <p:nvPr/>
        </p:nvGrpSpPr>
        <p:grpSpPr>
          <a:xfrm>
            <a:off x="478013" y="2499950"/>
            <a:ext cx="8937632" cy="712742"/>
            <a:chOff x="538161" y="2035584"/>
            <a:chExt cx="8937632" cy="712742"/>
          </a:xfrm>
        </p:grpSpPr>
        <p:sp>
          <p:nvSpPr>
            <p:cNvPr id="79" name="テキスト ボックス 78"/>
            <p:cNvSpPr txBox="1"/>
            <p:nvPr/>
          </p:nvSpPr>
          <p:spPr>
            <a:xfrm>
              <a:off x="538161" y="2078912"/>
              <a:ext cx="8937632" cy="669414"/>
            </a:xfrm>
            <a:prstGeom prst="rect">
              <a:avLst/>
            </a:prstGeom>
            <a:noFill/>
          </p:spPr>
          <p:txBody>
            <a:bodyPr wrap="square" rtlCol="0">
              <a:spAutoFit/>
            </a:bodyPr>
            <a:lstStyle/>
            <a:p>
              <a:pPr algn="dist">
                <a:lnSpc>
                  <a:spcPct val="150000"/>
                </a:lnSpc>
              </a:pPr>
              <a:r>
                <a:rPr lang="ja-JP" altLang="en-US" sz="2500" dirty="0">
                  <a:latin typeface="HGS創英角ﾎﾟｯﾌﾟ体" panose="040B0A00000000000000" pitchFamily="50" charset="-128"/>
                  <a:ea typeface="HGS創英角ﾎﾟｯﾌﾟ体" panose="040B0A00000000000000" pitchFamily="50" charset="-128"/>
                </a:rPr>
                <a:t>インターネットでダウンロードしたイラストを使ってない？</a:t>
              </a:r>
              <a:endParaRPr lang="en-US" altLang="ja-JP" sz="2500" dirty="0">
                <a:latin typeface="HGS創英角ﾎﾟｯﾌﾟ体" panose="040B0A00000000000000" pitchFamily="50" charset="-128"/>
                <a:ea typeface="HGS創英角ﾎﾟｯﾌﾟ体" panose="040B0A00000000000000" pitchFamily="50" charset="-128"/>
              </a:endParaRPr>
            </a:p>
          </p:txBody>
        </p:sp>
        <p:sp>
          <p:nvSpPr>
            <p:cNvPr id="80" name="テキスト ボックス 79"/>
            <p:cNvSpPr txBox="1"/>
            <p:nvPr/>
          </p:nvSpPr>
          <p:spPr>
            <a:xfrm>
              <a:off x="7336325" y="2035584"/>
              <a:ext cx="504000" cy="261610"/>
            </a:xfrm>
            <a:prstGeom prst="rect">
              <a:avLst/>
            </a:prstGeom>
            <a:noFill/>
          </p:spPr>
          <p:txBody>
            <a:bodyPr wrap="square" rtlCol="0">
              <a:spAutoFit/>
            </a:bodyPr>
            <a:lstStyle/>
            <a:p>
              <a:pPr algn="dist"/>
              <a:r>
                <a:rPr kumimoji="1" lang="ja-JP" altLang="en-US" sz="1100" dirty="0">
                  <a:latin typeface="HGS創英角ﾎﾟｯﾌﾟ体" panose="040B0A00000000000000" pitchFamily="50" charset="-128"/>
                  <a:ea typeface="HGS創英角ﾎﾟｯﾌﾟ体" panose="040B0A00000000000000" pitchFamily="50" charset="-128"/>
                </a:rPr>
                <a:t>つか</a:t>
              </a:r>
            </a:p>
          </p:txBody>
        </p:sp>
      </p:grpSp>
      <p:pic>
        <p:nvPicPr>
          <p:cNvPr id="81" name="図 8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39941" y="3194646"/>
            <a:ext cx="432000" cy="429196"/>
          </a:xfrm>
          <a:prstGeom prst="rect">
            <a:avLst/>
          </a:prstGeom>
        </p:spPr>
      </p:pic>
      <p:grpSp>
        <p:nvGrpSpPr>
          <p:cNvPr id="82" name="グループ化 81"/>
          <p:cNvGrpSpPr/>
          <p:nvPr/>
        </p:nvGrpSpPr>
        <p:grpSpPr>
          <a:xfrm>
            <a:off x="1084364" y="3070393"/>
            <a:ext cx="7935559" cy="716071"/>
            <a:chOff x="512405" y="2122570"/>
            <a:chExt cx="7935559" cy="716071"/>
          </a:xfrm>
        </p:grpSpPr>
        <p:sp>
          <p:nvSpPr>
            <p:cNvPr id="83" name="テキスト ボックス 82"/>
            <p:cNvSpPr txBox="1"/>
            <p:nvPr/>
          </p:nvSpPr>
          <p:spPr>
            <a:xfrm>
              <a:off x="512405" y="2169227"/>
              <a:ext cx="7935559" cy="669414"/>
            </a:xfrm>
            <a:prstGeom prst="rect">
              <a:avLst/>
            </a:prstGeom>
            <a:noFill/>
          </p:spPr>
          <p:txBody>
            <a:bodyPr wrap="square" rtlCol="0">
              <a:spAutoFit/>
            </a:bodyPr>
            <a:lstStyle/>
            <a:p>
              <a:pPr algn="dist">
                <a:lnSpc>
                  <a:spcPct val="150000"/>
                </a:lnSpc>
              </a:pPr>
              <a:r>
                <a:rPr kumimoji="1" lang="ja-JP" altLang="en-US" sz="2500" dirty="0">
                  <a:latin typeface="HGS創英角ﾎﾟｯﾌﾟ体" panose="040B0A00000000000000" pitchFamily="50" charset="-128"/>
                  <a:ea typeface="HGS創英角ﾎﾟｯﾌﾟ体" panose="040B0A00000000000000" pitchFamily="50" charset="-128"/>
                </a:rPr>
                <a:t>調べてみようと思った理由、結果からわかったこと</a:t>
              </a:r>
              <a:r>
                <a:rPr lang="ja-JP" altLang="en-US" sz="2500" dirty="0">
                  <a:latin typeface="HGS創英角ﾎﾟｯﾌﾟ体" panose="040B0A00000000000000" pitchFamily="50" charset="-128"/>
                  <a:ea typeface="HGS創英角ﾎﾟｯﾌﾟ体" panose="040B0A00000000000000" pitchFamily="50" charset="-128"/>
                </a:rPr>
                <a:t>や</a:t>
              </a:r>
              <a:endParaRPr kumimoji="1" lang="en-US" altLang="ja-JP" sz="2500" dirty="0">
                <a:latin typeface="HGS創英角ﾎﾟｯﾌﾟ体" panose="040B0A00000000000000" pitchFamily="50" charset="-128"/>
                <a:ea typeface="HGS創英角ﾎﾟｯﾌﾟ体" panose="040B0A00000000000000" pitchFamily="50" charset="-128"/>
              </a:endParaRPr>
            </a:p>
          </p:txBody>
        </p:sp>
        <p:sp>
          <p:nvSpPr>
            <p:cNvPr id="84" name="テキスト ボックス 83"/>
            <p:cNvSpPr txBox="1"/>
            <p:nvPr/>
          </p:nvSpPr>
          <p:spPr>
            <a:xfrm>
              <a:off x="2760291" y="2122570"/>
              <a:ext cx="521914" cy="261610"/>
            </a:xfrm>
            <a:prstGeom prst="rect">
              <a:avLst/>
            </a:prstGeom>
            <a:noFill/>
          </p:spPr>
          <p:txBody>
            <a:bodyPr wrap="square" rtlCol="0">
              <a:spAutoFit/>
            </a:bodyPr>
            <a:lstStyle/>
            <a:p>
              <a:pPr algn="dist"/>
              <a:r>
                <a:rPr kumimoji="1" lang="ja-JP" altLang="en-US" sz="1100" dirty="0">
                  <a:latin typeface="HGS創英角ﾎﾟｯﾌﾟ体" panose="040B0A00000000000000" pitchFamily="50" charset="-128"/>
                  <a:ea typeface="HGS創英角ﾎﾟｯﾌﾟ体" panose="040B0A00000000000000" pitchFamily="50" charset="-128"/>
                </a:rPr>
                <a:t>おも</a:t>
              </a:r>
            </a:p>
          </p:txBody>
        </p:sp>
        <p:sp>
          <p:nvSpPr>
            <p:cNvPr id="85" name="テキスト ボックス 84"/>
            <p:cNvSpPr txBox="1"/>
            <p:nvPr/>
          </p:nvSpPr>
          <p:spPr>
            <a:xfrm>
              <a:off x="533726" y="2126140"/>
              <a:ext cx="468000" cy="261610"/>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しら</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sp>
          <p:nvSpPr>
            <p:cNvPr id="86" name="テキスト ボックス 85"/>
            <p:cNvSpPr txBox="1"/>
            <p:nvPr/>
          </p:nvSpPr>
          <p:spPr>
            <a:xfrm>
              <a:off x="3795169" y="2126140"/>
              <a:ext cx="722239" cy="261610"/>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りゆう</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sp>
          <p:nvSpPr>
            <p:cNvPr id="87" name="テキスト ボックス 86"/>
            <p:cNvSpPr txBox="1"/>
            <p:nvPr/>
          </p:nvSpPr>
          <p:spPr>
            <a:xfrm>
              <a:off x="4769777" y="2125227"/>
              <a:ext cx="722239" cy="261610"/>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けっか</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grpSp>
      <p:grpSp>
        <p:nvGrpSpPr>
          <p:cNvPr id="88" name="グループ化 87"/>
          <p:cNvGrpSpPr/>
          <p:nvPr/>
        </p:nvGrpSpPr>
        <p:grpSpPr>
          <a:xfrm>
            <a:off x="1084364" y="3594925"/>
            <a:ext cx="5290890" cy="713414"/>
            <a:chOff x="512406" y="2125227"/>
            <a:chExt cx="5290890" cy="713414"/>
          </a:xfrm>
        </p:grpSpPr>
        <p:sp>
          <p:nvSpPr>
            <p:cNvPr id="89" name="テキスト ボックス 88"/>
            <p:cNvSpPr txBox="1"/>
            <p:nvPr/>
          </p:nvSpPr>
          <p:spPr>
            <a:xfrm>
              <a:off x="512406" y="2169227"/>
              <a:ext cx="5290890" cy="669414"/>
            </a:xfrm>
            <a:prstGeom prst="rect">
              <a:avLst/>
            </a:prstGeom>
            <a:noFill/>
          </p:spPr>
          <p:txBody>
            <a:bodyPr wrap="square" rtlCol="0">
              <a:spAutoFit/>
            </a:bodyPr>
            <a:lstStyle/>
            <a:p>
              <a:pPr algn="dist">
                <a:lnSpc>
                  <a:spcPct val="150000"/>
                </a:lnSpc>
              </a:pPr>
              <a:r>
                <a:rPr lang="ja-JP" altLang="en-US" sz="2500" dirty="0">
                  <a:latin typeface="HGS創英角ﾎﾟｯﾌﾟ体" panose="040B0A00000000000000" pitchFamily="50" charset="-128"/>
                  <a:ea typeface="HGS創英角ﾎﾟｯﾌﾟ体" panose="040B0A00000000000000" pitchFamily="50" charset="-128"/>
                </a:rPr>
                <a:t>伝えたいことなどは書いたかな？</a:t>
              </a:r>
              <a:endParaRPr kumimoji="1" lang="en-US" altLang="ja-JP" sz="2500" dirty="0">
                <a:latin typeface="HGS創英角ﾎﾟｯﾌﾟ体" panose="040B0A00000000000000" pitchFamily="50" charset="-128"/>
                <a:ea typeface="HGS創英角ﾎﾟｯﾌﾟ体" panose="040B0A00000000000000" pitchFamily="50" charset="-128"/>
              </a:endParaRPr>
            </a:p>
          </p:txBody>
        </p:sp>
        <p:sp>
          <p:nvSpPr>
            <p:cNvPr id="90" name="テキスト ボックス 89"/>
            <p:cNvSpPr txBox="1"/>
            <p:nvPr/>
          </p:nvSpPr>
          <p:spPr>
            <a:xfrm>
              <a:off x="520078" y="2139019"/>
              <a:ext cx="504000" cy="261610"/>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つた</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sp>
          <p:nvSpPr>
            <p:cNvPr id="91" name="テキスト ボックス 90"/>
            <p:cNvSpPr txBox="1"/>
            <p:nvPr/>
          </p:nvSpPr>
          <p:spPr>
            <a:xfrm>
              <a:off x="3664308" y="2125227"/>
              <a:ext cx="313774" cy="261610"/>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か</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grpSp>
      <p:grpSp>
        <p:nvGrpSpPr>
          <p:cNvPr id="92" name="グループ化 91"/>
          <p:cNvGrpSpPr/>
          <p:nvPr/>
        </p:nvGrpSpPr>
        <p:grpSpPr>
          <a:xfrm>
            <a:off x="3275258" y="4517291"/>
            <a:ext cx="1374373" cy="836073"/>
            <a:chOff x="643378" y="4173844"/>
            <a:chExt cx="1374373" cy="836073"/>
          </a:xfrm>
        </p:grpSpPr>
        <p:pic>
          <p:nvPicPr>
            <p:cNvPr id="93" name="図 92" descr="建物, ウィンドウ, 部屋 が含まれている画像&#10;&#10;自動的に生成された説明">
              <a:extLst>
                <a:ext uri="{FF2B5EF4-FFF2-40B4-BE49-F238E27FC236}">
                  <a16:creationId xmlns:a16="http://schemas.microsoft.com/office/drawing/2014/main" id="{26A87F99-E83D-4C61-B24C-FCB04F7EBBEC}"/>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1316256" y="4222044"/>
              <a:ext cx="701495" cy="787873"/>
            </a:xfrm>
            <a:prstGeom prst="rect">
              <a:avLst/>
            </a:prstGeom>
          </p:spPr>
        </p:pic>
        <p:pic>
          <p:nvPicPr>
            <p:cNvPr id="94" name="図 93"/>
            <p:cNvPicPr>
              <a:picLocks noChangeAspect="1"/>
            </p:cNvPicPr>
            <p:nvPr/>
          </p:nvPicPr>
          <p:blipFill>
            <a:blip r:embed="rId12"/>
            <a:stretch>
              <a:fillRect/>
            </a:stretch>
          </p:blipFill>
          <p:spPr>
            <a:xfrm>
              <a:off x="643378" y="4173844"/>
              <a:ext cx="765940" cy="808846"/>
            </a:xfrm>
            <a:prstGeom prst="rect">
              <a:avLst/>
            </a:prstGeom>
          </p:spPr>
        </p:pic>
      </p:grpSp>
      <p:sp>
        <p:nvSpPr>
          <p:cNvPr id="95" name="角丸四角形吹き出し 94"/>
          <p:cNvSpPr/>
          <p:nvPr/>
        </p:nvSpPr>
        <p:spPr>
          <a:xfrm>
            <a:off x="4946754" y="4249194"/>
            <a:ext cx="3849410" cy="1252196"/>
          </a:xfrm>
          <a:prstGeom prst="wedgeRoundRectCallout">
            <a:avLst>
              <a:gd name="adj1" fmla="val -59191"/>
              <a:gd name="adj2" fmla="val 16783"/>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6" name="グループ化 95"/>
          <p:cNvGrpSpPr/>
          <p:nvPr/>
        </p:nvGrpSpPr>
        <p:grpSpPr>
          <a:xfrm>
            <a:off x="4948960" y="4300228"/>
            <a:ext cx="3847204" cy="530525"/>
            <a:chOff x="533728" y="2144952"/>
            <a:chExt cx="3847204" cy="530525"/>
          </a:xfrm>
        </p:grpSpPr>
        <p:sp>
          <p:nvSpPr>
            <p:cNvPr id="97" name="テキスト ボックス 96"/>
            <p:cNvSpPr txBox="1"/>
            <p:nvPr/>
          </p:nvSpPr>
          <p:spPr>
            <a:xfrm>
              <a:off x="533728" y="2193614"/>
              <a:ext cx="3847204" cy="481863"/>
            </a:xfrm>
            <a:prstGeom prst="rect">
              <a:avLst/>
            </a:prstGeom>
            <a:noFill/>
          </p:spPr>
          <p:txBody>
            <a:bodyPr wrap="square" rtlCol="0">
              <a:spAutoFit/>
            </a:bodyPr>
            <a:lstStyle/>
            <a:p>
              <a:pPr>
                <a:lnSpc>
                  <a:spcPct val="150000"/>
                </a:lnSpc>
              </a:pPr>
              <a:r>
                <a:rPr kumimoji="1" lang="ja-JP" altLang="en-US" sz="2000" dirty="0">
                  <a:latin typeface="HGS創英角ﾎﾟｯﾌﾟ体" panose="040B0A00000000000000" pitchFamily="50" charset="-128"/>
                  <a:ea typeface="HGS創英角ﾎﾟｯﾌﾟ体" panose="040B0A00000000000000" pitchFamily="50" charset="-128"/>
                </a:rPr>
                <a:t>他にもあるので、おうちの人や</a:t>
              </a:r>
              <a:endParaRPr kumimoji="1" lang="en-US" altLang="ja-JP" sz="2000" dirty="0">
                <a:latin typeface="HGS創英角ﾎﾟｯﾌﾟ体" panose="040B0A00000000000000" pitchFamily="50" charset="-128"/>
                <a:ea typeface="HGS創英角ﾎﾟｯﾌﾟ体" panose="040B0A00000000000000" pitchFamily="50" charset="-128"/>
              </a:endParaRPr>
            </a:p>
          </p:txBody>
        </p:sp>
        <p:sp>
          <p:nvSpPr>
            <p:cNvPr id="98" name="テキスト ボックス 97"/>
            <p:cNvSpPr txBox="1"/>
            <p:nvPr/>
          </p:nvSpPr>
          <p:spPr>
            <a:xfrm>
              <a:off x="547375" y="2144952"/>
              <a:ext cx="468000" cy="253916"/>
            </a:xfrm>
            <a:prstGeom prst="rect">
              <a:avLst/>
            </a:prstGeom>
            <a:noFill/>
          </p:spPr>
          <p:txBody>
            <a:bodyPr wrap="square" rtlCol="0">
              <a:spAutoFit/>
            </a:bodyPr>
            <a:lstStyle/>
            <a:p>
              <a:pPr algn="dist"/>
              <a:r>
                <a:rPr kumimoji="1" lang="ja-JP" altLang="en-US" sz="1000" dirty="0">
                  <a:latin typeface="HGS創英角ﾎﾟｯﾌﾟ体" panose="040B0A00000000000000" pitchFamily="50" charset="-128"/>
                  <a:ea typeface="HGS創英角ﾎﾟｯﾌﾟ体" panose="040B0A00000000000000" pitchFamily="50" charset="-128"/>
                </a:rPr>
                <a:t>ほか</a:t>
              </a:r>
            </a:p>
          </p:txBody>
        </p:sp>
        <p:sp>
          <p:nvSpPr>
            <p:cNvPr id="99" name="テキスト ボックス 98"/>
            <p:cNvSpPr txBox="1"/>
            <p:nvPr/>
          </p:nvSpPr>
          <p:spPr>
            <a:xfrm>
              <a:off x="3540005" y="2160397"/>
              <a:ext cx="468000" cy="253916"/>
            </a:xfrm>
            <a:prstGeom prst="rect">
              <a:avLst/>
            </a:prstGeom>
            <a:noFill/>
          </p:spPr>
          <p:txBody>
            <a:bodyPr wrap="square" rtlCol="0">
              <a:spAutoFit/>
            </a:bodyPr>
            <a:lstStyle/>
            <a:p>
              <a:pPr algn="dist"/>
              <a:r>
                <a:rPr kumimoji="1" lang="ja-JP" altLang="en-US" sz="1000" dirty="0">
                  <a:latin typeface="HGS創英角ﾎﾟｯﾌﾟ体" panose="040B0A00000000000000" pitchFamily="50" charset="-128"/>
                  <a:ea typeface="HGS創英角ﾎﾟｯﾌﾟ体" panose="040B0A00000000000000" pitchFamily="50" charset="-128"/>
                </a:rPr>
                <a:t>ひと</a:t>
              </a:r>
            </a:p>
          </p:txBody>
        </p:sp>
      </p:grpSp>
      <p:grpSp>
        <p:nvGrpSpPr>
          <p:cNvPr id="100" name="グループ化 99"/>
          <p:cNvGrpSpPr/>
          <p:nvPr/>
        </p:nvGrpSpPr>
        <p:grpSpPr>
          <a:xfrm>
            <a:off x="5015169" y="4828877"/>
            <a:ext cx="3751669" cy="613894"/>
            <a:chOff x="533727" y="2133718"/>
            <a:chExt cx="3751669" cy="613894"/>
          </a:xfrm>
        </p:grpSpPr>
        <p:grpSp>
          <p:nvGrpSpPr>
            <p:cNvPr id="101" name="グループ化 100"/>
            <p:cNvGrpSpPr/>
            <p:nvPr/>
          </p:nvGrpSpPr>
          <p:grpSpPr>
            <a:xfrm>
              <a:off x="533727" y="2144952"/>
              <a:ext cx="3751669" cy="602660"/>
              <a:chOff x="533727" y="2144952"/>
              <a:chExt cx="3751669" cy="602660"/>
            </a:xfrm>
          </p:grpSpPr>
          <p:sp>
            <p:nvSpPr>
              <p:cNvPr id="103" name="テキスト ボックス 102"/>
              <p:cNvSpPr txBox="1"/>
              <p:nvPr/>
            </p:nvSpPr>
            <p:spPr>
              <a:xfrm>
                <a:off x="533727" y="2193614"/>
                <a:ext cx="3751669" cy="553998"/>
              </a:xfrm>
              <a:prstGeom prst="rect">
                <a:avLst/>
              </a:prstGeom>
              <a:noFill/>
            </p:spPr>
            <p:txBody>
              <a:bodyPr wrap="square" rtlCol="0">
                <a:spAutoFit/>
              </a:bodyPr>
              <a:lstStyle/>
              <a:p>
                <a:pPr algn="dist">
                  <a:lnSpc>
                    <a:spcPct val="150000"/>
                  </a:lnSpc>
                </a:pPr>
                <a:r>
                  <a:rPr lang="ja-JP" altLang="en-US" sz="2000" dirty="0">
                    <a:latin typeface="HGS創英角ﾎﾟｯﾌﾟ体" panose="040B0A00000000000000" pitchFamily="50" charset="-128"/>
                    <a:ea typeface="HGS創英角ﾎﾟｯﾌﾟ体" panose="040B0A00000000000000" pitchFamily="50" charset="-128"/>
                  </a:rPr>
                  <a:t>学校の先生に見てもらおう</a:t>
                </a:r>
                <a:r>
                  <a:rPr lang="en-US" altLang="ja-JP" sz="2000" dirty="0">
                    <a:latin typeface="HGS創英角ﾎﾟｯﾌﾟ体" panose="040B0A00000000000000" pitchFamily="50" charset="-128"/>
                    <a:ea typeface="HGS創英角ﾎﾟｯﾌﾟ体" panose="040B0A00000000000000" pitchFamily="50" charset="-128"/>
                  </a:rPr>
                  <a:t>!</a:t>
                </a:r>
                <a:endParaRPr lang="ja-JP" altLang="en-US" sz="2000" dirty="0"/>
              </a:p>
            </p:txBody>
          </p:sp>
          <p:sp>
            <p:nvSpPr>
              <p:cNvPr id="104" name="テキスト ボックス 103"/>
              <p:cNvSpPr txBox="1"/>
              <p:nvPr/>
            </p:nvSpPr>
            <p:spPr>
              <a:xfrm>
                <a:off x="547375" y="2144952"/>
                <a:ext cx="720000" cy="246221"/>
              </a:xfrm>
              <a:prstGeom prst="rect">
                <a:avLst/>
              </a:prstGeom>
              <a:noFill/>
            </p:spPr>
            <p:txBody>
              <a:bodyPr wrap="square" rtlCol="0">
                <a:spAutoFit/>
              </a:bodyPr>
              <a:lstStyle/>
              <a:p>
                <a:pPr algn="dist"/>
                <a:r>
                  <a:rPr kumimoji="1" lang="ja-JP" altLang="en-US" sz="1000" dirty="0">
                    <a:latin typeface="HGS創英角ﾎﾟｯﾌﾟ体" panose="040B0A00000000000000" pitchFamily="50" charset="-128"/>
                    <a:ea typeface="HGS創英角ﾎﾟｯﾌﾟ体" panose="040B0A00000000000000" pitchFamily="50" charset="-128"/>
                  </a:rPr>
                  <a:t>がっこう</a:t>
                </a:r>
              </a:p>
            </p:txBody>
          </p:sp>
          <p:sp>
            <p:nvSpPr>
              <p:cNvPr id="105" name="テキスト ボックス 104"/>
              <p:cNvSpPr txBox="1"/>
              <p:nvPr/>
            </p:nvSpPr>
            <p:spPr>
              <a:xfrm>
                <a:off x="1388424" y="2144952"/>
                <a:ext cx="745391" cy="246221"/>
              </a:xfrm>
              <a:prstGeom prst="rect">
                <a:avLst/>
              </a:prstGeom>
              <a:noFill/>
            </p:spPr>
            <p:txBody>
              <a:bodyPr wrap="square" rtlCol="0">
                <a:spAutoFit/>
              </a:bodyPr>
              <a:lstStyle/>
              <a:p>
                <a:pPr algn="dist"/>
                <a:r>
                  <a:rPr lang="ja-JP" altLang="en-US" sz="1000" dirty="0">
                    <a:latin typeface="HGS創英角ﾎﾟｯﾌﾟ体" panose="040B0A00000000000000" pitchFamily="50" charset="-128"/>
                    <a:ea typeface="HGS創英角ﾎﾟｯﾌﾟ体" panose="040B0A00000000000000" pitchFamily="50" charset="-128"/>
                  </a:rPr>
                  <a:t>せんせい</a:t>
                </a:r>
                <a:endParaRPr kumimoji="1" lang="ja-JP" altLang="en-US" sz="1000" dirty="0">
                  <a:latin typeface="HGS創英角ﾎﾟｯﾌﾟ体" panose="040B0A00000000000000" pitchFamily="50" charset="-128"/>
                  <a:ea typeface="HGS創英角ﾎﾟｯﾌﾟ体" panose="040B0A00000000000000" pitchFamily="50" charset="-128"/>
                </a:endParaRPr>
              </a:p>
            </p:txBody>
          </p:sp>
        </p:grpSp>
        <p:sp>
          <p:nvSpPr>
            <p:cNvPr id="102" name="テキスト ボックス 101"/>
            <p:cNvSpPr txBox="1"/>
            <p:nvPr/>
          </p:nvSpPr>
          <p:spPr>
            <a:xfrm>
              <a:off x="2270500" y="2133718"/>
              <a:ext cx="414227" cy="246221"/>
            </a:xfrm>
            <a:prstGeom prst="rect">
              <a:avLst/>
            </a:prstGeom>
            <a:noFill/>
          </p:spPr>
          <p:txBody>
            <a:bodyPr wrap="square" rtlCol="0">
              <a:spAutoFit/>
            </a:bodyPr>
            <a:lstStyle/>
            <a:p>
              <a:pPr algn="dist"/>
              <a:r>
                <a:rPr lang="ja-JP" altLang="en-US" sz="1000" dirty="0">
                  <a:latin typeface="HGS創英角ﾎﾟｯﾌﾟ体" panose="040B0A00000000000000" pitchFamily="50" charset="-128"/>
                  <a:ea typeface="HGS創英角ﾎﾟｯﾌﾟ体" panose="040B0A00000000000000" pitchFamily="50" charset="-128"/>
                </a:rPr>
                <a:t>み</a:t>
              </a:r>
              <a:endParaRPr kumimoji="1" lang="ja-JP" altLang="en-US" sz="1000" dirty="0">
                <a:latin typeface="HGS創英角ﾎﾟｯﾌﾟ体" panose="040B0A00000000000000" pitchFamily="50" charset="-128"/>
                <a:ea typeface="HGS創英角ﾎﾟｯﾌﾟ体" panose="040B0A00000000000000" pitchFamily="50" charset="-128"/>
              </a:endParaRPr>
            </a:p>
          </p:txBody>
        </p:sp>
      </p:grpSp>
      <p:pic>
        <p:nvPicPr>
          <p:cNvPr id="108" name="図 107">
            <a:hlinkClick r:id="rId13" action="ppaction://hlinksldjump"/>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210271" y="120615"/>
            <a:ext cx="1347333" cy="566977"/>
          </a:xfrm>
          <a:prstGeom prst="rect">
            <a:avLst/>
          </a:prstGeom>
        </p:spPr>
      </p:pic>
      <p:pic>
        <p:nvPicPr>
          <p:cNvPr id="110" name="図 109">
            <a:hlinkClick r:id="rId15" action="ppaction://hlinksldjump"/>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691647" y="138904"/>
            <a:ext cx="1347333" cy="548688"/>
          </a:xfrm>
          <a:prstGeom prst="rect">
            <a:avLst/>
          </a:prstGeom>
        </p:spPr>
      </p:pic>
      <p:pic>
        <p:nvPicPr>
          <p:cNvPr id="111" name="図 110">
            <a:hlinkClick r:id="rId17" action="ppaction://hlinksldjump"/>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4926939" y="130108"/>
            <a:ext cx="1572904" cy="548688"/>
          </a:xfrm>
          <a:prstGeom prst="rect">
            <a:avLst/>
          </a:prstGeom>
        </p:spPr>
      </p:pic>
      <p:sp>
        <p:nvSpPr>
          <p:cNvPr id="106" name="正方形/長方形 105"/>
          <p:cNvSpPr/>
          <p:nvPr/>
        </p:nvSpPr>
        <p:spPr>
          <a:xfrm>
            <a:off x="0" y="0"/>
            <a:ext cx="990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63649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10"/>
                                        <p:tgtEl>
                                          <p:spTgt spid="106"/>
                                        </p:tgtEl>
                                      </p:cBhvr>
                                    </p:animEffect>
                                    <p:set>
                                      <p:cBhvr>
                                        <p:cTn id="7" dur="1" fill="hold">
                                          <p:stCondLst>
                                            <p:cond delay="9"/>
                                          </p:stCondLst>
                                        </p:cTn>
                                        <p:tgtEl>
                                          <p:spTgt spid="106"/>
                                        </p:tgtEl>
                                        <p:attrNameLst>
                                          <p:attrName>style.visibility</p:attrName>
                                        </p:attrNameLst>
                                      </p:cBhvr>
                                      <p:to>
                                        <p:strVal val="hidden"/>
                                      </p:to>
                                    </p:set>
                                  </p:childTnLst>
                                </p:cTn>
                              </p:par>
                              <p:par>
                                <p:cTn id="8" presetID="53" presetClass="entr" presetSubtype="16" fill="hold" nodeType="withEffect">
                                  <p:stCondLst>
                                    <p:cond delay="0"/>
                                  </p:stCondLst>
                                  <p:childTnLst>
                                    <p:set>
                                      <p:cBhvr>
                                        <p:cTn id="9" dur="1" fill="hold">
                                          <p:stCondLst>
                                            <p:cond delay="0"/>
                                          </p:stCondLst>
                                        </p:cTn>
                                        <p:tgtEl>
                                          <p:spTgt spid="42"/>
                                        </p:tgtEl>
                                        <p:attrNameLst>
                                          <p:attrName>style.visibility</p:attrName>
                                        </p:attrNameLst>
                                      </p:cBhvr>
                                      <p:to>
                                        <p:strVal val="visible"/>
                                      </p:to>
                                    </p:set>
                                    <p:anim calcmode="lin" valueType="num">
                                      <p:cBhvr>
                                        <p:cTn id="10" dur="500" fill="hold"/>
                                        <p:tgtEl>
                                          <p:spTgt spid="42"/>
                                        </p:tgtEl>
                                        <p:attrNameLst>
                                          <p:attrName>ppt_w</p:attrName>
                                        </p:attrNameLst>
                                      </p:cBhvr>
                                      <p:tavLst>
                                        <p:tav tm="0">
                                          <p:val>
                                            <p:fltVal val="0"/>
                                          </p:val>
                                        </p:tav>
                                        <p:tav tm="100000">
                                          <p:val>
                                            <p:strVal val="#ppt_w"/>
                                          </p:val>
                                        </p:tav>
                                      </p:tavLst>
                                    </p:anim>
                                    <p:anim calcmode="lin" valueType="num">
                                      <p:cBhvr>
                                        <p:cTn id="11" dur="500" fill="hold"/>
                                        <p:tgtEl>
                                          <p:spTgt spid="42"/>
                                        </p:tgtEl>
                                        <p:attrNameLst>
                                          <p:attrName>ppt_h</p:attrName>
                                        </p:attrNameLst>
                                      </p:cBhvr>
                                      <p:tavLst>
                                        <p:tav tm="0">
                                          <p:val>
                                            <p:fltVal val="0"/>
                                          </p:val>
                                        </p:tav>
                                        <p:tav tm="100000">
                                          <p:val>
                                            <p:strVal val="#ppt_h"/>
                                          </p:val>
                                        </p:tav>
                                      </p:tavLst>
                                    </p:anim>
                                    <p:animEffect transition="in" filter="fade">
                                      <p:cBhvr>
                                        <p:cTn id="12" dur="500"/>
                                        <p:tgtEl>
                                          <p:spTgt spid="42"/>
                                        </p:tgtEl>
                                      </p:cBhvr>
                                    </p:animEffect>
                                  </p:childTnLst>
                                </p:cTn>
                              </p:par>
                            </p:childTnLst>
                          </p:cTn>
                        </p:par>
                        <p:par>
                          <p:cTn id="13" fill="hold">
                            <p:stCondLst>
                              <p:cond delay="500"/>
                            </p:stCondLst>
                            <p:childTnLst>
                              <p:par>
                                <p:cTn id="14" presetID="26" presetClass="emph" presetSubtype="0" fill="hold" nodeType="afterEffect">
                                  <p:stCondLst>
                                    <p:cond delay="0"/>
                                  </p:stCondLst>
                                  <p:childTnLst>
                                    <p:animEffect transition="out" filter="fade">
                                      <p:cBhvr>
                                        <p:cTn id="15" dur="500" tmFilter="0, 0; .2, .5; .8, .5; 1, 0"/>
                                        <p:tgtEl>
                                          <p:spTgt spid="42"/>
                                        </p:tgtEl>
                                      </p:cBhvr>
                                    </p:animEffect>
                                    <p:animScale>
                                      <p:cBhvr>
                                        <p:cTn id="16" dur="250" autoRev="1" fill="hold"/>
                                        <p:tgtEl>
                                          <p:spTgt spid="42"/>
                                        </p:tgtEl>
                                      </p:cBhvr>
                                      <p:by x="105000" y="105000"/>
                                    </p:animScale>
                                  </p:childTnLst>
                                </p:cTn>
                              </p:par>
                            </p:childTnLst>
                          </p:cTn>
                        </p:par>
                        <p:par>
                          <p:cTn id="17" fill="hold">
                            <p:stCondLst>
                              <p:cond delay="1000"/>
                            </p:stCondLst>
                            <p:childTnLst>
                              <p:par>
                                <p:cTn id="18" presetID="25" presetClass="entr" presetSubtype="0" fill="hold" nodeType="afterEffect">
                                  <p:stCondLst>
                                    <p:cond delay="0"/>
                                  </p:stCondLst>
                                  <p:childTnLst>
                                    <p:set>
                                      <p:cBhvr>
                                        <p:cTn id="19" dur="1" fill="hold">
                                          <p:stCondLst>
                                            <p:cond delay="0"/>
                                          </p:stCondLst>
                                        </p:cTn>
                                        <p:tgtEl>
                                          <p:spTgt spid="45"/>
                                        </p:tgtEl>
                                        <p:attrNameLst>
                                          <p:attrName>style.visibility</p:attrName>
                                        </p:attrNameLst>
                                      </p:cBhvr>
                                      <p:to>
                                        <p:strVal val="visible"/>
                                      </p:to>
                                    </p:set>
                                    <p:anim calcmode="lin" valueType="num">
                                      <p:cBhvr>
                                        <p:cTn id="20" dur="625" decel="50000" fill="hold">
                                          <p:stCondLst>
                                            <p:cond delay="0"/>
                                          </p:stCondLst>
                                        </p:cTn>
                                        <p:tgtEl>
                                          <p:spTgt spid="45"/>
                                        </p:tgtEl>
                                        <p:attrNameLst>
                                          <p:attrName>style.rotation</p:attrName>
                                        </p:attrNameLst>
                                      </p:cBhvr>
                                      <p:tavLst>
                                        <p:tav tm="0">
                                          <p:val>
                                            <p:fltVal val="-90"/>
                                          </p:val>
                                        </p:tav>
                                        <p:tav tm="100000">
                                          <p:val>
                                            <p:fltVal val="0"/>
                                          </p:val>
                                        </p:tav>
                                      </p:tavLst>
                                    </p:anim>
                                    <p:anim calcmode="lin" valueType="num">
                                      <p:cBhvr>
                                        <p:cTn id="21" dur="625" decel="50000" fill="hold">
                                          <p:stCondLst>
                                            <p:cond delay="0"/>
                                          </p:stCondLst>
                                        </p:cTn>
                                        <p:tgtEl>
                                          <p:spTgt spid="45"/>
                                        </p:tgtEl>
                                        <p:attrNameLst>
                                          <p:attrName>ppt_w</p:attrName>
                                        </p:attrNameLst>
                                      </p:cBhvr>
                                      <p:tavLst>
                                        <p:tav tm="0">
                                          <p:val>
                                            <p:strVal val="#ppt_w"/>
                                          </p:val>
                                        </p:tav>
                                        <p:tav tm="100000">
                                          <p:val>
                                            <p:strVal val="#ppt_w*.05"/>
                                          </p:val>
                                        </p:tav>
                                      </p:tavLst>
                                    </p:anim>
                                    <p:anim calcmode="lin" valueType="num">
                                      <p:cBhvr>
                                        <p:cTn id="22" dur="625" accel="50000" fill="hold">
                                          <p:stCondLst>
                                            <p:cond delay="625"/>
                                          </p:stCondLst>
                                        </p:cTn>
                                        <p:tgtEl>
                                          <p:spTgt spid="45"/>
                                        </p:tgtEl>
                                        <p:attrNameLst>
                                          <p:attrName>ppt_w</p:attrName>
                                        </p:attrNameLst>
                                      </p:cBhvr>
                                      <p:tavLst>
                                        <p:tav tm="0">
                                          <p:val>
                                            <p:strVal val="#ppt_w*.05"/>
                                          </p:val>
                                        </p:tav>
                                        <p:tav tm="100000">
                                          <p:val>
                                            <p:strVal val="#ppt_w"/>
                                          </p:val>
                                        </p:tav>
                                      </p:tavLst>
                                    </p:anim>
                                    <p:anim calcmode="lin" valueType="num">
                                      <p:cBhvr>
                                        <p:cTn id="23" dur="1250" fill="hold"/>
                                        <p:tgtEl>
                                          <p:spTgt spid="45"/>
                                        </p:tgtEl>
                                        <p:attrNameLst>
                                          <p:attrName>ppt_h</p:attrName>
                                        </p:attrNameLst>
                                      </p:cBhvr>
                                      <p:tavLst>
                                        <p:tav tm="0">
                                          <p:val>
                                            <p:strVal val="#ppt_h"/>
                                          </p:val>
                                        </p:tav>
                                        <p:tav tm="100000">
                                          <p:val>
                                            <p:strVal val="#ppt_h"/>
                                          </p:val>
                                        </p:tav>
                                      </p:tavLst>
                                    </p:anim>
                                    <p:anim calcmode="lin" valueType="num">
                                      <p:cBhvr>
                                        <p:cTn id="24" dur="625" decel="50000" fill="hold">
                                          <p:stCondLst>
                                            <p:cond delay="0"/>
                                          </p:stCondLst>
                                        </p:cTn>
                                        <p:tgtEl>
                                          <p:spTgt spid="45"/>
                                        </p:tgtEl>
                                        <p:attrNameLst>
                                          <p:attrName>ppt_x</p:attrName>
                                        </p:attrNameLst>
                                      </p:cBhvr>
                                      <p:tavLst>
                                        <p:tav tm="0">
                                          <p:val>
                                            <p:strVal val="#ppt_x+.4"/>
                                          </p:val>
                                        </p:tav>
                                        <p:tav tm="100000">
                                          <p:val>
                                            <p:strVal val="#ppt_x"/>
                                          </p:val>
                                        </p:tav>
                                      </p:tavLst>
                                    </p:anim>
                                    <p:anim calcmode="lin" valueType="num">
                                      <p:cBhvr>
                                        <p:cTn id="25" dur="625" decel="50000" fill="hold">
                                          <p:stCondLst>
                                            <p:cond delay="0"/>
                                          </p:stCondLst>
                                        </p:cTn>
                                        <p:tgtEl>
                                          <p:spTgt spid="45"/>
                                        </p:tgtEl>
                                        <p:attrNameLst>
                                          <p:attrName>ppt_y</p:attrName>
                                        </p:attrNameLst>
                                      </p:cBhvr>
                                      <p:tavLst>
                                        <p:tav tm="0">
                                          <p:val>
                                            <p:strVal val="#ppt_y-.2"/>
                                          </p:val>
                                        </p:tav>
                                        <p:tav tm="100000">
                                          <p:val>
                                            <p:strVal val="#ppt_y+.1"/>
                                          </p:val>
                                        </p:tav>
                                      </p:tavLst>
                                    </p:anim>
                                    <p:anim calcmode="lin" valueType="num">
                                      <p:cBhvr>
                                        <p:cTn id="26" dur="625" accel="50000" fill="hold">
                                          <p:stCondLst>
                                            <p:cond delay="625"/>
                                          </p:stCondLst>
                                        </p:cTn>
                                        <p:tgtEl>
                                          <p:spTgt spid="45"/>
                                        </p:tgtEl>
                                        <p:attrNameLst>
                                          <p:attrName>ppt_y</p:attrName>
                                        </p:attrNameLst>
                                      </p:cBhvr>
                                      <p:tavLst>
                                        <p:tav tm="0">
                                          <p:val>
                                            <p:strVal val="#ppt_y+.1"/>
                                          </p:val>
                                        </p:tav>
                                        <p:tav tm="100000">
                                          <p:val>
                                            <p:strVal val="#ppt_y"/>
                                          </p:val>
                                        </p:tav>
                                      </p:tavLst>
                                    </p:anim>
                                    <p:animEffect transition="in" filter="fade">
                                      <p:cBhvr>
                                        <p:cTn id="27" dur="1250" decel="50000">
                                          <p:stCondLst>
                                            <p:cond delay="0"/>
                                          </p:stCondLst>
                                        </p:cTn>
                                        <p:tgtEl>
                                          <p:spTgt spid="45"/>
                                        </p:tgtEl>
                                      </p:cBhvr>
                                    </p:animEffect>
                                  </p:childTnLst>
                                </p:cTn>
                              </p:par>
                            </p:childTnLst>
                          </p:cTn>
                        </p:par>
                        <p:par>
                          <p:cTn id="28" fill="hold">
                            <p:stCondLst>
                              <p:cond delay="2250"/>
                            </p:stCondLst>
                            <p:childTnLst>
                              <p:par>
                                <p:cTn id="29" presetID="10" presetClass="entr" presetSubtype="0"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childTnLst>
                          </p:cTn>
                        </p:par>
                        <p:par>
                          <p:cTn id="32" fill="hold">
                            <p:stCondLst>
                              <p:cond delay="2750"/>
                            </p:stCondLst>
                            <p:childTnLst>
                              <p:par>
                                <p:cTn id="33" presetID="32" presetClass="emph" presetSubtype="0" fill="hold" nodeType="afterEffect">
                                  <p:stCondLst>
                                    <p:cond delay="0"/>
                                  </p:stCondLst>
                                  <p:childTnLst>
                                    <p:animRot by="120000">
                                      <p:cBhvr>
                                        <p:cTn id="34" dur="100" fill="hold">
                                          <p:stCondLst>
                                            <p:cond delay="0"/>
                                          </p:stCondLst>
                                        </p:cTn>
                                        <p:tgtEl>
                                          <p:spTgt spid="6"/>
                                        </p:tgtEl>
                                        <p:attrNameLst>
                                          <p:attrName>r</p:attrName>
                                        </p:attrNameLst>
                                      </p:cBhvr>
                                    </p:animRot>
                                    <p:animRot by="-240000">
                                      <p:cBhvr>
                                        <p:cTn id="35" dur="200" fill="hold">
                                          <p:stCondLst>
                                            <p:cond delay="200"/>
                                          </p:stCondLst>
                                        </p:cTn>
                                        <p:tgtEl>
                                          <p:spTgt spid="6"/>
                                        </p:tgtEl>
                                        <p:attrNameLst>
                                          <p:attrName>r</p:attrName>
                                        </p:attrNameLst>
                                      </p:cBhvr>
                                    </p:animRot>
                                    <p:animRot by="240000">
                                      <p:cBhvr>
                                        <p:cTn id="36" dur="200" fill="hold">
                                          <p:stCondLst>
                                            <p:cond delay="400"/>
                                          </p:stCondLst>
                                        </p:cTn>
                                        <p:tgtEl>
                                          <p:spTgt spid="6"/>
                                        </p:tgtEl>
                                        <p:attrNameLst>
                                          <p:attrName>r</p:attrName>
                                        </p:attrNameLst>
                                      </p:cBhvr>
                                    </p:animRot>
                                    <p:animRot by="-240000">
                                      <p:cBhvr>
                                        <p:cTn id="37" dur="200" fill="hold">
                                          <p:stCondLst>
                                            <p:cond delay="600"/>
                                          </p:stCondLst>
                                        </p:cTn>
                                        <p:tgtEl>
                                          <p:spTgt spid="6"/>
                                        </p:tgtEl>
                                        <p:attrNameLst>
                                          <p:attrName>r</p:attrName>
                                        </p:attrNameLst>
                                      </p:cBhvr>
                                    </p:animRot>
                                    <p:animRot by="120000">
                                      <p:cBhvr>
                                        <p:cTn id="38" dur="200" fill="hold">
                                          <p:stCondLst>
                                            <p:cond delay="800"/>
                                          </p:stCondLst>
                                        </p:cTn>
                                        <p:tgtEl>
                                          <p:spTgt spid="6"/>
                                        </p:tgtEl>
                                        <p:attrNameLst>
                                          <p:attrName>r</p:attrName>
                                        </p:attrNameLst>
                                      </p:cBhvr>
                                    </p:animRo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73"/>
                                        </p:tgtEl>
                                        <p:attrNameLst>
                                          <p:attrName>style.visibility</p:attrName>
                                        </p:attrNameLst>
                                      </p:cBhvr>
                                      <p:to>
                                        <p:strVal val="visible"/>
                                      </p:to>
                                    </p:set>
                                    <p:animEffect transition="in" filter="wipe(left)">
                                      <p:cBhvr>
                                        <p:cTn id="42" dur="1000"/>
                                        <p:tgtEl>
                                          <p:spTgt spid="73"/>
                                        </p:tgtEl>
                                      </p:cBhvr>
                                    </p:animEffect>
                                  </p:childTnLst>
                                </p:cTn>
                              </p:par>
                            </p:childTnLst>
                          </p:cTn>
                        </p:par>
                        <p:par>
                          <p:cTn id="43" fill="hold">
                            <p:stCondLst>
                              <p:cond delay="4750"/>
                            </p:stCondLst>
                            <p:childTnLst>
                              <p:par>
                                <p:cTn id="44" presetID="10" presetClass="entr" presetSubtype="0" fill="hold" nodeType="afterEffect">
                                  <p:stCondLst>
                                    <p:cond delay="250"/>
                                  </p:stCondLst>
                                  <p:childTnLst>
                                    <p:set>
                                      <p:cBhvr>
                                        <p:cTn id="45" dur="1" fill="hold">
                                          <p:stCondLst>
                                            <p:cond delay="0"/>
                                          </p:stCondLst>
                                        </p:cTn>
                                        <p:tgtEl>
                                          <p:spTgt spid="76"/>
                                        </p:tgtEl>
                                        <p:attrNameLst>
                                          <p:attrName>style.visibility</p:attrName>
                                        </p:attrNameLst>
                                      </p:cBhvr>
                                      <p:to>
                                        <p:strVal val="visible"/>
                                      </p:to>
                                    </p:set>
                                    <p:animEffect transition="in" filter="fade">
                                      <p:cBhvr>
                                        <p:cTn id="46" dur="500"/>
                                        <p:tgtEl>
                                          <p:spTgt spid="76"/>
                                        </p:tgtEl>
                                      </p:cBhvr>
                                    </p:animEffect>
                                  </p:childTnLst>
                                </p:cTn>
                              </p:par>
                            </p:childTnLst>
                          </p:cTn>
                        </p:par>
                        <p:par>
                          <p:cTn id="47" fill="hold">
                            <p:stCondLst>
                              <p:cond delay="5500"/>
                            </p:stCondLst>
                            <p:childTnLst>
                              <p:par>
                                <p:cTn id="48" presetID="32" presetClass="emph" presetSubtype="0" fill="hold" nodeType="afterEffect">
                                  <p:stCondLst>
                                    <p:cond delay="0"/>
                                  </p:stCondLst>
                                  <p:childTnLst>
                                    <p:animRot by="120000">
                                      <p:cBhvr>
                                        <p:cTn id="49" dur="100" fill="hold">
                                          <p:stCondLst>
                                            <p:cond delay="0"/>
                                          </p:stCondLst>
                                        </p:cTn>
                                        <p:tgtEl>
                                          <p:spTgt spid="76"/>
                                        </p:tgtEl>
                                        <p:attrNameLst>
                                          <p:attrName>r</p:attrName>
                                        </p:attrNameLst>
                                      </p:cBhvr>
                                    </p:animRot>
                                    <p:animRot by="-240000">
                                      <p:cBhvr>
                                        <p:cTn id="50" dur="200" fill="hold">
                                          <p:stCondLst>
                                            <p:cond delay="200"/>
                                          </p:stCondLst>
                                        </p:cTn>
                                        <p:tgtEl>
                                          <p:spTgt spid="76"/>
                                        </p:tgtEl>
                                        <p:attrNameLst>
                                          <p:attrName>r</p:attrName>
                                        </p:attrNameLst>
                                      </p:cBhvr>
                                    </p:animRot>
                                    <p:animRot by="240000">
                                      <p:cBhvr>
                                        <p:cTn id="51" dur="200" fill="hold">
                                          <p:stCondLst>
                                            <p:cond delay="400"/>
                                          </p:stCondLst>
                                        </p:cTn>
                                        <p:tgtEl>
                                          <p:spTgt spid="76"/>
                                        </p:tgtEl>
                                        <p:attrNameLst>
                                          <p:attrName>r</p:attrName>
                                        </p:attrNameLst>
                                      </p:cBhvr>
                                    </p:animRot>
                                    <p:animRot by="-240000">
                                      <p:cBhvr>
                                        <p:cTn id="52" dur="200" fill="hold">
                                          <p:stCondLst>
                                            <p:cond delay="600"/>
                                          </p:stCondLst>
                                        </p:cTn>
                                        <p:tgtEl>
                                          <p:spTgt spid="76"/>
                                        </p:tgtEl>
                                        <p:attrNameLst>
                                          <p:attrName>r</p:attrName>
                                        </p:attrNameLst>
                                      </p:cBhvr>
                                    </p:animRot>
                                    <p:animRot by="120000">
                                      <p:cBhvr>
                                        <p:cTn id="53" dur="200" fill="hold">
                                          <p:stCondLst>
                                            <p:cond delay="800"/>
                                          </p:stCondLst>
                                        </p:cTn>
                                        <p:tgtEl>
                                          <p:spTgt spid="76"/>
                                        </p:tgtEl>
                                        <p:attrNameLst>
                                          <p:attrName>r</p:attrName>
                                        </p:attrNameLst>
                                      </p:cBhvr>
                                    </p:animRot>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77"/>
                                        </p:tgtEl>
                                        <p:attrNameLst>
                                          <p:attrName>style.visibility</p:attrName>
                                        </p:attrNameLst>
                                      </p:cBhvr>
                                      <p:to>
                                        <p:strVal val="visible"/>
                                      </p:to>
                                    </p:set>
                                    <p:animEffect transition="in" filter="wipe(left)">
                                      <p:cBhvr>
                                        <p:cTn id="57" dur="1000"/>
                                        <p:tgtEl>
                                          <p:spTgt spid="77"/>
                                        </p:tgtEl>
                                      </p:cBhvr>
                                    </p:animEffect>
                                  </p:childTnLst>
                                </p:cTn>
                              </p:par>
                            </p:childTnLst>
                          </p:cTn>
                        </p:par>
                        <p:par>
                          <p:cTn id="58" fill="hold">
                            <p:stCondLst>
                              <p:cond delay="7500"/>
                            </p:stCondLst>
                            <p:childTnLst>
                              <p:par>
                                <p:cTn id="59" presetID="22" presetClass="entr" presetSubtype="8" fill="hold" nodeType="afterEffect">
                                  <p:stCondLst>
                                    <p:cond delay="0"/>
                                  </p:stCondLst>
                                  <p:childTnLst>
                                    <p:set>
                                      <p:cBhvr>
                                        <p:cTn id="60" dur="1" fill="hold">
                                          <p:stCondLst>
                                            <p:cond delay="0"/>
                                          </p:stCondLst>
                                        </p:cTn>
                                        <p:tgtEl>
                                          <p:spTgt spid="78"/>
                                        </p:tgtEl>
                                        <p:attrNameLst>
                                          <p:attrName>style.visibility</p:attrName>
                                        </p:attrNameLst>
                                      </p:cBhvr>
                                      <p:to>
                                        <p:strVal val="visible"/>
                                      </p:to>
                                    </p:set>
                                    <p:animEffect transition="in" filter="wipe(left)">
                                      <p:cBhvr>
                                        <p:cTn id="61" dur="1000"/>
                                        <p:tgtEl>
                                          <p:spTgt spid="78"/>
                                        </p:tgtEl>
                                      </p:cBhvr>
                                    </p:animEffect>
                                  </p:childTnLst>
                                </p:cTn>
                              </p:par>
                            </p:childTnLst>
                          </p:cTn>
                        </p:par>
                        <p:par>
                          <p:cTn id="62" fill="hold">
                            <p:stCondLst>
                              <p:cond delay="8500"/>
                            </p:stCondLst>
                            <p:childTnLst>
                              <p:par>
                                <p:cTn id="63" presetID="10" presetClass="entr" presetSubtype="0" fill="hold" nodeType="afterEffect">
                                  <p:stCondLst>
                                    <p:cond delay="250"/>
                                  </p:stCondLst>
                                  <p:childTnLst>
                                    <p:set>
                                      <p:cBhvr>
                                        <p:cTn id="64" dur="1" fill="hold">
                                          <p:stCondLst>
                                            <p:cond delay="0"/>
                                          </p:stCondLst>
                                        </p:cTn>
                                        <p:tgtEl>
                                          <p:spTgt spid="81"/>
                                        </p:tgtEl>
                                        <p:attrNameLst>
                                          <p:attrName>style.visibility</p:attrName>
                                        </p:attrNameLst>
                                      </p:cBhvr>
                                      <p:to>
                                        <p:strVal val="visible"/>
                                      </p:to>
                                    </p:set>
                                    <p:animEffect transition="in" filter="fade">
                                      <p:cBhvr>
                                        <p:cTn id="65" dur="500"/>
                                        <p:tgtEl>
                                          <p:spTgt spid="81"/>
                                        </p:tgtEl>
                                      </p:cBhvr>
                                    </p:animEffect>
                                  </p:childTnLst>
                                </p:cTn>
                              </p:par>
                            </p:childTnLst>
                          </p:cTn>
                        </p:par>
                        <p:par>
                          <p:cTn id="66" fill="hold">
                            <p:stCondLst>
                              <p:cond delay="9250"/>
                            </p:stCondLst>
                            <p:childTnLst>
                              <p:par>
                                <p:cTn id="67" presetID="32" presetClass="emph" presetSubtype="0" fill="hold" nodeType="afterEffect">
                                  <p:stCondLst>
                                    <p:cond delay="0"/>
                                  </p:stCondLst>
                                  <p:childTnLst>
                                    <p:animRot by="120000">
                                      <p:cBhvr>
                                        <p:cTn id="68" dur="100" fill="hold">
                                          <p:stCondLst>
                                            <p:cond delay="0"/>
                                          </p:stCondLst>
                                        </p:cTn>
                                        <p:tgtEl>
                                          <p:spTgt spid="81"/>
                                        </p:tgtEl>
                                        <p:attrNameLst>
                                          <p:attrName>r</p:attrName>
                                        </p:attrNameLst>
                                      </p:cBhvr>
                                    </p:animRot>
                                    <p:animRot by="-240000">
                                      <p:cBhvr>
                                        <p:cTn id="69" dur="200" fill="hold">
                                          <p:stCondLst>
                                            <p:cond delay="200"/>
                                          </p:stCondLst>
                                        </p:cTn>
                                        <p:tgtEl>
                                          <p:spTgt spid="81"/>
                                        </p:tgtEl>
                                        <p:attrNameLst>
                                          <p:attrName>r</p:attrName>
                                        </p:attrNameLst>
                                      </p:cBhvr>
                                    </p:animRot>
                                    <p:animRot by="240000">
                                      <p:cBhvr>
                                        <p:cTn id="70" dur="200" fill="hold">
                                          <p:stCondLst>
                                            <p:cond delay="400"/>
                                          </p:stCondLst>
                                        </p:cTn>
                                        <p:tgtEl>
                                          <p:spTgt spid="81"/>
                                        </p:tgtEl>
                                        <p:attrNameLst>
                                          <p:attrName>r</p:attrName>
                                        </p:attrNameLst>
                                      </p:cBhvr>
                                    </p:animRot>
                                    <p:animRot by="-240000">
                                      <p:cBhvr>
                                        <p:cTn id="71" dur="200" fill="hold">
                                          <p:stCondLst>
                                            <p:cond delay="600"/>
                                          </p:stCondLst>
                                        </p:cTn>
                                        <p:tgtEl>
                                          <p:spTgt spid="81"/>
                                        </p:tgtEl>
                                        <p:attrNameLst>
                                          <p:attrName>r</p:attrName>
                                        </p:attrNameLst>
                                      </p:cBhvr>
                                    </p:animRot>
                                    <p:animRot by="120000">
                                      <p:cBhvr>
                                        <p:cTn id="72" dur="200" fill="hold">
                                          <p:stCondLst>
                                            <p:cond delay="800"/>
                                          </p:stCondLst>
                                        </p:cTn>
                                        <p:tgtEl>
                                          <p:spTgt spid="81"/>
                                        </p:tgtEl>
                                        <p:attrNameLst>
                                          <p:attrName>r</p:attrName>
                                        </p:attrNameLst>
                                      </p:cBhvr>
                                    </p:animRot>
                                  </p:childTnLst>
                                </p:cTn>
                              </p:par>
                            </p:childTnLst>
                          </p:cTn>
                        </p:par>
                        <p:par>
                          <p:cTn id="73" fill="hold">
                            <p:stCondLst>
                              <p:cond delay="10250"/>
                            </p:stCondLst>
                            <p:childTnLst>
                              <p:par>
                                <p:cTn id="74" presetID="22" presetClass="entr" presetSubtype="8" fill="hold" nodeType="afterEffect">
                                  <p:stCondLst>
                                    <p:cond delay="0"/>
                                  </p:stCondLst>
                                  <p:childTnLst>
                                    <p:set>
                                      <p:cBhvr>
                                        <p:cTn id="75" dur="1" fill="hold">
                                          <p:stCondLst>
                                            <p:cond delay="0"/>
                                          </p:stCondLst>
                                        </p:cTn>
                                        <p:tgtEl>
                                          <p:spTgt spid="82"/>
                                        </p:tgtEl>
                                        <p:attrNameLst>
                                          <p:attrName>style.visibility</p:attrName>
                                        </p:attrNameLst>
                                      </p:cBhvr>
                                      <p:to>
                                        <p:strVal val="visible"/>
                                      </p:to>
                                    </p:set>
                                    <p:animEffect transition="in" filter="wipe(left)">
                                      <p:cBhvr>
                                        <p:cTn id="76" dur="1000"/>
                                        <p:tgtEl>
                                          <p:spTgt spid="82"/>
                                        </p:tgtEl>
                                      </p:cBhvr>
                                    </p:animEffect>
                                  </p:childTnLst>
                                </p:cTn>
                              </p:par>
                            </p:childTnLst>
                          </p:cTn>
                        </p:par>
                        <p:par>
                          <p:cTn id="77" fill="hold">
                            <p:stCondLst>
                              <p:cond delay="11250"/>
                            </p:stCondLst>
                            <p:childTnLst>
                              <p:par>
                                <p:cTn id="78" presetID="22" presetClass="entr" presetSubtype="8"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wipe(left)">
                                      <p:cBhvr>
                                        <p:cTn id="80" dur="1000"/>
                                        <p:tgtEl>
                                          <p:spTgt spid="88"/>
                                        </p:tgtEl>
                                      </p:cBhvr>
                                    </p:animEffect>
                                  </p:childTnLst>
                                </p:cTn>
                              </p:par>
                            </p:childTnLst>
                          </p:cTn>
                        </p:par>
                        <p:par>
                          <p:cTn id="81" fill="hold">
                            <p:stCondLst>
                              <p:cond delay="12250"/>
                            </p:stCondLst>
                            <p:childTnLst>
                              <p:par>
                                <p:cTn id="82" presetID="31" presetClass="entr" presetSubtype="0" fill="hold" nodeType="afterEffect">
                                  <p:stCondLst>
                                    <p:cond delay="0"/>
                                  </p:stCondLst>
                                  <p:childTnLst>
                                    <p:set>
                                      <p:cBhvr>
                                        <p:cTn id="83" dur="1" fill="hold">
                                          <p:stCondLst>
                                            <p:cond delay="0"/>
                                          </p:stCondLst>
                                        </p:cTn>
                                        <p:tgtEl>
                                          <p:spTgt spid="92"/>
                                        </p:tgtEl>
                                        <p:attrNameLst>
                                          <p:attrName>style.visibility</p:attrName>
                                        </p:attrNameLst>
                                      </p:cBhvr>
                                      <p:to>
                                        <p:strVal val="visible"/>
                                      </p:to>
                                    </p:set>
                                    <p:anim calcmode="lin" valueType="num">
                                      <p:cBhvr>
                                        <p:cTn id="84" dur="1000" fill="hold"/>
                                        <p:tgtEl>
                                          <p:spTgt spid="92"/>
                                        </p:tgtEl>
                                        <p:attrNameLst>
                                          <p:attrName>ppt_w</p:attrName>
                                        </p:attrNameLst>
                                      </p:cBhvr>
                                      <p:tavLst>
                                        <p:tav tm="0">
                                          <p:val>
                                            <p:fltVal val="0"/>
                                          </p:val>
                                        </p:tav>
                                        <p:tav tm="100000">
                                          <p:val>
                                            <p:strVal val="#ppt_w"/>
                                          </p:val>
                                        </p:tav>
                                      </p:tavLst>
                                    </p:anim>
                                    <p:anim calcmode="lin" valueType="num">
                                      <p:cBhvr>
                                        <p:cTn id="85" dur="1000" fill="hold"/>
                                        <p:tgtEl>
                                          <p:spTgt spid="92"/>
                                        </p:tgtEl>
                                        <p:attrNameLst>
                                          <p:attrName>ppt_h</p:attrName>
                                        </p:attrNameLst>
                                      </p:cBhvr>
                                      <p:tavLst>
                                        <p:tav tm="0">
                                          <p:val>
                                            <p:fltVal val="0"/>
                                          </p:val>
                                        </p:tav>
                                        <p:tav tm="100000">
                                          <p:val>
                                            <p:strVal val="#ppt_h"/>
                                          </p:val>
                                        </p:tav>
                                      </p:tavLst>
                                    </p:anim>
                                    <p:anim calcmode="lin" valueType="num">
                                      <p:cBhvr>
                                        <p:cTn id="86" dur="1000" fill="hold"/>
                                        <p:tgtEl>
                                          <p:spTgt spid="92"/>
                                        </p:tgtEl>
                                        <p:attrNameLst>
                                          <p:attrName>style.rotation</p:attrName>
                                        </p:attrNameLst>
                                      </p:cBhvr>
                                      <p:tavLst>
                                        <p:tav tm="0">
                                          <p:val>
                                            <p:fltVal val="90"/>
                                          </p:val>
                                        </p:tav>
                                        <p:tav tm="100000">
                                          <p:val>
                                            <p:fltVal val="0"/>
                                          </p:val>
                                        </p:tav>
                                      </p:tavLst>
                                    </p:anim>
                                    <p:animEffect transition="in" filter="fade">
                                      <p:cBhvr>
                                        <p:cTn id="87" dur="1000"/>
                                        <p:tgtEl>
                                          <p:spTgt spid="92"/>
                                        </p:tgtEl>
                                      </p:cBhvr>
                                    </p:animEffect>
                                  </p:childTnLst>
                                </p:cTn>
                              </p:par>
                            </p:childTnLst>
                          </p:cTn>
                        </p:par>
                        <p:par>
                          <p:cTn id="88" fill="hold">
                            <p:stCondLst>
                              <p:cond delay="13250"/>
                            </p:stCondLst>
                            <p:childTnLst>
                              <p:par>
                                <p:cTn id="89" presetID="10" presetClass="entr" presetSubtype="0"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Effect transition="in" filter="fade">
                                      <p:cBhvr>
                                        <p:cTn id="91" dur="500"/>
                                        <p:tgtEl>
                                          <p:spTgt spid="95"/>
                                        </p:tgtEl>
                                      </p:cBhvr>
                                    </p:animEffect>
                                  </p:childTnLst>
                                </p:cTn>
                              </p:par>
                            </p:childTnLst>
                          </p:cTn>
                        </p:par>
                        <p:par>
                          <p:cTn id="92" fill="hold">
                            <p:stCondLst>
                              <p:cond delay="13750"/>
                            </p:stCondLst>
                            <p:childTnLst>
                              <p:par>
                                <p:cTn id="93" presetID="22" presetClass="entr" presetSubtype="8" fill="hold" nodeType="afterEffect">
                                  <p:stCondLst>
                                    <p:cond delay="0"/>
                                  </p:stCondLst>
                                  <p:childTnLst>
                                    <p:set>
                                      <p:cBhvr>
                                        <p:cTn id="94" dur="1" fill="hold">
                                          <p:stCondLst>
                                            <p:cond delay="0"/>
                                          </p:stCondLst>
                                        </p:cTn>
                                        <p:tgtEl>
                                          <p:spTgt spid="96"/>
                                        </p:tgtEl>
                                        <p:attrNameLst>
                                          <p:attrName>style.visibility</p:attrName>
                                        </p:attrNameLst>
                                      </p:cBhvr>
                                      <p:to>
                                        <p:strVal val="visible"/>
                                      </p:to>
                                    </p:set>
                                    <p:animEffect transition="in" filter="wipe(left)">
                                      <p:cBhvr>
                                        <p:cTn id="95" dur="1000"/>
                                        <p:tgtEl>
                                          <p:spTgt spid="96"/>
                                        </p:tgtEl>
                                      </p:cBhvr>
                                    </p:animEffect>
                                  </p:childTnLst>
                                </p:cTn>
                              </p:par>
                            </p:childTnLst>
                          </p:cTn>
                        </p:par>
                        <p:par>
                          <p:cTn id="96" fill="hold">
                            <p:stCondLst>
                              <p:cond delay="14750"/>
                            </p:stCondLst>
                            <p:childTnLst>
                              <p:par>
                                <p:cTn id="97" presetID="22" presetClass="entr" presetSubtype="8" fill="hold" nodeType="afterEffect">
                                  <p:stCondLst>
                                    <p:cond delay="0"/>
                                  </p:stCondLst>
                                  <p:childTnLst>
                                    <p:set>
                                      <p:cBhvr>
                                        <p:cTn id="98" dur="1" fill="hold">
                                          <p:stCondLst>
                                            <p:cond delay="0"/>
                                          </p:stCondLst>
                                        </p:cTn>
                                        <p:tgtEl>
                                          <p:spTgt spid="100"/>
                                        </p:tgtEl>
                                        <p:attrNameLst>
                                          <p:attrName>style.visibility</p:attrName>
                                        </p:attrNameLst>
                                      </p:cBhvr>
                                      <p:to>
                                        <p:strVal val="visible"/>
                                      </p:to>
                                    </p:set>
                                    <p:animEffect transition="in" filter="wipe(left)">
                                      <p:cBhvr>
                                        <p:cTn id="99" dur="1000"/>
                                        <p:tgtEl>
                                          <p:spTgt spid="100"/>
                                        </p:tgtEl>
                                      </p:cBhvr>
                                    </p:animEffect>
                                  </p:childTnLst>
                                </p:cTn>
                              </p:par>
                            </p:childTnLst>
                          </p:cTn>
                        </p:par>
                        <p:par>
                          <p:cTn id="100" fill="hold">
                            <p:stCondLst>
                              <p:cond delay="15750"/>
                            </p:stCondLst>
                            <p:childTnLst>
                              <p:par>
                                <p:cTn id="101" presetID="22" presetClass="entr" presetSubtype="8"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left)">
                                      <p:cBhvr>
                                        <p:cTn id="103" dur="1500"/>
                                        <p:tgtEl>
                                          <p:spTgt spid="22"/>
                                        </p:tgtEl>
                                      </p:cBhvr>
                                    </p:animEffect>
                                  </p:childTnLst>
                                </p:cTn>
                              </p:par>
                            </p:childTnLst>
                          </p:cTn>
                        </p:par>
                        <p:par>
                          <p:cTn id="104" fill="hold">
                            <p:stCondLst>
                              <p:cond delay="17250"/>
                            </p:stCondLst>
                            <p:childTnLst>
                              <p:par>
                                <p:cTn id="105" presetID="26" presetClass="emph" presetSubtype="0" fill="hold" nodeType="afterEffect">
                                  <p:stCondLst>
                                    <p:cond delay="0"/>
                                  </p:stCondLst>
                                  <p:childTnLst>
                                    <p:animEffect transition="out" filter="fade">
                                      <p:cBhvr>
                                        <p:cTn id="106" dur="500" tmFilter="0, 0; .2, .5; .8, .5; 1, 0"/>
                                        <p:tgtEl>
                                          <p:spTgt spid="22"/>
                                        </p:tgtEl>
                                      </p:cBhvr>
                                    </p:animEffect>
                                    <p:animScale>
                                      <p:cBhvr>
                                        <p:cTn id="107" dur="250" autoRev="1" fill="hold"/>
                                        <p:tgtEl>
                                          <p:spTgt spid="2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95" grpId="0" animBg="1"/>
      <p:bldP spid="10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グループ化 9"/>
          <p:cNvGrpSpPr/>
          <p:nvPr/>
        </p:nvGrpSpPr>
        <p:grpSpPr>
          <a:xfrm>
            <a:off x="233362" y="502276"/>
            <a:ext cx="9387155" cy="5666703"/>
            <a:chOff x="979617" y="502277"/>
            <a:chExt cx="8177262" cy="4172754"/>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9617" y="502277"/>
              <a:ext cx="8177262" cy="4172754"/>
            </a:xfrm>
            <a:prstGeom prst="rect">
              <a:avLst/>
            </a:prstGeom>
          </p:spPr>
        </p:pic>
        <p:pic>
          <p:nvPicPr>
            <p:cNvPr id="9" name="図 8"/>
            <p:cNvPicPr>
              <a:picLocks noChangeAspect="1"/>
            </p:cNvPicPr>
            <p:nvPr/>
          </p:nvPicPr>
          <p:blipFill>
            <a:blip r:embed="rId3">
              <a:extLst>
                <a:ext uri="{BEBA8EAE-BF5A-486C-A8C5-ECC9F3942E4B}">
                  <a14:imgProps xmlns:a14="http://schemas.microsoft.com/office/drawing/2010/main">
                    <a14:imgLayer r:embed="rId4">
                      <a14:imgEffect>
                        <a14:backgroundRemoval t="3139" b="98206" l="9184" r="88776">
                          <a14:foregroundMark x1="53061" y1="24215" x2="53061" y2="24215"/>
                          <a14:foregroundMark x1="52041" y1="40359" x2="52041" y2="40359"/>
                          <a14:foregroundMark x1="51020" y1="61883" x2="51020" y2="61883"/>
                        </a14:backgroundRemoval>
                      </a14:imgEffect>
                    </a14:imgLayer>
                  </a14:imgProps>
                </a:ext>
              </a:extLst>
            </a:blip>
            <a:stretch>
              <a:fillRect/>
            </a:stretch>
          </p:blipFill>
          <p:spPr>
            <a:xfrm>
              <a:off x="8438775" y="2721528"/>
              <a:ext cx="459276" cy="1045087"/>
            </a:xfrm>
            <a:prstGeom prst="rect">
              <a:avLst/>
            </a:prstGeom>
          </p:spPr>
        </p:pic>
        <p:pic>
          <p:nvPicPr>
            <p:cNvPr id="11" name="図 10"/>
            <p:cNvPicPr>
              <a:picLocks noChangeAspect="1"/>
            </p:cNvPicPr>
            <p:nvPr/>
          </p:nvPicPr>
          <p:blipFill>
            <a:blip r:embed="rId5">
              <a:extLst>
                <a:ext uri="{BEBA8EAE-BF5A-486C-A8C5-ECC9F3942E4B}">
                  <a14:imgProps xmlns:a14="http://schemas.microsoft.com/office/drawing/2010/main">
                    <a14:imgLayer r:embed="rId6">
                      <a14:imgEffect>
                        <a14:backgroundRemoval t="6383" b="98936" l="2976" r="97024">
                          <a14:foregroundMark x1="54167" y1="50000" x2="54167" y2="50000"/>
                          <a14:foregroundMark x1="35714" y1="51064" x2="35714" y2="51064"/>
                        </a14:backgroundRemoval>
                      </a14:imgEffect>
                    </a14:imgLayer>
                  </a14:imgProps>
                </a:ext>
              </a:extLst>
            </a:blip>
            <a:stretch>
              <a:fillRect/>
            </a:stretch>
          </p:blipFill>
          <p:spPr>
            <a:xfrm>
              <a:off x="8068770" y="2838866"/>
              <a:ext cx="450382" cy="252000"/>
            </a:xfrm>
            <a:prstGeom prst="rect">
              <a:avLst/>
            </a:prstGeom>
          </p:spPr>
        </p:pic>
      </p:grpSp>
      <p:sp>
        <p:nvSpPr>
          <p:cNvPr id="3" name="AutoShape 2" descr="https://jpc-powerpoint.officeapps.live.com/pods/GetClipboardImage.ashx?Id=34949795-b90f-4739-a8bd-6077d825f0f5&amp;DC=GJP1&amp;pkey=2d48b672-6227-4d38-a6ef-548413ef9639&amp;wdwaccluster=GJP1"/>
          <p:cNvSpPr>
            <a:spLocks noChangeAspect="1" noChangeArrowheads="1"/>
          </p:cNvSpPr>
          <p:nvPr/>
        </p:nvSpPr>
        <p:spPr bwMode="auto">
          <a:xfrm>
            <a:off x="233363"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grpSp>
        <p:nvGrpSpPr>
          <p:cNvPr id="22" name="グループ化 21"/>
          <p:cNvGrpSpPr/>
          <p:nvPr/>
        </p:nvGrpSpPr>
        <p:grpSpPr>
          <a:xfrm>
            <a:off x="23562" y="6247251"/>
            <a:ext cx="9883290" cy="576000"/>
            <a:chOff x="23562" y="6247251"/>
            <a:chExt cx="9883290" cy="576000"/>
          </a:xfrm>
        </p:grpSpPr>
        <p:grpSp>
          <p:nvGrpSpPr>
            <p:cNvPr id="21" name="グループ化 20"/>
            <p:cNvGrpSpPr/>
            <p:nvPr/>
          </p:nvGrpSpPr>
          <p:grpSpPr>
            <a:xfrm>
              <a:off x="23562" y="6247251"/>
              <a:ext cx="9883290" cy="576000"/>
              <a:chOff x="23562" y="6247251"/>
              <a:chExt cx="9883290" cy="576000"/>
            </a:xfrm>
          </p:grpSpPr>
          <p:sp>
            <p:nvSpPr>
              <p:cNvPr id="13" name="テキスト ボックス 12"/>
              <p:cNvSpPr txBox="1"/>
              <p:nvPr/>
            </p:nvSpPr>
            <p:spPr>
              <a:xfrm>
                <a:off x="23562" y="6247251"/>
                <a:ext cx="9828000" cy="576000"/>
              </a:xfrm>
              <a:prstGeom prst="rect">
                <a:avLst/>
              </a:prstGeom>
              <a:solidFill>
                <a:srgbClr val="FFFF00"/>
              </a:solidFill>
              <a:ln w="28575">
                <a:solidFill>
                  <a:schemeClr val="tx1"/>
                </a:solidFill>
              </a:ln>
            </p:spPr>
            <p:txBody>
              <a:bodyPr wrap="square" rtlCol="0">
                <a:spAutoFit/>
              </a:bodyPr>
              <a:lstStyle/>
              <a:p>
                <a:pPr algn="ctr"/>
                <a:endParaRPr kumimoji="1" lang="ja-JP" altLang="en-US" dirty="0">
                  <a:latin typeface="HGS創英角ﾎﾟｯﾌﾟ体" panose="040B0A00000000000000" pitchFamily="50" charset="-128"/>
                  <a:ea typeface="HGS創英角ﾎﾟｯﾌﾟ体" panose="040B0A00000000000000" pitchFamily="50" charset="-128"/>
                </a:endParaRPr>
              </a:p>
            </p:txBody>
          </p:sp>
          <p:sp>
            <p:nvSpPr>
              <p:cNvPr id="60" name="テキスト ボックス 59"/>
              <p:cNvSpPr txBox="1"/>
              <p:nvPr/>
            </p:nvSpPr>
            <p:spPr>
              <a:xfrm>
                <a:off x="117721" y="6389192"/>
                <a:ext cx="9789131" cy="430887"/>
              </a:xfrm>
              <a:prstGeom prst="rect">
                <a:avLst/>
              </a:prstGeom>
              <a:noFill/>
            </p:spPr>
            <p:txBody>
              <a:bodyPr wrap="square" rtlCol="0">
                <a:spAutoFit/>
              </a:bodyPr>
              <a:lstStyle/>
              <a:p>
                <a:r>
                  <a:rPr kumimoji="1" lang="ja-JP" altLang="en-US" sz="2100" dirty="0">
                    <a:latin typeface="HGS創英角ﾎﾟｯﾌﾟ体" panose="040B0A00000000000000" pitchFamily="50" charset="-128"/>
                    <a:ea typeface="HGS創英角ﾎﾟｯﾌﾟ体" panose="040B0A00000000000000" pitchFamily="50" charset="-128"/>
                  </a:rPr>
                  <a:t>応募する前に！チェックリストを確認しよう。▶▶</a:t>
                </a:r>
                <a:r>
                  <a:rPr lang="en-US" altLang="ja-JP" sz="2100" dirty="0">
                    <a:latin typeface="HGS創英角ﾎﾟｯﾌﾟ体" panose="040B0A00000000000000" pitchFamily="50" charset="-128"/>
                    <a:ea typeface="HGS創英角ﾎﾟｯﾌﾟ体" panose="040B0A00000000000000" pitchFamily="50" charset="-128"/>
                    <a:hlinkClick r:id="rId7"/>
                  </a:rPr>
                  <a:t>checkpoint.pdf (osaka.lg.jp)</a:t>
                </a:r>
                <a:endParaRPr kumimoji="1" lang="ja-JP" altLang="en-US" sz="2100" dirty="0">
                  <a:latin typeface="HGS創英角ﾎﾟｯﾌﾟ体" panose="040B0A00000000000000" pitchFamily="50" charset="-128"/>
                  <a:ea typeface="HGS創英角ﾎﾟｯﾌﾟ体" panose="040B0A00000000000000" pitchFamily="50" charset="-128"/>
                </a:endParaRPr>
              </a:p>
            </p:txBody>
          </p:sp>
        </p:grpSp>
        <p:sp>
          <p:nvSpPr>
            <p:cNvPr id="61" name="テキスト ボックス 60"/>
            <p:cNvSpPr txBox="1"/>
            <p:nvPr/>
          </p:nvSpPr>
          <p:spPr>
            <a:xfrm>
              <a:off x="121559" y="6261067"/>
              <a:ext cx="664682" cy="253916"/>
            </a:xfrm>
            <a:prstGeom prst="rect">
              <a:avLst/>
            </a:prstGeom>
            <a:noFill/>
          </p:spPr>
          <p:txBody>
            <a:bodyPr wrap="square" rtlCol="0">
              <a:spAutoFit/>
            </a:bodyPr>
            <a:lstStyle/>
            <a:p>
              <a:pPr algn="dist"/>
              <a:r>
                <a:rPr kumimoji="1" lang="ja-JP" altLang="en-US" sz="1050" dirty="0">
                  <a:latin typeface="HGS創英角ﾎﾟｯﾌﾟ体" panose="040B0A00000000000000" pitchFamily="50" charset="-128"/>
                  <a:ea typeface="HGS創英角ﾎﾟｯﾌﾟ体" panose="040B0A00000000000000" pitchFamily="50" charset="-128"/>
                </a:rPr>
                <a:t>おうぼ</a:t>
              </a:r>
            </a:p>
          </p:txBody>
        </p:sp>
        <p:sp>
          <p:nvSpPr>
            <p:cNvPr id="62" name="テキスト ボックス 61"/>
            <p:cNvSpPr txBox="1"/>
            <p:nvPr/>
          </p:nvSpPr>
          <p:spPr>
            <a:xfrm>
              <a:off x="1182049" y="6271515"/>
              <a:ext cx="502558" cy="253916"/>
            </a:xfrm>
            <a:prstGeom prst="rect">
              <a:avLst/>
            </a:prstGeom>
            <a:noFill/>
          </p:spPr>
          <p:txBody>
            <a:bodyPr wrap="square" rtlCol="0">
              <a:spAutoFit/>
            </a:bodyPr>
            <a:lstStyle/>
            <a:p>
              <a:pPr algn="dist"/>
              <a:r>
                <a:rPr kumimoji="1" lang="ja-JP" altLang="en-US" sz="1050" dirty="0">
                  <a:latin typeface="HGS創英角ﾎﾟｯﾌﾟ体" panose="040B0A00000000000000" pitchFamily="50" charset="-128"/>
                  <a:ea typeface="HGS創英角ﾎﾟｯﾌﾟ体" panose="040B0A00000000000000" pitchFamily="50" charset="-128"/>
                </a:rPr>
                <a:t>まえ</a:t>
              </a:r>
            </a:p>
          </p:txBody>
        </p:sp>
        <p:sp>
          <p:nvSpPr>
            <p:cNvPr id="63" name="テキスト ボックス 62"/>
            <p:cNvSpPr txBox="1"/>
            <p:nvPr/>
          </p:nvSpPr>
          <p:spPr>
            <a:xfrm>
              <a:off x="4107343" y="6263416"/>
              <a:ext cx="741376" cy="253916"/>
            </a:xfrm>
            <a:prstGeom prst="rect">
              <a:avLst/>
            </a:prstGeom>
            <a:noFill/>
          </p:spPr>
          <p:txBody>
            <a:bodyPr wrap="square" rtlCol="0">
              <a:spAutoFit/>
            </a:bodyPr>
            <a:lstStyle/>
            <a:p>
              <a:pPr algn="dist"/>
              <a:r>
                <a:rPr kumimoji="1" lang="ja-JP" altLang="en-US" sz="1050" dirty="0">
                  <a:latin typeface="HGS創英角ﾎﾟｯﾌﾟ体" panose="040B0A00000000000000" pitchFamily="50" charset="-128"/>
                  <a:ea typeface="HGS創英角ﾎﾟｯﾌﾟ体" panose="040B0A00000000000000" pitchFamily="50" charset="-128"/>
                </a:rPr>
                <a:t>かくにん</a:t>
              </a:r>
            </a:p>
          </p:txBody>
        </p:sp>
      </p:grpSp>
      <p:grpSp>
        <p:nvGrpSpPr>
          <p:cNvPr id="42" name="グループ化 41"/>
          <p:cNvGrpSpPr/>
          <p:nvPr/>
        </p:nvGrpSpPr>
        <p:grpSpPr>
          <a:xfrm>
            <a:off x="561847" y="748585"/>
            <a:ext cx="592362" cy="646331"/>
            <a:chOff x="2390956" y="1607048"/>
            <a:chExt cx="592362" cy="646331"/>
          </a:xfrm>
        </p:grpSpPr>
        <p:sp>
          <p:nvSpPr>
            <p:cNvPr id="43" name="テキスト ボックス 42"/>
            <p:cNvSpPr txBox="1"/>
            <p:nvPr/>
          </p:nvSpPr>
          <p:spPr>
            <a:xfrm>
              <a:off x="2395130" y="1607048"/>
              <a:ext cx="588188" cy="646331"/>
            </a:xfrm>
            <a:prstGeom prst="rect">
              <a:avLst/>
            </a:prstGeom>
            <a:noFill/>
          </p:spPr>
          <p:txBody>
            <a:bodyPr wrap="square" rtlCol="0">
              <a:spAutoFit/>
            </a:bodyPr>
            <a:lstStyle/>
            <a:p>
              <a:pPr algn="dist"/>
              <a:r>
                <a:rPr lang="ja-JP" altLang="en-US" sz="3600" dirty="0">
                  <a:ln w="76200">
                    <a:solidFill>
                      <a:schemeClr val="bg1"/>
                    </a:solidFill>
                  </a:ln>
                  <a:solidFill>
                    <a:schemeClr val="bg1"/>
                  </a:solidFill>
                  <a:latin typeface="HGS創英角ﾎﾟｯﾌﾟ体" panose="040B0A00000000000000" pitchFamily="50" charset="-128"/>
                  <a:ea typeface="HGS創英角ﾎﾟｯﾌﾟ体" panose="040B0A00000000000000" pitchFamily="50" charset="-128"/>
                </a:rPr>
                <a:t>⑦</a:t>
              </a:r>
              <a:endParaRPr kumimoji="1" lang="ja-JP" altLang="en-US" sz="3600" dirty="0">
                <a:ln w="76200">
                  <a:solidFill>
                    <a:schemeClr val="bg1"/>
                  </a:solidFill>
                </a:ln>
                <a:solidFill>
                  <a:schemeClr val="bg1"/>
                </a:solidFill>
                <a:latin typeface="HGS創英角ﾎﾟｯﾌﾟ体" panose="040B0A00000000000000" pitchFamily="50" charset="-128"/>
                <a:ea typeface="HGS創英角ﾎﾟｯﾌﾟ体" panose="040B0A00000000000000" pitchFamily="50" charset="-128"/>
              </a:endParaRPr>
            </a:p>
          </p:txBody>
        </p:sp>
        <p:sp>
          <p:nvSpPr>
            <p:cNvPr id="44" name="テキスト ボックス 43"/>
            <p:cNvSpPr txBox="1"/>
            <p:nvPr/>
          </p:nvSpPr>
          <p:spPr>
            <a:xfrm>
              <a:off x="2390956" y="1607048"/>
              <a:ext cx="588188" cy="646331"/>
            </a:xfrm>
            <a:prstGeom prst="rect">
              <a:avLst/>
            </a:prstGeom>
            <a:noFill/>
          </p:spPr>
          <p:txBody>
            <a:bodyPr wrap="square" rtlCol="0">
              <a:spAutoFit/>
            </a:bodyPr>
            <a:lstStyle/>
            <a:p>
              <a:pPr algn="dist"/>
              <a:r>
                <a:rPr lang="ja-JP" altLang="en-US" sz="3600" dirty="0">
                  <a:latin typeface="HGS創英角ﾎﾟｯﾌﾟ体" panose="040B0A00000000000000" pitchFamily="50" charset="-128"/>
                  <a:ea typeface="HGS創英角ﾎﾟｯﾌﾟ体" panose="040B0A00000000000000" pitchFamily="50" charset="-128"/>
                </a:rPr>
                <a:t>⑦</a:t>
              </a:r>
              <a:endParaRPr kumimoji="1" lang="ja-JP" altLang="en-US" sz="3600" dirty="0">
                <a:latin typeface="HGS創英角ﾎﾟｯﾌﾟ体" panose="040B0A00000000000000" pitchFamily="50" charset="-128"/>
                <a:ea typeface="HGS創英角ﾎﾟｯﾌﾟ体" panose="040B0A00000000000000" pitchFamily="50" charset="-128"/>
              </a:endParaRPr>
            </a:p>
          </p:txBody>
        </p:sp>
      </p:grpSp>
      <p:grpSp>
        <p:nvGrpSpPr>
          <p:cNvPr id="45" name="グループ化 44"/>
          <p:cNvGrpSpPr/>
          <p:nvPr/>
        </p:nvGrpSpPr>
        <p:grpSpPr>
          <a:xfrm>
            <a:off x="1152069" y="592794"/>
            <a:ext cx="5071081" cy="770677"/>
            <a:chOff x="1698200" y="3446317"/>
            <a:chExt cx="5071081" cy="770677"/>
          </a:xfrm>
        </p:grpSpPr>
        <p:grpSp>
          <p:nvGrpSpPr>
            <p:cNvPr id="47" name="グループ化 46"/>
            <p:cNvGrpSpPr/>
            <p:nvPr/>
          </p:nvGrpSpPr>
          <p:grpSpPr>
            <a:xfrm>
              <a:off x="1698200" y="3457090"/>
              <a:ext cx="5071081" cy="759904"/>
              <a:chOff x="1262808" y="622673"/>
              <a:chExt cx="4673811" cy="759904"/>
            </a:xfrm>
          </p:grpSpPr>
          <p:grpSp>
            <p:nvGrpSpPr>
              <p:cNvPr id="65" name="グループ化 64"/>
              <p:cNvGrpSpPr/>
              <p:nvPr/>
            </p:nvGrpSpPr>
            <p:grpSpPr>
              <a:xfrm>
                <a:off x="1262808" y="788793"/>
                <a:ext cx="4673811" cy="593784"/>
                <a:chOff x="1262808" y="788793"/>
                <a:chExt cx="4673811" cy="593784"/>
              </a:xfrm>
            </p:grpSpPr>
            <p:sp>
              <p:nvSpPr>
                <p:cNvPr id="67" name="テキスト ボックス 66"/>
                <p:cNvSpPr txBox="1"/>
                <p:nvPr/>
              </p:nvSpPr>
              <p:spPr>
                <a:xfrm>
                  <a:off x="1262808" y="788793"/>
                  <a:ext cx="4103807" cy="584775"/>
                </a:xfrm>
                <a:prstGeom prst="rect">
                  <a:avLst/>
                </a:prstGeom>
                <a:noFill/>
              </p:spPr>
              <p:txBody>
                <a:bodyPr wrap="square" rtlCol="0">
                  <a:spAutoFit/>
                </a:bodyPr>
                <a:lstStyle/>
                <a:p>
                  <a:pPr algn="dist"/>
                  <a:r>
                    <a:rPr lang="ja-JP" altLang="en-US" sz="3200" u="sng" dirty="0">
                      <a:ln w="76200">
                        <a:solidFill>
                          <a:schemeClr val="bg1"/>
                        </a:solidFill>
                      </a:ln>
                      <a:solidFill>
                        <a:schemeClr val="bg1"/>
                      </a:solidFill>
                      <a:latin typeface="HGS創英角ﾎﾟｯﾌﾟ体" panose="040B0A00000000000000" pitchFamily="50" charset="-128"/>
                      <a:ea typeface="HGS創英角ﾎﾟｯﾌﾟ体" panose="040B0A00000000000000" pitchFamily="50" charset="-128"/>
                    </a:rPr>
                    <a:t>最終確認をしよう</a:t>
                  </a:r>
                  <a:endParaRPr kumimoji="1" lang="ja-JP" altLang="en-US" sz="3200" u="sng" dirty="0">
                    <a:ln w="76200">
                      <a:solidFill>
                        <a:schemeClr val="bg1"/>
                      </a:solidFill>
                    </a:ln>
                    <a:solidFill>
                      <a:schemeClr val="bg1"/>
                    </a:solidFill>
                    <a:latin typeface="HGS創英角ﾎﾟｯﾌﾟ体" panose="040B0A00000000000000" pitchFamily="50" charset="-128"/>
                    <a:ea typeface="HGS創英角ﾎﾟｯﾌﾟ体" panose="040B0A00000000000000" pitchFamily="50" charset="-128"/>
                  </a:endParaRPr>
                </a:p>
              </p:txBody>
            </p:sp>
            <p:grpSp>
              <p:nvGrpSpPr>
                <p:cNvPr id="68" name="グループ化 67"/>
                <p:cNvGrpSpPr/>
                <p:nvPr/>
              </p:nvGrpSpPr>
              <p:grpSpPr>
                <a:xfrm>
                  <a:off x="1266414" y="797802"/>
                  <a:ext cx="4670205" cy="584775"/>
                  <a:chOff x="1405840" y="797802"/>
                  <a:chExt cx="4613850" cy="584775"/>
                </a:xfrm>
              </p:grpSpPr>
              <p:grpSp>
                <p:nvGrpSpPr>
                  <p:cNvPr id="69" name="グループ化 68"/>
                  <p:cNvGrpSpPr/>
                  <p:nvPr/>
                </p:nvGrpSpPr>
                <p:grpSpPr>
                  <a:xfrm>
                    <a:off x="5443695" y="810125"/>
                    <a:ext cx="575995" cy="551398"/>
                    <a:chOff x="1771602" y="4997765"/>
                    <a:chExt cx="917040" cy="867825"/>
                  </a:xfrm>
                </p:grpSpPr>
                <p:pic>
                  <p:nvPicPr>
                    <p:cNvPr id="71" name="図 7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71602" y="4997765"/>
                      <a:ext cx="501794" cy="867825"/>
                    </a:xfrm>
                    <a:prstGeom prst="rect">
                      <a:avLst/>
                    </a:prstGeom>
                  </p:spPr>
                </p:pic>
                <p:pic>
                  <p:nvPicPr>
                    <p:cNvPr id="72" name="図 7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312026" y="5214242"/>
                      <a:ext cx="376616" cy="651348"/>
                    </a:xfrm>
                    <a:prstGeom prst="rect">
                      <a:avLst/>
                    </a:prstGeom>
                  </p:spPr>
                </p:pic>
              </p:grpSp>
              <p:sp>
                <p:nvSpPr>
                  <p:cNvPr id="70" name="テキスト ボックス 69"/>
                  <p:cNvSpPr txBox="1"/>
                  <p:nvPr/>
                </p:nvSpPr>
                <p:spPr>
                  <a:xfrm>
                    <a:off x="1405840" y="797802"/>
                    <a:ext cx="4050724" cy="584775"/>
                  </a:xfrm>
                  <a:prstGeom prst="rect">
                    <a:avLst/>
                  </a:prstGeom>
                  <a:noFill/>
                </p:spPr>
                <p:txBody>
                  <a:bodyPr wrap="square" rtlCol="0">
                    <a:spAutoFit/>
                  </a:bodyPr>
                  <a:lstStyle/>
                  <a:p>
                    <a:pPr algn="dist"/>
                    <a:r>
                      <a:rPr lang="ja-JP" altLang="en-US" sz="3200" u="sng" dirty="0">
                        <a:latin typeface="HGS創英角ﾎﾟｯﾌﾟ体" panose="040B0A00000000000000" pitchFamily="50" charset="-128"/>
                        <a:ea typeface="HGS創英角ﾎﾟｯﾌﾟ体" panose="040B0A00000000000000" pitchFamily="50" charset="-128"/>
                      </a:rPr>
                      <a:t>最終確認をしよう</a:t>
                    </a:r>
                    <a:endParaRPr kumimoji="1" lang="ja-JP" altLang="en-US" sz="3200" u="sng" dirty="0">
                      <a:latin typeface="HGS創英角ﾎﾟｯﾌﾟ体" panose="040B0A00000000000000" pitchFamily="50" charset="-128"/>
                      <a:ea typeface="HGS創英角ﾎﾟｯﾌﾟ体" panose="040B0A00000000000000" pitchFamily="50" charset="-128"/>
                    </a:endParaRPr>
                  </a:p>
                </p:txBody>
              </p:sp>
            </p:grpSp>
          </p:grpSp>
          <p:sp>
            <p:nvSpPr>
              <p:cNvPr id="66" name="テキスト ボックス 65"/>
              <p:cNvSpPr txBox="1"/>
              <p:nvPr/>
            </p:nvSpPr>
            <p:spPr>
              <a:xfrm>
                <a:off x="1301145" y="622673"/>
                <a:ext cx="1028573" cy="263716"/>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さいしゅう</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grpSp>
        <p:sp>
          <p:nvSpPr>
            <p:cNvPr id="55" name="テキスト ボックス 54"/>
            <p:cNvSpPr txBox="1"/>
            <p:nvPr/>
          </p:nvSpPr>
          <p:spPr>
            <a:xfrm>
              <a:off x="2876426" y="3446317"/>
              <a:ext cx="1044000" cy="261610"/>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かくにん</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grpSp>
      <p:pic>
        <p:nvPicPr>
          <p:cNvPr id="6" name="図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58539" y="1510340"/>
            <a:ext cx="432000" cy="429196"/>
          </a:xfrm>
          <a:prstGeom prst="rect">
            <a:avLst/>
          </a:prstGeom>
        </p:spPr>
      </p:pic>
      <p:grpSp>
        <p:nvGrpSpPr>
          <p:cNvPr id="73" name="グループ化 72"/>
          <p:cNvGrpSpPr/>
          <p:nvPr/>
        </p:nvGrpSpPr>
        <p:grpSpPr>
          <a:xfrm>
            <a:off x="1112889" y="1420766"/>
            <a:ext cx="7095371" cy="611798"/>
            <a:chOff x="598122" y="1463781"/>
            <a:chExt cx="7095371" cy="611798"/>
          </a:xfrm>
        </p:grpSpPr>
        <p:sp>
          <p:nvSpPr>
            <p:cNvPr id="74" name="テキスト ボックス 73"/>
            <p:cNvSpPr txBox="1"/>
            <p:nvPr/>
          </p:nvSpPr>
          <p:spPr>
            <a:xfrm>
              <a:off x="598122" y="1598525"/>
              <a:ext cx="7095371" cy="477054"/>
            </a:xfrm>
            <a:prstGeom prst="rect">
              <a:avLst/>
            </a:prstGeom>
            <a:noFill/>
          </p:spPr>
          <p:txBody>
            <a:bodyPr wrap="square" rtlCol="0">
              <a:spAutoFit/>
            </a:bodyPr>
            <a:lstStyle/>
            <a:p>
              <a:pPr algn="dist"/>
              <a:r>
                <a:rPr lang="ja-JP" altLang="en-US" sz="2500" dirty="0">
                  <a:latin typeface="HGS創英角ﾎﾟｯﾌﾟ体" panose="040B0A00000000000000" pitchFamily="50" charset="-128"/>
                  <a:ea typeface="HGS創英角ﾎﾟｯﾌﾟ体" panose="040B0A00000000000000" pitchFamily="50" charset="-128"/>
                </a:rPr>
                <a:t>用紙は７２</a:t>
              </a:r>
              <a:r>
                <a:rPr lang="en-US" altLang="ja-JP" sz="2500" dirty="0">
                  <a:latin typeface="HGS創英角ﾎﾟｯﾌﾟ体" panose="040B0A00000000000000" pitchFamily="50" charset="-128"/>
                  <a:ea typeface="HGS創英角ﾎﾟｯﾌﾟ体" panose="040B0A00000000000000" pitchFamily="50" charset="-128"/>
                </a:rPr>
                <a:t>.</a:t>
              </a:r>
              <a:r>
                <a:rPr lang="ja-JP" altLang="en-US" sz="2500" dirty="0">
                  <a:latin typeface="HGS創英角ﾎﾟｯﾌﾟ体" panose="040B0A00000000000000" pitchFamily="50" charset="-128"/>
                  <a:ea typeface="HGS創英角ﾎﾟｯﾌﾟ体" panose="040B0A00000000000000" pitchFamily="50" charset="-128"/>
                </a:rPr>
                <a:t>８ｃｍ</a:t>
              </a:r>
              <a:r>
                <a:rPr lang="en-US" altLang="ja-JP" sz="2500" dirty="0">
                  <a:latin typeface="HGS創英角ﾎﾟｯﾌﾟ体" panose="040B0A00000000000000" pitchFamily="50" charset="-128"/>
                  <a:ea typeface="HGS創英角ﾎﾟｯﾌﾟ体" panose="040B0A00000000000000" pitchFamily="50" charset="-128"/>
                </a:rPr>
                <a:t>×</a:t>
              </a:r>
              <a:r>
                <a:rPr lang="ja-JP" altLang="en-US" sz="2500" dirty="0">
                  <a:latin typeface="HGS創英角ﾎﾟｯﾌﾟ体" panose="040B0A00000000000000" pitchFamily="50" charset="-128"/>
                  <a:ea typeface="HGS創英角ﾎﾟｯﾌﾟ体" panose="040B0A00000000000000" pitchFamily="50" charset="-128"/>
                </a:rPr>
                <a:t>５１</a:t>
              </a:r>
              <a:r>
                <a:rPr lang="en-US" altLang="ja-JP" sz="2500" dirty="0">
                  <a:latin typeface="HGS創英角ﾎﾟｯﾌﾟ体" panose="040B0A00000000000000" pitchFamily="50" charset="-128"/>
                  <a:ea typeface="HGS創英角ﾎﾟｯﾌﾟ体" panose="040B0A00000000000000" pitchFamily="50" charset="-128"/>
                </a:rPr>
                <a:t>.</a:t>
              </a:r>
              <a:r>
                <a:rPr lang="ja-JP" altLang="en-US" sz="2500" dirty="0">
                  <a:latin typeface="HGS創英角ﾎﾟｯﾌﾟ体" panose="040B0A00000000000000" pitchFamily="50" charset="-128"/>
                  <a:ea typeface="HGS創英角ﾎﾟｯﾌﾟ体" panose="040B0A00000000000000" pitchFamily="50" charset="-128"/>
                </a:rPr>
                <a:t>５ｃｍ</a:t>
              </a:r>
              <a:r>
                <a:rPr lang="en-US" altLang="ja-JP" sz="2500" dirty="0">
                  <a:latin typeface="HGS創英角ﾎﾟｯﾌﾟ体" panose="040B0A00000000000000" pitchFamily="50" charset="-128"/>
                  <a:ea typeface="HGS創英角ﾎﾟｯﾌﾟ体" panose="040B0A00000000000000" pitchFamily="50" charset="-128"/>
                </a:rPr>
                <a:t>(B2</a:t>
              </a:r>
              <a:r>
                <a:rPr lang="ja-JP" altLang="en-US" sz="2500" dirty="0">
                  <a:latin typeface="HGS創英角ﾎﾟｯﾌﾟ体" panose="040B0A00000000000000" pitchFamily="50" charset="-128"/>
                  <a:ea typeface="HGS創英角ﾎﾟｯﾌﾟ体" panose="040B0A00000000000000" pitchFamily="50" charset="-128"/>
                </a:rPr>
                <a:t>判</a:t>
              </a:r>
              <a:r>
                <a:rPr lang="en-US" altLang="ja-JP" sz="2500" dirty="0">
                  <a:latin typeface="HGS創英角ﾎﾟｯﾌﾟ体" panose="040B0A00000000000000" pitchFamily="50" charset="-128"/>
                  <a:ea typeface="HGS創英角ﾎﾟｯﾌﾟ体" panose="040B0A00000000000000" pitchFamily="50" charset="-128"/>
                </a:rPr>
                <a:t>)</a:t>
              </a:r>
              <a:r>
                <a:rPr lang="ja-JP" altLang="en-US" sz="2500" dirty="0">
                  <a:latin typeface="HGS創英角ﾎﾟｯﾌﾟ体" panose="040B0A00000000000000" pitchFamily="50" charset="-128"/>
                  <a:ea typeface="HGS創英角ﾎﾟｯﾌﾟ体" panose="040B0A00000000000000" pitchFamily="50" charset="-128"/>
                </a:rPr>
                <a:t>かな？ </a:t>
              </a:r>
              <a:endParaRPr kumimoji="1" lang="ja-JP" altLang="en-US" sz="2500" dirty="0">
                <a:latin typeface="HGS創英角ﾎﾟｯﾌﾟ体" panose="040B0A00000000000000" pitchFamily="50" charset="-128"/>
                <a:ea typeface="HGS創英角ﾎﾟｯﾌﾟ体" panose="040B0A00000000000000" pitchFamily="50" charset="-128"/>
              </a:endParaRPr>
            </a:p>
          </p:txBody>
        </p:sp>
        <p:sp>
          <p:nvSpPr>
            <p:cNvPr id="75" name="テキスト ボックス 74"/>
            <p:cNvSpPr txBox="1"/>
            <p:nvPr/>
          </p:nvSpPr>
          <p:spPr>
            <a:xfrm>
              <a:off x="630343" y="1463781"/>
              <a:ext cx="754919" cy="261610"/>
            </a:xfrm>
            <a:prstGeom prst="rect">
              <a:avLst/>
            </a:prstGeom>
            <a:noFill/>
          </p:spPr>
          <p:txBody>
            <a:bodyPr wrap="square" rtlCol="0">
              <a:spAutoFit/>
            </a:bodyPr>
            <a:lstStyle/>
            <a:p>
              <a:pPr algn="dist"/>
              <a:r>
                <a:rPr kumimoji="1" lang="ja-JP" altLang="en-US" sz="1100" dirty="0">
                  <a:latin typeface="HGS創英角ﾎﾟｯﾌﾟ体" panose="040B0A00000000000000" pitchFamily="50" charset="-128"/>
                  <a:ea typeface="HGS創英角ﾎﾟｯﾌﾟ体" panose="040B0A00000000000000" pitchFamily="50" charset="-128"/>
                </a:rPr>
                <a:t>ようし</a:t>
              </a:r>
            </a:p>
          </p:txBody>
        </p:sp>
      </p:grpSp>
      <p:pic>
        <p:nvPicPr>
          <p:cNvPr id="76" name="図 7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62156" y="2108822"/>
            <a:ext cx="432000" cy="429196"/>
          </a:xfrm>
          <a:prstGeom prst="rect">
            <a:avLst/>
          </a:prstGeom>
        </p:spPr>
      </p:pic>
      <p:sp>
        <p:nvSpPr>
          <p:cNvPr id="77" name="テキスト ボックス 76"/>
          <p:cNvSpPr txBox="1"/>
          <p:nvPr/>
        </p:nvSpPr>
        <p:spPr>
          <a:xfrm>
            <a:off x="1112889" y="1991515"/>
            <a:ext cx="6885918" cy="579261"/>
          </a:xfrm>
          <a:prstGeom prst="rect">
            <a:avLst/>
          </a:prstGeom>
          <a:noFill/>
        </p:spPr>
        <p:txBody>
          <a:bodyPr wrap="square" rtlCol="0">
            <a:spAutoFit/>
          </a:bodyPr>
          <a:lstStyle/>
          <a:p>
            <a:pPr algn="dist">
              <a:lnSpc>
                <a:spcPct val="150000"/>
              </a:lnSpc>
            </a:pPr>
            <a:r>
              <a:rPr kumimoji="1" lang="ja-JP" altLang="en-US" sz="2500" dirty="0">
                <a:latin typeface="HGS創英角ﾎﾟｯﾌﾟ体" panose="040B0A00000000000000" pitchFamily="50" charset="-128"/>
                <a:ea typeface="HGS創英角ﾎﾟｯﾌﾟ体" panose="040B0A00000000000000" pitchFamily="50" charset="-128"/>
              </a:rPr>
              <a:t>テレビやゲームの</a:t>
            </a:r>
            <a:r>
              <a:rPr lang="ja-JP" altLang="en-US" sz="2500" dirty="0">
                <a:latin typeface="HGS創英角ﾎﾟｯﾌﾟ体" panose="040B0A00000000000000" pitchFamily="50" charset="-128"/>
                <a:ea typeface="HGS創英角ﾎﾟｯﾌﾟ体" panose="040B0A00000000000000" pitchFamily="50" charset="-128"/>
              </a:rPr>
              <a:t>キャラクターをまねしたり、</a:t>
            </a:r>
            <a:endParaRPr lang="en-US" altLang="ja-JP" sz="2500" dirty="0">
              <a:latin typeface="HGS創英角ﾎﾟｯﾌﾟ体" panose="040B0A00000000000000" pitchFamily="50" charset="-128"/>
              <a:ea typeface="HGS創英角ﾎﾟｯﾌﾟ体" panose="040B0A00000000000000" pitchFamily="50" charset="-128"/>
            </a:endParaRPr>
          </a:p>
        </p:txBody>
      </p:sp>
      <p:grpSp>
        <p:nvGrpSpPr>
          <p:cNvPr id="78" name="グループ化 77"/>
          <p:cNvGrpSpPr/>
          <p:nvPr/>
        </p:nvGrpSpPr>
        <p:grpSpPr>
          <a:xfrm>
            <a:off x="478013" y="2499950"/>
            <a:ext cx="8937632" cy="712742"/>
            <a:chOff x="538161" y="2035584"/>
            <a:chExt cx="8937632" cy="712742"/>
          </a:xfrm>
        </p:grpSpPr>
        <p:sp>
          <p:nvSpPr>
            <p:cNvPr id="79" name="テキスト ボックス 78"/>
            <p:cNvSpPr txBox="1"/>
            <p:nvPr/>
          </p:nvSpPr>
          <p:spPr>
            <a:xfrm>
              <a:off x="538161" y="2078912"/>
              <a:ext cx="8937632" cy="669414"/>
            </a:xfrm>
            <a:prstGeom prst="rect">
              <a:avLst/>
            </a:prstGeom>
            <a:noFill/>
          </p:spPr>
          <p:txBody>
            <a:bodyPr wrap="square" rtlCol="0">
              <a:spAutoFit/>
            </a:bodyPr>
            <a:lstStyle/>
            <a:p>
              <a:pPr algn="dist">
                <a:lnSpc>
                  <a:spcPct val="150000"/>
                </a:lnSpc>
              </a:pPr>
              <a:r>
                <a:rPr lang="ja-JP" altLang="en-US" sz="2500" dirty="0">
                  <a:latin typeface="HGS創英角ﾎﾟｯﾌﾟ体" panose="040B0A00000000000000" pitchFamily="50" charset="-128"/>
                  <a:ea typeface="HGS創英角ﾎﾟｯﾌﾟ体" panose="040B0A00000000000000" pitchFamily="50" charset="-128"/>
                </a:rPr>
                <a:t>インターネットでダウンロードしたイラストを使ってない？</a:t>
              </a:r>
              <a:endParaRPr lang="en-US" altLang="ja-JP" sz="2500" dirty="0">
                <a:latin typeface="HGS創英角ﾎﾟｯﾌﾟ体" panose="040B0A00000000000000" pitchFamily="50" charset="-128"/>
                <a:ea typeface="HGS創英角ﾎﾟｯﾌﾟ体" panose="040B0A00000000000000" pitchFamily="50" charset="-128"/>
              </a:endParaRPr>
            </a:p>
          </p:txBody>
        </p:sp>
        <p:sp>
          <p:nvSpPr>
            <p:cNvPr id="80" name="テキスト ボックス 79"/>
            <p:cNvSpPr txBox="1"/>
            <p:nvPr/>
          </p:nvSpPr>
          <p:spPr>
            <a:xfrm>
              <a:off x="7336325" y="2035584"/>
              <a:ext cx="504000" cy="261610"/>
            </a:xfrm>
            <a:prstGeom prst="rect">
              <a:avLst/>
            </a:prstGeom>
            <a:noFill/>
          </p:spPr>
          <p:txBody>
            <a:bodyPr wrap="square" rtlCol="0">
              <a:spAutoFit/>
            </a:bodyPr>
            <a:lstStyle/>
            <a:p>
              <a:pPr algn="dist"/>
              <a:r>
                <a:rPr kumimoji="1" lang="ja-JP" altLang="en-US" sz="1100" dirty="0">
                  <a:latin typeface="HGS創英角ﾎﾟｯﾌﾟ体" panose="040B0A00000000000000" pitchFamily="50" charset="-128"/>
                  <a:ea typeface="HGS創英角ﾎﾟｯﾌﾟ体" panose="040B0A00000000000000" pitchFamily="50" charset="-128"/>
                </a:rPr>
                <a:t>つか</a:t>
              </a:r>
            </a:p>
          </p:txBody>
        </p:sp>
      </p:grpSp>
      <p:pic>
        <p:nvPicPr>
          <p:cNvPr id="81" name="図 8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39941" y="3194646"/>
            <a:ext cx="432000" cy="429196"/>
          </a:xfrm>
          <a:prstGeom prst="rect">
            <a:avLst/>
          </a:prstGeom>
        </p:spPr>
      </p:pic>
      <p:grpSp>
        <p:nvGrpSpPr>
          <p:cNvPr id="82" name="グループ化 81"/>
          <p:cNvGrpSpPr/>
          <p:nvPr/>
        </p:nvGrpSpPr>
        <p:grpSpPr>
          <a:xfrm>
            <a:off x="1084364" y="3070393"/>
            <a:ext cx="7935559" cy="716071"/>
            <a:chOff x="512405" y="2122570"/>
            <a:chExt cx="7935559" cy="716071"/>
          </a:xfrm>
        </p:grpSpPr>
        <p:sp>
          <p:nvSpPr>
            <p:cNvPr id="83" name="テキスト ボックス 82"/>
            <p:cNvSpPr txBox="1"/>
            <p:nvPr/>
          </p:nvSpPr>
          <p:spPr>
            <a:xfrm>
              <a:off x="512405" y="2169227"/>
              <a:ext cx="7935559" cy="669414"/>
            </a:xfrm>
            <a:prstGeom prst="rect">
              <a:avLst/>
            </a:prstGeom>
            <a:noFill/>
          </p:spPr>
          <p:txBody>
            <a:bodyPr wrap="square" rtlCol="0">
              <a:spAutoFit/>
            </a:bodyPr>
            <a:lstStyle/>
            <a:p>
              <a:pPr algn="dist">
                <a:lnSpc>
                  <a:spcPct val="150000"/>
                </a:lnSpc>
              </a:pPr>
              <a:r>
                <a:rPr kumimoji="1" lang="ja-JP" altLang="en-US" sz="2500" dirty="0">
                  <a:latin typeface="HGS創英角ﾎﾟｯﾌﾟ体" panose="040B0A00000000000000" pitchFamily="50" charset="-128"/>
                  <a:ea typeface="HGS創英角ﾎﾟｯﾌﾟ体" panose="040B0A00000000000000" pitchFamily="50" charset="-128"/>
                </a:rPr>
                <a:t>調べてみようと思った理由、結果からわかったこと</a:t>
              </a:r>
              <a:r>
                <a:rPr lang="ja-JP" altLang="en-US" sz="2500" dirty="0">
                  <a:latin typeface="HGS創英角ﾎﾟｯﾌﾟ体" panose="040B0A00000000000000" pitchFamily="50" charset="-128"/>
                  <a:ea typeface="HGS創英角ﾎﾟｯﾌﾟ体" panose="040B0A00000000000000" pitchFamily="50" charset="-128"/>
                </a:rPr>
                <a:t>や</a:t>
              </a:r>
              <a:endParaRPr kumimoji="1" lang="en-US" altLang="ja-JP" sz="2500" dirty="0">
                <a:latin typeface="HGS創英角ﾎﾟｯﾌﾟ体" panose="040B0A00000000000000" pitchFamily="50" charset="-128"/>
                <a:ea typeface="HGS創英角ﾎﾟｯﾌﾟ体" panose="040B0A00000000000000" pitchFamily="50" charset="-128"/>
              </a:endParaRPr>
            </a:p>
          </p:txBody>
        </p:sp>
        <p:sp>
          <p:nvSpPr>
            <p:cNvPr id="84" name="テキスト ボックス 83"/>
            <p:cNvSpPr txBox="1"/>
            <p:nvPr/>
          </p:nvSpPr>
          <p:spPr>
            <a:xfrm>
              <a:off x="2760291" y="2122570"/>
              <a:ext cx="521914" cy="261610"/>
            </a:xfrm>
            <a:prstGeom prst="rect">
              <a:avLst/>
            </a:prstGeom>
            <a:noFill/>
          </p:spPr>
          <p:txBody>
            <a:bodyPr wrap="square" rtlCol="0">
              <a:spAutoFit/>
            </a:bodyPr>
            <a:lstStyle/>
            <a:p>
              <a:pPr algn="dist"/>
              <a:r>
                <a:rPr kumimoji="1" lang="ja-JP" altLang="en-US" sz="1100" dirty="0">
                  <a:latin typeface="HGS創英角ﾎﾟｯﾌﾟ体" panose="040B0A00000000000000" pitchFamily="50" charset="-128"/>
                  <a:ea typeface="HGS創英角ﾎﾟｯﾌﾟ体" panose="040B0A00000000000000" pitchFamily="50" charset="-128"/>
                </a:rPr>
                <a:t>おも</a:t>
              </a:r>
            </a:p>
          </p:txBody>
        </p:sp>
        <p:sp>
          <p:nvSpPr>
            <p:cNvPr id="85" name="テキスト ボックス 84"/>
            <p:cNvSpPr txBox="1"/>
            <p:nvPr/>
          </p:nvSpPr>
          <p:spPr>
            <a:xfrm>
              <a:off x="533726" y="2126140"/>
              <a:ext cx="468000" cy="261610"/>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しら</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sp>
          <p:nvSpPr>
            <p:cNvPr id="86" name="テキスト ボックス 85"/>
            <p:cNvSpPr txBox="1"/>
            <p:nvPr/>
          </p:nvSpPr>
          <p:spPr>
            <a:xfrm>
              <a:off x="3795169" y="2126140"/>
              <a:ext cx="722239" cy="261610"/>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りゆう</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sp>
          <p:nvSpPr>
            <p:cNvPr id="87" name="テキスト ボックス 86"/>
            <p:cNvSpPr txBox="1"/>
            <p:nvPr/>
          </p:nvSpPr>
          <p:spPr>
            <a:xfrm>
              <a:off x="4769777" y="2125227"/>
              <a:ext cx="722239" cy="261610"/>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けっか</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grpSp>
      <p:grpSp>
        <p:nvGrpSpPr>
          <p:cNvPr id="88" name="グループ化 87"/>
          <p:cNvGrpSpPr/>
          <p:nvPr/>
        </p:nvGrpSpPr>
        <p:grpSpPr>
          <a:xfrm>
            <a:off x="1084364" y="3594925"/>
            <a:ext cx="5290890" cy="713414"/>
            <a:chOff x="512406" y="2125227"/>
            <a:chExt cx="5290890" cy="713414"/>
          </a:xfrm>
        </p:grpSpPr>
        <p:sp>
          <p:nvSpPr>
            <p:cNvPr id="89" name="テキスト ボックス 88"/>
            <p:cNvSpPr txBox="1"/>
            <p:nvPr/>
          </p:nvSpPr>
          <p:spPr>
            <a:xfrm>
              <a:off x="512406" y="2169227"/>
              <a:ext cx="5290890" cy="669414"/>
            </a:xfrm>
            <a:prstGeom prst="rect">
              <a:avLst/>
            </a:prstGeom>
            <a:noFill/>
          </p:spPr>
          <p:txBody>
            <a:bodyPr wrap="square" rtlCol="0">
              <a:spAutoFit/>
            </a:bodyPr>
            <a:lstStyle/>
            <a:p>
              <a:pPr algn="dist">
                <a:lnSpc>
                  <a:spcPct val="150000"/>
                </a:lnSpc>
              </a:pPr>
              <a:r>
                <a:rPr lang="ja-JP" altLang="en-US" sz="2500" dirty="0">
                  <a:latin typeface="HGS創英角ﾎﾟｯﾌﾟ体" panose="040B0A00000000000000" pitchFamily="50" charset="-128"/>
                  <a:ea typeface="HGS創英角ﾎﾟｯﾌﾟ体" panose="040B0A00000000000000" pitchFamily="50" charset="-128"/>
                </a:rPr>
                <a:t>伝えたいことなどは書いたかな？</a:t>
              </a:r>
              <a:endParaRPr kumimoji="1" lang="en-US" altLang="ja-JP" sz="2500" dirty="0">
                <a:latin typeface="HGS創英角ﾎﾟｯﾌﾟ体" panose="040B0A00000000000000" pitchFamily="50" charset="-128"/>
                <a:ea typeface="HGS創英角ﾎﾟｯﾌﾟ体" panose="040B0A00000000000000" pitchFamily="50" charset="-128"/>
              </a:endParaRPr>
            </a:p>
          </p:txBody>
        </p:sp>
        <p:sp>
          <p:nvSpPr>
            <p:cNvPr id="90" name="テキスト ボックス 89"/>
            <p:cNvSpPr txBox="1"/>
            <p:nvPr/>
          </p:nvSpPr>
          <p:spPr>
            <a:xfrm>
              <a:off x="520078" y="2139019"/>
              <a:ext cx="504000" cy="261610"/>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つた</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sp>
          <p:nvSpPr>
            <p:cNvPr id="91" name="テキスト ボックス 90"/>
            <p:cNvSpPr txBox="1"/>
            <p:nvPr/>
          </p:nvSpPr>
          <p:spPr>
            <a:xfrm>
              <a:off x="3664308" y="2125227"/>
              <a:ext cx="313774" cy="261610"/>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か</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grpSp>
      <p:grpSp>
        <p:nvGrpSpPr>
          <p:cNvPr id="92" name="グループ化 91"/>
          <p:cNvGrpSpPr/>
          <p:nvPr/>
        </p:nvGrpSpPr>
        <p:grpSpPr>
          <a:xfrm>
            <a:off x="3275258" y="4517291"/>
            <a:ext cx="1374373" cy="836073"/>
            <a:chOff x="643378" y="4173844"/>
            <a:chExt cx="1374373" cy="836073"/>
          </a:xfrm>
        </p:grpSpPr>
        <p:pic>
          <p:nvPicPr>
            <p:cNvPr id="93" name="図 92" descr="建物, ウィンドウ, 部屋 が含まれている画像&#10;&#10;自動的に生成された説明">
              <a:extLst>
                <a:ext uri="{FF2B5EF4-FFF2-40B4-BE49-F238E27FC236}">
                  <a16:creationId xmlns:a16="http://schemas.microsoft.com/office/drawing/2014/main" id="{26A87F99-E83D-4C61-B24C-FCB04F7EBBEC}"/>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1316256" y="4222044"/>
              <a:ext cx="701495" cy="787873"/>
            </a:xfrm>
            <a:prstGeom prst="rect">
              <a:avLst/>
            </a:prstGeom>
          </p:spPr>
        </p:pic>
        <p:pic>
          <p:nvPicPr>
            <p:cNvPr id="94" name="図 93"/>
            <p:cNvPicPr>
              <a:picLocks noChangeAspect="1"/>
            </p:cNvPicPr>
            <p:nvPr/>
          </p:nvPicPr>
          <p:blipFill>
            <a:blip r:embed="rId12"/>
            <a:stretch>
              <a:fillRect/>
            </a:stretch>
          </p:blipFill>
          <p:spPr>
            <a:xfrm>
              <a:off x="643378" y="4173844"/>
              <a:ext cx="765940" cy="808846"/>
            </a:xfrm>
            <a:prstGeom prst="rect">
              <a:avLst/>
            </a:prstGeom>
          </p:spPr>
        </p:pic>
      </p:grpSp>
      <p:sp>
        <p:nvSpPr>
          <p:cNvPr id="95" name="角丸四角形吹き出し 94"/>
          <p:cNvSpPr/>
          <p:nvPr/>
        </p:nvSpPr>
        <p:spPr>
          <a:xfrm>
            <a:off x="4946754" y="4249194"/>
            <a:ext cx="3849410" cy="1252196"/>
          </a:xfrm>
          <a:prstGeom prst="wedgeRoundRectCallout">
            <a:avLst>
              <a:gd name="adj1" fmla="val -59191"/>
              <a:gd name="adj2" fmla="val 16783"/>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6" name="グループ化 95"/>
          <p:cNvGrpSpPr/>
          <p:nvPr/>
        </p:nvGrpSpPr>
        <p:grpSpPr>
          <a:xfrm>
            <a:off x="4948960" y="4300228"/>
            <a:ext cx="3847204" cy="530525"/>
            <a:chOff x="533728" y="2144952"/>
            <a:chExt cx="3847204" cy="530525"/>
          </a:xfrm>
        </p:grpSpPr>
        <p:sp>
          <p:nvSpPr>
            <p:cNvPr id="97" name="テキスト ボックス 96"/>
            <p:cNvSpPr txBox="1"/>
            <p:nvPr/>
          </p:nvSpPr>
          <p:spPr>
            <a:xfrm>
              <a:off x="533728" y="2193614"/>
              <a:ext cx="3847204" cy="481863"/>
            </a:xfrm>
            <a:prstGeom prst="rect">
              <a:avLst/>
            </a:prstGeom>
            <a:noFill/>
          </p:spPr>
          <p:txBody>
            <a:bodyPr wrap="square" rtlCol="0">
              <a:spAutoFit/>
            </a:bodyPr>
            <a:lstStyle/>
            <a:p>
              <a:pPr>
                <a:lnSpc>
                  <a:spcPct val="150000"/>
                </a:lnSpc>
              </a:pPr>
              <a:r>
                <a:rPr kumimoji="1" lang="ja-JP" altLang="en-US" sz="2000" dirty="0">
                  <a:latin typeface="HGS創英角ﾎﾟｯﾌﾟ体" panose="040B0A00000000000000" pitchFamily="50" charset="-128"/>
                  <a:ea typeface="HGS創英角ﾎﾟｯﾌﾟ体" panose="040B0A00000000000000" pitchFamily="50" charset="-128"/>
                </a:rPr>
                <a:t>他にもあるので、おうちの人や</a:t>
              </a:r>
              <a:endParaRPr kumimoji="1" lang="en-US" altLang="ja-JP" sz="2000" dirty="0">
                <a:latin typeface="HGS創英角ﾎﾟｯﾌﾟ体" panose="040B0A00000000000000" pitchFamily="50" charset="-128"/>
                <a:ea typeface="HGS創英角ﾎﾟｯﾌﾟ体" panose="040B0A00000000000000" pitchFamily="50" charset="-128"/>
              </a:endParaRPr>
            </a:p>
          </p:txBody>
        </p:sp>
        <p:sp>
          <p:nvSpPr>
            <p:cNvPr id="98" name="テキスト ボックス 97"/>
            <p:cNvSpPr txBox="1"/>
            <p:nvPr/>
          </p:nvSpPr>
          <p:spPr>
            <a:xfrm>
              <a:off x="547375" y="2144952"/>
              <a:ext cx="468000" cy="253916"/>
            </a:xfrm>
            <a:prstGeom prst="rect">
              <a:avLst/>
            </a:prstGeom>
            <a:noFill/>
          </p:spPr>
          <p:txBody>
            <a:bodyPr wrap="square" rtlCol="0">
              <a:spAutoFit/>
            </a:bodyPr>
            <a:lstStyle/>
            <a:p>
              <a:pPr algn="dist"/>
              <a:r>
                <a:rPr kumimoji="1" lang="ja-JP" altLang="en-US" sz="1000" dirty="0">
                  <a:latin typeface="HGS創英角ﾎﾟｯﾌﾟ体" panose="040B0A00000000000000" pitchFamily="50" charset="-128"/>
                  <a:ea typeface="HGS創英角ﾎﾟｯﾌﾟ体" panose="040B0A00000000000000" pitchFamily="50" charset="-128"/>
                </a:rPr>
                <a:t>ほか</a:t>
              </a:r>
            </a:p>
          </p:txBody>
        </p:sp>
        <p:sp>
          <p:nvSpPr>
            <p:cNvPr id="99" name="テキスト ボックス 98"/>
            <p:cNvSpPr txBox="1"/>
            <p:nvPr/>
          </p:nvSpPr>
          <p:spPr>
            <a:xfrm>
              <a:off x="3540005" y="2160397"/>
              <a:ext cx="468000" cy="253916"/>
            </a:xfrm>
            <a:prstGeom prst="rect">
              <a:avLst/>
            </a:prstGeom>
            <a:noFill/>
          </p:spPr>
          <p:txBody>
            <a:bodyPr wrap="square" rtlCol="0">
              <a:spAutoFit/>
            </a:bodyPr>
            <a:lstStyle/>
            <a:p>
              <a:pPr algn="dist"/>
              <a:r>
                <a:rPr kumimoji="1" lang="ja-JP" altLang="en-US" sz="1000" dirty="0">
                  <a:latin typeface="HGS創英角ﾎﾟｯﾌﾟ体" panose="040B0A00000000000000" pitchFamily="50" charset="-128"/>
                  <a:ea typeface="HGS創英角ﾎﾟｯﾌﾟ体" panose="040B0A00000000000000" pitchFamily="50" charset="-128"/>
                </a:rPr>
                <a:t>ひと</a:t>
              </a:r>
            </a:p>
          </p:txBody>
        </p:sp>
      </p:grpSp>
      <p:grpSp>
        <p:nvGrpSpPr>
          <p:cNvPr id="100" name="グループ化 99"/>
          <p:cNvGrpSpPr/>
          <p:nvPr/>
        </p:nvGrpSpPr>
        <p:grpSpPr>
          <a:xfrm>
            <a:off x="5015169" y="4828877"/>
            <a:ext cx="3751669" cy="613894"/>
            <a:chOff x="533727" y="2133718"/>
            <a:chExt cx="3751669" cy="613894"/>
          </a:xfrm>
        </p:grpSpPr>
        <p:grpSp>
          <p:nvGrpSpPr>
            <p:cNvPr id="101" name="グループ化 100"/>
            <p:cNvGrpSpPr/>
            <p:nvPr/>
          </p:nvGrpSpPr>
          <p:grpSpPr>
            <a:xfrm>
              <a:off x="533727" y="2144952"/>
              <a:ext cx="3751669" cy="602660"/>
              <a:chOff x="533727" y="2144952"/>
              <a:chExt cx="3751669" cy="602660"/>
            </a:xfrm>
          </p:grpSpPr>
          <p:sp>
            <p:nvSpPr>
              <p:cNvPr id="103" name="テキスト ボックス 102"/>
              <p:cNvSpPr txBox="1"/>
              <p:nvPr/>
            </p:nvSpPr>
            <p:spPr>
              <a:xfrm>
                <a:off x="533727" y="2193614"/>
                <a:ext cx="3751669" cy="553998"/>
              </a:xfrm>
              <a:prstGeom prst="rect">
                <a:avLst/>
              </a:prstGeom>
              <a:noFill/>
            </p:spPr>
            <p:txBody>
              <a:bodyPr wrap="square" rtlCol="0">
                <a:spAutoFit/>
              </a:bodyPr>
              <a:lstStyle/>
              <a:p>
                <a:pPr algn="dist">
                  <a:lnSpc>
                    <a:spcPct val="150000"/>
                  </a:lnSpc>
                </a:pPr>
                <a:r>
                  <a:rPr lang="ja-JP" altLang="en-US" sz="2000" dirty="0">
                    <a:latin typeface="HGS創英角ﾎﾟｯﾌﾟ体" panose="040B0A00000000000000" pitchFamily="50" charset="-128"/>
                    <a:ea typeface="HGS創英角ﾎﾟｯﾌﾟ体" panose="040B0A00000000000000" pitchFamily="50" charset="-128"/>
                  </a:rPr>
                  <a:t>学校の先生に見てもらおう</a:t>
                </a:r>
                <a:r>
                  <a:rPr lang="en-US" altLang="ja-JP" sz="2000" dirty="0">
                    <a:latin typeface="HGS創英角ﾎﾟｯﾌﾟ体" panose="040B0A00000000000000" pitchFamily="50" charset="-128"/>
                    <a:ea typeface="HGS創英角ﾎﾟｯﾌﾟ体" panose="040B0A00000000000000" pitchFamily="50" charset="-128"/>
                  </a:rPr>
                  <a:t>!</a:t>
                </a:r>
                <a:endParaRPr lang="ja-JP" altLang="en-US" sz="2000" dirty="0"/>
              </a:p>
            </p:txBody>
          </p:sp>
          <p:sp>
            <p:nvSpPr>
              <p:cNvPr id="104" name="テキスト ボックス 103"/>
              <p:cNvSpPr txBox="1"/>
              <p:nvPr/>
            </p:nvSpPr>
            <p:spPr>
              <a:xfrm>
                <a:off x="547375" y="2144952"/>
                <a:ext cx="720000" cy="246221"/>
              </a:xfrm>
              <a:prstGeom prst="rect">
                <a:avLst/>
              </a:prstGeom>
              <a:noFill/>
            </p:spPr>
            <p:txBody>
              <a:bodyPr wrap="square" rtlCol="0">
                <a:spAutoFit/>
              </a:bodyPr>
              <a:lstStyle/>
              <a:p>
                <a:pPr algn="dist"/>
                <a:r>
                  <a:rPr kumimoji="1" lang="ja-JP" altLang="en-US" sz="1000" dirty="0">
                    <a:latin typeface="HGS創英角ﾎﾟｯﾌﾟ体" panose="040B0A00000000000000" pitchFamily="50" charset="-128"/>
                    <a:ea typeface="HGS創英角ﾎﾟｯﾌﾟ体" panose="040B0A00000000000000" pitchFamily="50" charset="-128"/>
                  </a:rPr>
                  <a:t>がっこう</a:t>
                </a:r>
              </a:p>
            </p:txBody>
          </p:sp>
          <p:sp>
            <p:nvSpPr>
              <p:cNvPr id="105" name="テキスト ボックス 104"/>
              <p:cNvSpPr txBox="1"/>
              <p:nvPr/>
            </p:nvSpPr>
            <p:spPr>
              <a:xfrm>
                <a:off x="1388424" y="2144952"/>
                <a:ext cx="745391" cy="246221"/>
              </a:xfrm>
              <a:prstGeom prst="rect">
                <a:avLst/>
              </a:prstGeom>
              <a:noFill/>
            </p:spPr>
            <p:txBody>
              <a:bodyPr wrap="square" rtlCol="0">
                <a:spAutoFit/>
              </a:bodyPr>
              <a:lstStyle/>
              <a:p>
                <a:pPr algn="dist"/>
                <a:r>
                  <a:rPr lang="ja-JP" altLang="en-US" sz="1000" dirty="0">
                    <a:latin typeface="HGS創英角ﾎﾟｯﾌﾟ体" panose="040B0A00000000000000" pitchFamily="50" charset="-128"/>
                    <a:ea typeface="HGS創英角ﾎﾟｯﾌﾟ体" panose="040B0A00000000000000" pitchFamily="50" charset="-128"/>
                  </a:rPr>
                  <a:t>せんせい</a:t>
                </a:r>
                <a:endParaRPr kumimoji="1" lang="ja-JP" altLang="en-US" sz="1000" dirty="0">
                  <a:latin typeface="HGS創英角ﾎﾟｯﾌﾟ体" panose="040B0A00000000000000" pitchFamily="50" charset="-128"/>
                  <a:ea typeface="HGS創英角ﾎﾟｯﾌﾟ体" panose="040B0A00000000000000" pitchFamily="50" charset="-128"/>
                </a:endParaRPr>
              </a:p>
            </p:txBody>
          </p:sp>
        </p:grpSp>
        <p:sp>
          <p:nvSpPr>
            <p:cNvPr id="102" name="テキスト ボックス 101"/>
            <p:cNvSpPr txBox="1"/>
            <p:nvPr/>
          </p:nvSpPr>
          <p:spPr>
            <a:xfrm>
              <a:off x="2270500" y="2133718"/>
              <a:ext cx="414227" cy="246221"/>
            </a:xfrm>
            <a:prstGeom prst="rect">
              <a:avLst/>
            </a:prstGeom>
            <a:noFill/>
          </p:spPr>
          <p:txBody>
            <a:bodyPr wrap="square" rtlCol="0">
              <a:spAutoFit/>
            </a:bodyPr>
            <a:lstStyle/>
            <a:p>
              <a:pPr algn="dist"/>
              <a:r>
                <a:rPr lang="ja-JP" altLang="en-US" sz="1000" dirty="0">
                  <a:latin typeface="HGS創英角ﾎﾟｯﾌﾟ体" panose="040B0A00000000000000" pitchFamily="50" charset="-128"/>
                  <a:ea typeface="HGS創英角ﾎﾟｯﾌﾟ体" panose="040B0A00000000000000" pitchFamily="50" charset="-128"/>
                </a:rPr>
                <a:t>み</a:t>
              </a:r>
              <a:endParaRPr kumimoji="1" lang="ja-JP" altLang="en-US" sz="1000" dirty="0">
                <a:latin typeface="HGS創英角ﾎﾟｯﾌﾟ体" panose="040B0A00000000000000" pitchFamily="50" charset="-128"/>
                <a:ea typeface="HGS創英角ﾎﾟｯﾌﾟ体" panose="040B0A00000000000000" pitchFamily="50" charset="-128"/>
              </a:endParaRPr>
            </a:p>
          </p:txBody>
        </p:sp>
      </p:grpSp>
      <p:pic>
        <p:nvPicPr>
          <p:cNvPr id="108" name="図 107">
            <a:hlinkClick r:id="rId13" action="ppaction://hlinksldjump"/>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210271" y="120615"/>
            <a:ext cx="1347333" cy="566977"/>
          </a:xfrm>
          <a:prstGeom prst="rect">
            <a:avLst/>
          </a:prstGeom>
        </p:spPr>
      </p:pic>
      <p:pic>
        <p:nvPicPr>
          <p:cNvPr id="110" name="図 109">
            <a:hlinkClick r:id="rId15" action="ppaction://hlinksldjump"/>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691647" y="138904"/>
            <a:ext cx="1347333" cy="548688"/>
          </a:xfrm>
          <a:prstGeom prst="rect">
            <a:avLst/>
          </a:prstGeom>
        </p:spPr>
      </p:pic>
      <p:pic>
        <p:nvPicPr>
          <p:cNvPr id="111" name="図 110">
            <a:hlinkClick r:id="rId17" action="ppaction://hlinksldjump"/>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4926939" y="130108"/>
            <a:ext cx="1572904" cy="548688"/>
          </a:xfrm>
          <a:prstGeom prst="rect">
            <a:avLst/>
          </a:prstGeom>
        </p:spPr>
      </p:pic>
      <p:sp>
        <p:nvSpPr>
          <p:cNvPr id="106" name="正方形/長方形 105"/>
          <p:cNvSpPr/>
          <p:nvPr/>
        </p:nvSpPr>
        <p:spPr>
          <a:xfrm>
            <a:off x="0" y="0"/>
            <a:ext cx="990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76577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10"/>
                                        <p:tgtEl>
                                          <p:spTgt spid="106"/>
                                        </p:tgtEl>
                                      </p:cBhvr>
                                    </p:animEffect>
                                    <p:set>
                                      <p:cBhvr>
                                        <p:cTn id="7" dur="1" fill="hold">
                                          <p:stCondLst>
                                            <p:cond delay="9"/>
                                          </p:stCondLst>
                                        </p:cTn>
                                        <p:tgtEl>
                                          <p:spTgt spid="106"/>
                                        </p:tgtEl>
                                        <p:attrNameLst>
                                          <p:attrName>style.visibility</p:attrName>
                                        </p:attrNameLst>
                                      </p:cBhvr>
                                      <p:to>
                                        <p:strVal val="hidden"/>
                                      </p:to>
                                    </p:set>
                                  </p:childTnLst>
                                </p:cTn>
                              </p:par>
                              <p:par>
                                <p:cTn id="8" presetID="53" presetClass="entr" presetSubtype="16" fill="hold" nodeType="withEffect">
                                  <p:stCondLst>
                                    <p:cond delay="0"/>
                                  </p:stCondLst>
                                  <p:childTnLst>
                                    <p:set>
                                      <p:cBhvr>
                                        <p:cTn id="9" dur="1" fill="hold">
                                          <p:stCondLst>
                                            <p:cond delay="0"/>
                                          </p:stCondLst>
                                        </p:cTn>
                                        <p:tgtEl>
                                          <p:spTgt spid="42"/>
                                        </p:tgtEl>
                                        <p:attrNameLst>
                                          <p:attrName>style.visibility</p:attrName>
                                        </p:attrNameLst>
                                      </p:cBhvr>
                                      <p:to>
                                        <p:strVal val="visible"/>
                                      </p:to>
                                    </p:set>
                                    <p:anim calcmode="lin" valueType="num">
                                      <p:cBhvr>
                                        <p:cTn id="10" dur="500" fill="hold"/>
                                        <p:tgtEl>
                                          <p:spTgt spid="42"/>
                                        </p:tgtEl>
                                        <p:attrNameLst>
                                          <p:attrName>ppt_w</p:attrName>
                                        </p:attrNameLst>
                                      </p:cBhvr>
                                      <p:tavLst>
                                        <p:tav tm="0">
                                          <p:val>
                                            <p:fltVal val="0"/>
                                          </p:val>
                                        </p:tav>
                                        <p:tav tm="100000">
                                          <p:val>
                                            <p:strVal val="#ppt_w"/>
                                          </p:val>
                                        </p:tav>
                                      </p:tavLst>
                                    </p:anim>
                                    <p:anim calcmode="lin" valueType="num">
                                      <p:cBhvr>
                                        <p:cTn id="11" dur="500" fill="hold"/>
                                        <p:tgtEl>
                                          <p:spTgt spid="42"/>
                                        </p:tgtEl>
                                        <p:attrNameLst>
                                          <p:attrName>ppt_h</p:attrName>
                                        </p:attrNameLst>
                                      </p:cBhvr>
                                      <p:tavLst>
                                        <p:tav tm="0">
                                          <p:val>
                                            <p:fltVal val="0"/>
                                          </p:val>
                                        </p:tav>
                                        <p:tav tm="100000">
                                          <p:val>
                                            <p:strVal val="#ppt_h"/>
                                          </p:val>
                                        </p:tav>
                                      </p:tavLst>
                                    </p:anim>
                                    <p:animEffect transition="in" filter="fade">
                                      <p:cBhvr>
                                        <p:cTn id="12" dur="500"/>
                                        <p:tgtEl>
                                          <p:spTgt spid="42"/>
                                        </p:tgtEl>
                                      </p:cBhvr>
                                    </p:animEffect>
                                  </p:childTnLst>
                                </p:cTn>
                              </p:par>
                            </p:childTnLst>
                          </p:cTn>
                        </p:par>
                        <p:par>
                          <p:cTn id="13" fill="hold">
                            <p:stCondLst>
                              <p:cond delay="500"/>
                            </p:stCondLst>
                            <p:childTnLst>
                              <p:par>
                                <p:cTn id="14" presetID="26" presetClass="emph" presetSubtype="0" fill="hold" nodeType="afterEffect">
                                  <p:stCondLst>
                                    <p:cond delay="0"/>
                                  </p:stCondLst>
                                  <p:childTnLst>
                                    <p:animEffect transition="out" filter="fade">
                                      <p:cBhvr>
                                        <p:cTn id="15" dur="500" tmFilter="0, 0; .2, .5; .8, .5; 1, 0"/>
                                        <p:tgtEl>
                                          <p:spTgt spid="42"/>
                                        </p:tgtEl>
                                      </p:cBhvr>
                                    </p:animEffect>
                                    <p:animScale>
                                      <p:cBhvr>
                                        <p:cTn id="16" dur="250" autoRev="1" fill="hold"/>
                                        <p:tgtEl>
                                          <p:spTgt spid="42"/>
                                        </p:tgtEl>
                                      </p:cBhvr>
                                      <p:by x="105000" y="105000"/>
                                    </p:animScale>
                                  </p:childTnLst>
                                </p:cTn>
                              </p:par>
                            </p:childTnLst>
                          </p:cTn>
                        </p:par>
                        <p:par>
                          <p:cTn id="17" fill="hold">
                            <p:stCondLst>
                              <p:cond delay="1000"/>
                            </p:stCondLst>
                            <p:childTnLst>
                              <p:par>
                                <p:cTn id="18" presetID="25" presetClass="entr" presetSubtype="0" fill="hold" nodeType="afterEffect">
                                  <p:stCondLst>
                                    <p:cond delay="0"/>
                                  </p:stCondLst>
                                  <p:childTnLst>
                                    <p:set>
                                      <p:cBhvr>
                                        <p:cTn id="19" dur="1" fill="hold">
                                          <p:stCondLst>
                                            <p:cond delay="0"/>
                                          </p:stCondLst>
                                        </p:cTn>
                                        <p:tgtEl>
                                          <p:spTgt spid="45"/>
                                        </p:tgtEl>
                                        <p:attrNameLst>
                                          <p:attrName>style.visibility</p:attrName>
                                        </p:attrNameLst>
                                      </p:cBhvr>
                                      <p:to>
                                        <p:strVal val="visible"/>
                                      </p:to>
                                    </p:set>
                                    <p:anim calcmode="lin" valueType="num">
                                      <p:cBhvr>
                                        <p:cTn id="20" dur="625" decel="50000" fill="hold">
                                          <p:stCondLst>
                                            <p:cond delay="0"/>
                                          </p:stCondLst>
                                        </p:cTn>
                                        <p:tgtEl>
                                          <p:spTgt spid="45"/>
                                        </p:tgtEl>
                                        <p:attrNameLst>
                                          <p:attrName>style.rotation</p:attrName>
                                        </p:attrNameLst>
                                      </p:cBhvr>
                                      <p:tavLst>
                                        <p:tav tm="0">
                                          <p:val>
                                            <p:fltVal val="-90"/>
                                          </p:val>
                                        </p:tav>
                                        <p:tav tm="100000">
                                          <p:val>
                                            <p:fltVal val="0"/>
                                          </p:val>
                                        </p:tav>
                                      </p:tavLst>
                                    </p:anim>
                                    <p:anim calcmode="lin" valueType="num">
                                      <p:cBhvr>
                                        <p:cTn id="21" dur="625" decel="50000" fill="hold">
                                          <p:stCondLst>
                                            <p:cond delay="0"/>
                                          </p:stCondLst>
                                        </p:cTn>
                                        <p:tgtEl>
                                          <p:spTgt spid="45"/>
                                        </p:tgtEl>
                                        <p:attrNameLst>
                                          <p:attrName>ppt_w</p:attrName>
                                        </p:attrNameLst>
                                      </p:cBhvr>
                                      <p:tavLst>
                                        <p:tav tm="0">
                                          <p:val>
                                            <p:strVal val="#ppt_w"/>
                                          </p:val>
                                        </p:tav>
                                        <p:tav tm="100000">
                                          <p:val>
                                            <p:strVal val="#ppt_w*.05"/>
                                          </p:val>
                                        </p:tav>
                                      </p:tavLst>
                                    </p:anim>
                                    <p:anim calcmode="lin" valueType="num">
                                      <p:cBhvr>
                                        <p:cTn id="22" dur="625" accel="50000" fill="hold">
                                          <p:stCondLst>
                                            <p:cond delay="625"/>
                                          </p:stCondLst>
                                        </p:cTn>
                                        <p:tgtEl>
                                          <p:spTgt spid="45"/>
                                        </p:tgtEl>
                                        <p:attrNameLst>
                                          <p:attrName>ppt_w</p:attrName>
                                        </p:attrNameLst>
                                      </p:cBhvr>
                                      <p:tavLst>
                                        <p:tav tm="0">
                                          <p:val>
                                            <p:strVal val="#ppt_w*.05"/>
                                          </p:val>
                                        </p:tav>
                                        <p:tav tm="100000">
                                          <p:val>
                                            <p:strVal val="#ppt_w"/>
                                          </p:val>
                                        </p:tav>
                                      </p:tavLst>
                                    </p:anim>
                                    <p:anim calcmode="lin" valueType="num">
                                      <p:cBhvr>
                                        <p:cTn id="23" dur="1250" fill="hold"/>
                                        <p:tgtEl>
                                          <p:spTgt spid="45"/>
                                        </p:tgtEl>
                                        <p:attrNameLst>
                                          <p:attrName>ppt_h</p:attrName>
                                        </p:attrNameLst>
                                      </p:cBhvr>
                                      <p:tavLst>
                                        <p:tav tm="0">
                                          <p:val>
                                            <p:strVal val="#ppt_h"/>
                                          </p:val>
                                        </p:tav>
                                        <p:tav tm="100000">
                                          <p:val>
                                            <p:strVal val="#ppt_h"/>
                                          </p:val>
                                        </p:tav>
                                      </p:tavLst>
                                    </p:anim>
                                    <p:anim calcmode="lin" valueType="num">
                                      <p:cBhvr>
                                        <p:cTn id="24" dur="625" decel="50000" fill="hold">
                                          <p:stCondLst>
                                            <p:cond delay="0"/>
                                          </p:stCondLst>
                                        </p:cTn>
                                        <p:tgtEl>
                                          <p:spTgt spid="45"/>
                                        </p:tgtEl>
                                        <p:attrNameLst>
                                          <p:attrName>ppt_x</p:attrName>
                                        </p:attrNameLst>
                                      </p:cBhvr>
                                      <p:tavLst>
                                        <p:tav tm="0">
                                          <p:val>
                                            <p:strVal val="#ppt_x+.4"/>
                                          </p:val>
                                        </p:tav>
                                        <p:tav tm="100000">
                                          <p:val>
                                            <p:strVal val="#ppt_x"/>
                                          </p:val>
                                        </p:tav>
                                      </p:tavLst>
                                    </p:anim>
                                    <p:anim calcmode="lin" valueType="num">
                                      <p:cBhvr>
                                        <p:cTn id="25" dur="625" decel="50000" fill="hold">
                                          <p:stCondLst>
                                            <p:cond delay="0"/>
                                          </p:stCondLst>
                                        </p:cTn>
                                        <p:tgtEl>
                                          <p:spTgt spid="45"/>
                                        </p:tgtEl>
                                        <p:attrNameLst>
                                          <p:attrName>ppt_y</p:attrName>
                                        </p:attrNameLst>
                                      </p:cBhvr>
                                      <p:tavLst>
                                        <p:tav tm="0">
                                          <p:val>
                                            <p:strVal val="#ppt_y-.2"/>
                                          </p:val>
                                        </p:tav>
                                        <p:tav tm="100000">
                                          <p:val>
                                            <p:strVal val="#ppt_y+.1"/>
                                          </p:val>
                                        </p:tav>
                                      </p:tavLst>
                                    </p:anim>
                                    <p:anim calcmode="lin" valueType="num">
                                      <p:cBhvr>
                                        <p:cTn id="26" dur="625" accel="50000" fill="hold">
                                          <p:stCondLst>
                                            <p:cond delay="625"/>
                                          </p:stCondLst>
                                        </p:cTn>
                                        <p:tgtEl>
                                          <p:spTgt spid="45"/>
                                        </p:tgtEl>
                                        <p:attrNameLst>
                                          <p:attrName>ppt_y</p:attrName>
                                        </p:attrNameLst>
                                      </p:cBhvr>
                                      <p:tavLst>
                                        <p:tav tm="0">
                                          <p:val>
                                            <p:strVal val="#ppt_y+.1"/>
                                          </p:val>
                                        </p:tav>
                                        <p:tav tm="100000">
                                          <p:val>
                                            <p:strVal val="#ppt_y"/>
                                          </p:val>
                                        </p:tav>
                                      </p:tavLst>
                                    </p:anim>
                                    <p:animEffect transition="in" filter="fade">
                                      <p:cBhvr>
                                        <p:cTn id="27" dur="1250" decel="50000">
                                          <p:stCondLst>
                                            <p:cond delay="0"/>
                                          </p:stCondLst>
                                        </p:cTn>
                                        <p:tgtEl>
                                          <p:spTgt spid="45"/>
                                        </p:tgtEl>
                                      </p:cBhvr>
                                    </p:animEffect>
                                  </p:childTnLst>
                                </p:cTn>
                              </p:par>
                            </p:childTnLst>
                          </p:cTn>
                        </p:par>
                        <p:par>
                          <p:cTn id="28" fill="hold">
                            <p:stCondLst>
                              <p:cond delay="2250"/>
                            </p:stCondLst>
                            <p:childTnLst>
                              <p:par>
                                <p:cTn id="29" presetID="10" presetClass="entr" presetSubtype="0"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childTnLst>
                          </p:cTn>
                        </p:par>
                        <p:par>
                          <p:cTn id="32" fill="hold">
                            <p:stCondLst>
                              <p:cond delay="2750"/>
                            </p:stCondLst>
                            <p:childTnLst>
                              <p:par>
                                <p:cTn id="33" presetID="32" presetClass="emph" presetSubtype="0" fill="hold" nodeType="afterEffect">
                                  <p:stCondLst>
                                    <p:cond delay="0"/>
                                  </p:stCondLst>
                                  <p:childTnLst>
                                    <p:animRot by="120000">
                                      <p:cBhvr>
                                        <p:cTn id="34" dur="100" fill="hold">
                                          <p:stCondLst>
                                            <p:cond delay="0"/>
                                          </p:stCondLst>
                                        </p:cTn>
                                        <p:tgtEl>
                                          <p:spTgt spid="6"/>
                                        </p:tgtEl>
                                        <p:attrNameLst>
                                          <p:attrName>r</p:attrName>
                                        </p:attrNameLst>
                                      </p:cBhvr>
                                    </p:animRot>
                                    <p:animRot by="-240000">
                                      <p:cBhvr>
                                        <p:cTn id="35" dur="200" fill="hold">
                                          <p:stCondLst>
                                            <p:cond delay="200"/>
                                          </p:stCondLst>
                                        </p:cTn>
                                        <p:tgtEl>
                                          <p:spTgt spid="6"/>
                                        </p:tgtEl>
                                        <p:attrNameLst>
                                          <p:attrName>r</p:attrName>
                                        </p:attrNameLst>
                                      </p:cBhvr>
                                    </p:animRot>
                                    <p:animRot by="240000">
                                      <p:cBhvr>
                                        <p:cTn id="36" dur="200" fill="hold">
                                          <p:stCondLst>
                                            <p:cond delay="400"/>
                                          </p:stCondLst>
                                        </p:cTn>
                                        <p:tgtEl>
                                          <p:spTgt spid="6"/>
                                        </p:tgtEl>
                                        <p:attrNameLst>
                                          <p:attrName>r</p:attrName>
                                        </p:attrNameLst>
                                      </p:cBhvr>
                                    </p:animRot>
                                    <p:animRot by="-240000">
                                      <p:cBhvr>
                                        <p:cTn id="37" dur="200" fill="hold">
                                          <p:stCondLst>
                                            <p:cond delay="600"/>
                                          </p:stCondLst>
                                        </p:cTn>
                                        <p:tgtEl>
                                          <p:spTgt spid="6"/>
                                        </p:tgtEl>
                                        <p:attrNameLst>
                                          <p:attrName>r</p:attrName>
                                        </p:attrNameLst>
                                      </p:cBhvr>
                                    </p:animRot>
                                    <p:animRot by="120000">
                                      <p:cBhvr>
                                        <p:cTn id="38" dur="200" fill="hold">
                                          <p:stCondLst>
                                            <p:cond delay="800"/>
                                          </p:stCondLst>
                                        </p:cTn>
                                        <p:tgtEl>
                                          <p:spTgt spid="6"/>
                                        </p:tgtEl>
                                        <p:attrNameLst>
                                          <p:attrName>r</p:attrName>
                                        </p:attrNameLst>
                                      </p:cBhvr>
                                    </p:animRo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73"/>
                                        </p:tgtEl>
                                        <p:attrNameLst>
                                          <p:attrName>style.visibility</p:attrName>
                                        </p:attrNameLst>
                                      </p:cBhvr>
                                      <p:to>
                                        <p:strVal val="visible"/>
                                      </p:to>
                                    </p:set>
                                    <p:animEffect transition="in" filter="wipe(left)">
                                      <p:cBhvr>
                                        <p:cTn id="42" dur="1000"/>
                                        <p:tgtEl>
                                          <p:spTgt spid="73"/>
                                        </p:tgtEl>
                                      </p:cBhvr>
                                    </p:animEffect>
                                  </p:childTnLst>
                                </p:cTn>
                              </p:par>
                            </p:childTnLst>
                          </p:cTn>
                        </p:par>
                        <p:par>
                          <p:cTn id="43" fill="hold">
                            <p:stCondLst>
                              <p:cond delay="4750"/>
                            </p:stCondLst>
                            <p:childTnLst>
                              <p:par>
                                <p:cTn id="44" presetID="10" presetClass="entr" presetSubtype="0" fill="hold" nodeType="afterEffect">
                                  <p:stCondLst>
                                    <p:cond delay="250"/>
                                  </p:stCondLst>
                                  <p:childTnLst>
                                    <p:set>
                                      <p:cBhvr>
                                        <p:cTn id="45" dur="1" fill="hold">
                                          <p:stCondLst>
                                            <p:cond delay="0"/>
                                          </p:stCondLst>
                                        </p:cTn>
                                        <p:tgtEl>
                                          <p:spTgt spid="76"/>
                                        </p:tgtEl>
                                        <p:attrNameLst>
                                          <p:attrName>style.visibility</p:attrName>
                                        </p:attrNameLst>
                                      </p:cBhvr>
                                      <p:to>
                                        <p:strVal val="visible"/>
                                      </p:to>
                                    </p:set>
                                    <p:animEffect transition="in" filter="fade">
                                      <p:cBhvr>
                                        <p:cTn id="46" dur="500"/>
                                        <p:tgtEl>
                                          <p:spTgt spid="76"/>
                                        </p:tgtEl>
                                      </p:cBhvr>
                                    </p:animEffect>
                                  </p:childTnLst>
                                </p:cTn>
                              </p:par>
                            </p:childTnLst>
                          </p:cTn>
                        </p:par>
                        <p:par>
                          <p:cTn id="47" fill="hold">
                            <p:stCondLst>
                              <p:cond delay="5500"/>
                            </p:stCondLst>
                            <p:childTnLst>
                              <p:par>
                                <p:cTn id="48" presetID="32" presetClass="emph" presetSubtype="0" fill="hold" nodeType="afterEffect">
                                  <p:stCondLst>
                                    <p:cond delay="0"/>
                                  </p:stCondLst>
                                  <p:childTnLst>
                                    <p:animRot by="120000">
                                      <p:cBhvr>
                                        <p:cTn id="49" dur="100" fill="hold">
                                          <p:stCondLst>
                                            <p:cond delay="0"/>
                                          </p:stCondLst>
                                        </p:cTn>
                                        <p:tgtEl>
                                          <p:spTgt spid="76"/>
                                        </p:tgtEl>
                                        <p:attrNameLst>
                                          <p:attrName>r</p:attrName>
                                        </p:attrNameLst>
                                      </p:cBhvr>
                                    </p:animRot>
                                    <p:animRot by="-240000">
                                      <p:cBhvr>
                                        <p:cTn id="50" dur="200" fill="hold">
                                          <p:stCondLst>
                                            <p:cond delay="200"/>
                                          </p:stCondLst>
                                        </p:cTn>
                                        <p:tgtEl>
                                          <p:spTgt spid="76"/>
                                        </p:tgtEl>
                                        <p:attrNameLst>
                                          <p:attrName>r</p:attrName>
                                        </p:attrNameLst>
                                      </p:cBhvr>
                                    </p:animRot>
                                    <p:animRot by="240000">
                                      <p:cBhvr>
                                        <p:cTn id="51" dur="200" fill="hold">
                                          <p:stCondLst>
                                            <p:cond delay="400"/>
                                          </p:stCondLst>
                                        </p:cTn>
                                        <p:tgtEl>
                                          <p:spTgt spid="76"/>
                                        </p:tgtEl>
                                        <p:attrNameLst>
                                          <p:attrName>r</p:attrName>
                                        </p:attrNameLst>
                                      </p:cBhvr>
                                    </p:animRot>
                                    <p:animRot by="-240000">
                                      <p:cBhvr>
                                        <p:cTn id="52" dur="200" fill="hold">
                                          <p:stCondLst>
                                            <p:cond delay="600"/>
                                          </p:stCondLst>
                                        </p:cTn>
                                        <p:tgtEl>
                                          <p:spTgt spid="76"/>
                                        </p:tgtEl>
                                        <p:attrNameLst>
                                          <p:attrName>r</p:attrName>
                                        </p:attrNameLst>
                                      </p:cBhvr>
                                    </p:animRot>
                                    <p:animRot by="120000">
                                      <p:cBhvr>
                                        <p:cTn id="53" dur="200" fill="hold">
                                          <p:stCondLst>
                                            <p:cond delay="800"/>
                                          </p:stCondLst>
                                        </p:cTn>
                                        <p:tgtEl>
                                          <p:spTgt spid="76"/>
                                        </p:tgtEl>
                                        <p:attrNameLst>
                                          <p:attrName>r</p:attrName>
                                        </p:attrNameLst>
                                      </p:cBhvr>
                                    </p:animRot>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77"/>
                                        </p:tgtEl>
                                        <p:attrNameLst>
                                          <p:attrName>style.visibility</p:attrName>
                                        </p:attrNameLst>
                                      </p:cBhvr>
                                      <p:to>
                                        <p:strVal val="visible"/>
                                      </p:to>
                                    </p:set>
                                    <p:animEffect transition="in" filter="wipe(left)">
                                      <p:cBhvr>
                                        <p:cTn id="57" dur="1000"/>
                                        <p:tgtEl>
                                          <p:spTgt spid="77"/>
                                        </p:tgtEl>
                                      </p:cBhvr>
                                    </p:animEffect>
                                  </p:childTnLst>
                                </p:cTn>
                              </p:par>
                            </p:childTnLst>
                          </p:cTn>
                        </p:par>
                        <p:par>
                          <p:cTn id="58" fill="hold">
                            <p:stCondLst>
                              <p:cond delay="7500"/>
                            </p:stCondLst>
                            <p:childTnLst>
                              <p:par>
                                <p:cTn id="59" presetID="22" presetClass="entr" presetSubtype="8" fill="hold" nodeType="afterEffect">
                                  <p:stCondLst>
                                    <p:cond delay="0"/>
                                  </p:stCondLst>
                                  <p:childTnLst>
                                    <p:set>
                                      <p:cBhvr>
                                        <p:cTn id="60" dur="1" fill="hold">
                                          <p:stCondLst>
                                            <p:cond delay="0"/>
                                          </p:stCondLst>
                                        </p:cTn>
                                        <p:tgtEl>
                                          <p:spTgt spid="78"/>
                                        </p:tgtEl>
                                        <p:attrNameLst>
                                          <p:attrName>style.visibility</p:attrName>
                                        </p:attrNameLst>
                                      </p:cBhvr>
                                      <p:to>
                                        <p:strVal val="visible"/>
                                      </p:to>
                                    </p:set>
                                    <p:animEffect transition="in" filter="wipe(left)">
                                      <p:cBhvr>
                                        <p:cTn id="61" dur="1000"/>
                                        <p:tgtEl>
                                          <p:spTgt spid="78"/>
                                        </p:tgtEl>
                                      </p:cBhvr>
                                    </p:animEffect>
                                  </p:childTnLst>
                                </p:cTn>
                              </p:par>
                            </p:childTnLst>
                          </p:cTn>
                        </p:par>
                        <p:par>
                          <p:cTn id="62" fill="hold">
                            <p:stCondLst>
                              <p:cond delay="8500"/>
                            </p:stCondLst>
                            <p:childTnLst>
                              <p:par>
                                <p:cTn id="63" presetID="10" presetClass="entr" presetSubtype="0" fill="hold" nodeType="afterEffect">
                                  <p:stCondLst>
                                    <p:cond delay="250"/>
                                  </p:stCondLst>
                                  <p:childTnLst>
                                    <p:set>
                                      <p:cBhvr>
                                        <p:cTn id="64" dur="1" fill="hold">
                                          <p:stCondLst>
                                            <p:cond delay="0"/>
                                          </p:stCondLst>
                                        </p:cTn>
                                        <p:tgtEl>
                                          <p:spTgt spid="81"/>
                                        </p:tgtEl>
                                        <p:attrNameLst>
                                          <p:attrName>style.visibility</p:attrName>
                                        </p:attrNameLst>
                                      </p:cBhvr>
                                      <p:to>
                                        <p:strVal val="visible"/>
                                      </p:to>
                                    </p:set>
                                    <p:animEffect transition="in" filter="fade">
                                      <p:cBhvr>
                                        <p:cTn id="65" dur="500"/>
                                        <p:tgtEl>
                                          <p:spTgt spid="81"/>
                                        </p:tgtEl>
                                      </p:cBhvr>
                                    </p:animEffect>
                                  </p:childTnLst>
                                </p:cTn>
                              </p:par>
                            </p:childTnLst>
                          </p:cTn>
                        </p:par>
                        <p:par>
                          <p:cTn id="66" fill="hold">
                            <p:stCondLst>
                              <p:cond delay="9250"/>
                            </p:stCondLst>
                            <p:childTnLst>
                              <p:par>
                                <p:cTn id="67" presetID="32" presetClass="emph" presetSubtype="0" fill="hold" nodeType="afterEffect">
                                  <p:stCondLst>
                                    <p:cond delay="0"/>
                                  </p:stCondLst>
                                  <p:childTnLst>
                                    <p:animRot by="120000">
                                      <p:cBhvr>
                                        <p:cTn id="68" dur="100" fill="hold">
                                          <p:stCondLst>
                                            <p:cond delay="0"/>
                                          </p:stCondLst>
                                        </p:cTn>
                                        <p:tgtEl>
                                          <p:spTgt spid="81"/>
                                        </p:tgtEl>
                                        <p:attrNameLst>
                                          <p:attrName>r</p:attrName>
                                        </p:attrNameLst>
                                      </p:cBhvr>
                                    </p:animRot>
                                    <p:animRot by="-240000">
                                      <p:cBhvr>
                                        <p:cTn id="69" dur="200" fill="hold">
                                          <p:stCondLst>
                                            <p:cond delay="200"/>
                                          </p:stCondLst>
                                        </p:cTn>
                                        <p:tgtEl>
                                          <p:spTgt spid="81"/>
                                        </p:tgtEl>
                                        <p:attrNameLst>
                                          <p:attrName>r</p:attrName>
                                        </p:attrNameLst>
                                      </p:cBhvr>
                                    </p:animRot>
                                    <p:animRot by="240000">
                                      <p:cBhvr>
                                        <p:cTn id="70" dur="200" fill="hold">
                                          <p:stCondLst>
                                            <p:cond delay="400"/>
                                          </p:stCondLst>
                                        </p:cTn>
                                        <p:tgtEl>
                                          <p:spTgt spid="81"/>
                                        </p:tgtEl>
                                        <p:attrNameLst>
                                          <p:attrName>r</p:attrName>
                                        </p:attrNameLst>
                                      </p:cBhvr>
                                    </p:animRot>
                                    <p:animRot by="-240000">
                                      <p:cBhvr>
                                        <p:cTn id="71" dur="200" fill="hold">
                                          <p:stCondLst>
                                            <p:cond delay="600"/>
                                          </p:stCondLst>
                                        </p:cTn>
                                        <p:tgtEl>
                                          <p:spTgt spid="81"/>
                                        </p:tgtEl>
                                        <p:attrNameLst>
                                          <p:attrName>r</p:attrName>
                                        </p:attrNameLst>
                                      </p:cBhvr>
                                    </p:animRot>
                                    <p:animRot by="120000">
                                      <p:cBhvr>
                                        <p:cTn id="72" dur="200" fill="hold">
                                          <p:stCondLst>
                                            <p:cond delay="800"/>
                                          </p:stCondLst>
                                        </p:cTn>
                                        <p:tgtEl>
                                          <p:spTgt spid="81"/>
                                        </p:tgtEl>
                                        <p:attrNameLst>
                                          <p:attrName>r</p:attrName>
                                        </p:attrNameLst>
                                      </p:cBhvr>
                                    </p:animRot>
                                  </p:childTnLst>
                                </p:cTn>
                              </p:par>
                            </p:childTnLst>
                          </p:cTn>
                        </p:par>
                        <p:par>
                          <p:cTn id="73" fill="hold">
                            <p:stCondLst>
                              <p:cond delay="10250"/>
                            </p:stCondLst>
                            <p:childTnLst>
                              <p:par>
                                <p:cTn id="74" presetID="22" presetClass="entr" presetSubtype="8" fill="hold" nodeType="afterEffect">
                                  <p:stCondLst>
                                    <p:cond delay="0"/>
                                  </p:stCondLst>
                                  <p:childTnLst>
                                    <p:set>
                                      <p:cBhvr>
                                        <p:cTn id="75" dur="1" fill="hold">
                                          <p:stCondLst>
                                            <p:cond delay="0"/>
                                          </p:stCondLst>
                                        </p:cTn>
                                        <p:tgtEl>
                                          <p:spTgt spid="82"/>
                                        </p:tgtEl>
                                        <p:attrNameLst>
                                          <p:attrName>style.visibility</p:attrName>
                                        </p:attrNameLst>
                                      </p:cBhvr>
                                      <p:to>
                                        <p:strVal val="visible"/>
                                      </p:to>
                                    </p:set>
                                    <p:animEffect transition="in" filter="wipe(left)">
                                      <p:cBhvr>
                                        <p:cTn id="76" dur="1000"/>
                                        <p:tgtEl>
                                          <p:spTgt spid="82"/>
                                        </p:tgtEl>
                                      </p:cBhvr>
                                    </p:animEffect>
                                  </p:childTnLst>
                                </p:cTn>
                              </p:par>
                            </p:childTnLst>
                          </p:cTn>
                        </p:par>
                        <p:par>
                          <p:cTn id="77" fill="hold">
                            <p:stCondLst>
                              <p:cond delay="11250"/>
                            </p:stCondLst>
                            <p:childTnLst>
                              <p:par>
                                <p:cTn id="78" presetID="22" presetClass="entr" presetSubtype="8"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wipe(left)">
                                      <p:cBhvr>
                                        <p:cTn id="80" dur="1000"/>
                                        <p:tgtEl>
                                          <p:spTgt spid="88"/>
                                        </p:tgtEl>
                                      </p:cBhvr>
                                    </p:animEffect>
                                  </p:childTnLst>
                                </p:cTn>
                              </p:par>
                            </p:childTnLst>
                          </p:cTn>
                        </p:par>
                        <p:par>
                          <p:cTn id="81" fill="hold">
                            <p:stCondLst>
                              <p:cond delay="12250"/>
                            </p:stCondLst>
                            <p:childTnLst>
                              <p:par>
                                <p:cTn id="82" presetID="31" presetClass="entr" presetSubtype="0" fill="hold" nodeType="afterEffect">
                                  <p:stCondLst>
                                    <p:cond delay="0"/>
                                  </p:stCondLst>
                                  <p:childTnLst>
                                    <p:set>
                                      <p:cBhvr>
                                        <p:cTn id="83" dur="1" fill="hold">
                                          <p:stCondLst>
                                            <p:cond delay="0"/>
                                          </p:stCondLst>
                                        </p:cTn>
                                        <p:tgtEl>
                                          <p:spTgt spid="92"/>
                                        </p:tgtEl>
                                        <p:attrNameLst>
                                          <p:attrName>style.visibility</p:attrName>
                                        </p:attrNameLst>
                                      </p:cBhvr>
                                      <p:to>
                                        <p:strVal val="visible"/>
                                      </p:to>
                                    </p:set>
                                    <p:anim calcmode="lin" valueType="num">
                                      <p:cBhvr>
                                        <p:cTn id="84" dur="1000" fill="hold"/>
                                        <p:tgtEl>
                                          <p:spTgt spid="92"/>
                                        </p:tgtEl>
                                        <p:attrNameLst>
                                          <p:attrName>ppt_w</p:attrName>
                                        </p:attrNameLst>
                                      </p:cBhvr>
                                      <p:tavLst>
                                        <p:tav tm="0">
                                          <p:val>
                                            <p:fltVal val="0"/>
                                          </p:val>
                                        </p:tav>
                                        <p:tav tm="100000">
                                          <p:val>
                                            <p:strVal val="#ppt_w"/>
                                          </p:val>
                                        </p:tav>
                                      </p:tavLst>
                                    </p:anim>
                                    <p:anim calcmode="lin" valueType="num">
                                      <p:cBhvr>
                                        <p:cTn id="85" dur="1000" fill="hold"/>
                                        <p:tgtEl>
                                          <p:spTgt spid="92"/>
                                        </p:tgtEl>
                                        <p:attrNameLst>
                                          <p:attrName>ppt_h</p:attrName>
                                        </p:attrNameLst>
                                      </p:cBhvr>
                                      <p:tavLst>
                                        <p:tav tm="0">
                                          <p:val>
                                            <p:fltVal val="0"/>
                                          </p:val>
                                        </p:tav>
                                        <p:tav tm="100000">
                                          <p:val>
                                            <p:strVal val="#ppt_h"/>
                                          </p:val>
                                        </p:tav>
                                      </p:tavLst>
                                    </p:anim>
                                    <p:anim calcmode="lin" valueType="num">
                                      <p:cBhvr>
                                        <p:cTn id="86" dur="1000" fill="hold"/>
                                        <p:tgtEl>
                                          <p:spTgt spid="92"/>
                                        </p:tgtEl>
                                        <p:attrNameLst>
                                          <p:attrName>style.rotation</p:attrName>
                                        </p:attrNameLst>
                                      </p:cBhvr>
                                      <p:tavLst>
                                        <p:tav tm="0">
                                          <p:val>
                                            <p:fltVal val="90"/>
                                          </p:val>
                                        </p:tav>
                                        <p:tav tm="100000">
                                          <p:val>
                                            <p:fltVal val="0"/>
                                          </p:val>
                                        </p:tav>
                                      </p:tavLst>
                                    </p:anim>
                                    <p:animEffect transition="in" filter="fade">
                                      <p:cBhvr>
                                        <p:cTn id="87" dur="1000"/>
                                        <p:tgtEl>
                                          <p:spTgt spid="92"/>
                                        </p:tgtEl>
                                      </p:cBhvr>
                                    </p:animEffect>
                                  </p:childTnLst>
                                </p:cTn>
                              </p:par>
                            </p:childTnLst>
                          </p:cTn>
                        </p:par>
                        <p:par>
                          <p:cTn id="88" fill="hold">
                            <p:stCondLst>
                              <p:cond delay="13250"/>
                            </p:stCondLst>
                            <p:childTnLst>
                              <p:par>
                                <p:cTn id="89" presetID="10" presetClass="entr" presetSubtype="0"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Effect transition="in" filter="fade">
                                      <p:cBhvr>
                                        <p:cTn id="91" dur="500"/>
                                        <p:tgtEl>
                                          <p:spTgt spid="95"/>
                                        </p:tgtEl>
                                      </p:cBhvr>
                                    </p:animEffect>
                                  </p:childTnLst>
                                </p:cTn>
                              </p:par>
                            </p:childTnLst>
                          </p:cTn>
                        </p:par>
                        <p:par>
                          <p:cTn id="92" fill="hold">
                            <p:stCondLst>
                              <p:cond delay="13750"/>
                            </p:stCondLst>
                            <p:childTnLst>
                              <p:par>
                                <p:cTn id="93" presetID="22" presetClass="entr" presetSubtype="8" fill="hold" nodeType="afterEffect">
                                  <p:stCondLst>
                                    <p:cond delay="0"/>
                                  </p:stCondLst>
                                  <p:childTnLst>
                                    <p:set>
                                      <p:cBhvr>
                                        <p:cTn id="94" dur="1" fill="hold">
                                          <p:stCondLst>
                                            <p:cond delay="0"/>
                                          </p:stCondLst>
                                        </p:cTn>
                                        <p:tgtEl>
                                          <p:spTgt spid="96"/>
                                        </p:tgtEl>
                                        <p:attrNameLst>
                                          <p:attrName>style.visibility</p:attrName>
                                        </p:attrNameLst>
                                      </p:cBhvr>
                                      <p:to>
                                        <p:strVal val="visible"/>
                                      </p:to>
                                    </p:set>
                                    <p:animEffect transition="in" filter="wipe(left)">
                                      <p:cBhvr>
                                        <p:cTn id="95" dur="1000"/>
                                        <p:tgtEl>
                                          <p:spTgt spid="96"/>
                                        </p:tgtEl>
                                      </p:cBhvr>
                                    </p:animEffect>
                                  </p:childTnLst>
                                </p:cTn>
                              </p:par>
                            </p:childTnLst>
                          </p:cTn>
                        </p:par>
                        <p:par>
                          <p:cTn id="96" fill="hold">
                            <p:stCondLst>
                              <p:cond delay="14750"/>
                            </p:stCondLst>
                            <p:childTnLst>
                              <p:par>
                                <p:cTn id="97" presetID="22" presetClass="entr" presetSubtype="8" fill="hold" nodeType="afterEffect">
                                  <p:stCondLst>
                                    <p:cond delay="0"/>
                                  </p:stCondLst>
                                  <p:childTnLst>
                                    <p:set>
                                      <p:cBhvr>
                                        <p:cTn id="98" dur="1" fill="hold">
                                          <p:stCondLst>
                                            <p:cond delay="0"/>
                                          </p:stCondLst>
                                        </p:cTn>
                                        <p:tgtEl>
                                          <p:spTgt spid="100"/>
                                        </p:tgtEl>
                                        <p:attrNameLst>
                                          <p:attrName>style.visibility</p:attrName>
                                        </p:attrNameLst>
                                      </p:cBhvr>
                                      <p:to>
                                        <p:strVal val="visible"/>
                                      </p:to>
                                    </p:set>
                                    <p:animEffect transition="in" filter="wipe(left)">
                                      <p:cBhvr>
                                        <p:cTn id="99" dur="1000"/>
                                        <p:tgtEl>
                                          <p:spTgt spid="100"/>
                                        </p:tgtEl>
                                      </p:cBhvr>
                                    </p:animEffect>
                                  </p:childTnLst>
                                </p:cTn>
                              </p:par>
                            </p:childTnLst>
                          </p:cTn>
                        </p:par>
                        <p:par>
                          <p:cTn id="100" fill="hold">
                            <p:stCondLst>
                              <p:cond delay="15750"/>
                            </p:stCondLst>
                            <p:childTnLst>
                              <p:par>
                                <p:cTn id="101" presetID="22" presetClass="entr" presetSubtype="8"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left)">
                                      <p:cBhvr>
                                        <p:cTn id="103" dur="1500"/>
                                        <p:tgtEl>
                                          <p:spTgt spid="22"/>
                                        </p:tgtEl>
                                      </p:cBhvr>
                                    </p:animEffect>
                                  </p:childTnLst>
                                </p:cTn>
                              </p:par>
                            </p:childTnLst>
                          </p:cTn>
                        </p:par>
                        <p:par>
                          <p:cTn id="104" fill="hold">
                            <p:stCondLst>
                              <p:cond delay="17250"/>
                            </p:stCondLst>
                            <p:childTnLst>
                              <p:par>
                                <p:cTn id="105" presetID="26" presetClass="emph" presetSubtype="0" fill="hold" nodeType="afterEffect">
                                  <p:stCondLst>
                                    <p:cond delay="0"/>
                                  </p:stCondLst>
                                  <p:childTnLst>
                                    <p:animEffect transition="out" filter="fade">
                                      <p:cBhvr>
                                        <p:cTn id="106" dur="500" tmFilter="0, 0; .2, .5; .8, .5; 1, 0"/>
                                        <p:tgtEl>
                                          <p:spTgt spid="22"/>
                                        </p:tgtEl>
                                      </p:cBhvr>
                                    </p:animEffect>
                                    <p:animScale>
                                      <p:cBhvr>
                                        <p:cTn id="107" dur="250" autoRev="1" fill="hold"/>
                                        <p:tgtEl>
                                          <p:spTgt spid="2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95" grpId="0" animBg="1"/>
      <p:bldP spid="10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p:nvPr/>
        </p:nvGrpSpPr>
        <p:grpSpPr>
          <a:xfrm>
            <a:off x="233362" y="502276"/>
            <a:ext cx="9387155" cy="5666703"/>
            <a:chOff x="979617" y="502277"/>
            <a:chExt cx="8177262" cy="4172754"/>
          </a:xfrm>
        </p:grpSpPr>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9617" y="502277"/>
              <a:ext cx="8177262" cy="4172754"/>
            </a:xfrm>
            <a:prstGeom prst="rect">
              <a:avLst/>
            </a:prstGeom>
          </p:spPr>
        </p:pic>
        <p:pic>
          <p:nvPicPr>
            <p:cNvPr id="4" name="図 3"/>
            <p:cNvPicPr>
              <a:picLocks noChangeAspect="1"/>
            </p:cNvPicPr>
            <p:nvPr/>
          </p:nvPicPr>
          <p:blipFill>
            <a:blip r:embed="rId3">
              <a:extLst>
                <a:ext uri="{BEBA8EAE-BF5A-486C-A8C5-ECC9F3942E4B}">
                  <a14:imgProps xmlns:a14="http://schemas.microsoft.com/office/drawing/2010/main">
                    <a14:imgLayer r:embed="rId4">
                      <a14:imgEffect>
                        <a14:backgroundRemoval t="3139" b="98206" l="9184" r="88776">
                          <a14:foregroundMark x1="53061" y1="24215" x2="53061" y2="24215"/>
                          <a14:foregroundMark x1="52041" y1="40359" x2="52041" y2="40359"/>
                          <a14:foregroundMark x1="51020" y1="61883" x2="51020" y2="61883"/>
                        </a14:backgroundRemoval>
                      </a14:imgEffect>
                    </a14:imgLayer>
                  </a14:imgProps>
                </a:ext>
              </a:extLst>
            </a:blip>
            <a:stretch>
              <a:fillRect/>
            </a:stretch>
          </p:blipFill>
          <p:spPr>
            <a:xfrm>
              <a:off x="8438775" y="2721528"/>
              <a:ext cx="459276" cy="1045087"/>
            </a:xfrm>
            <a:prstGeom prst="rect">
              <a:avLst/>
            </a:prstGeom>
          </p:spPr>
        </p:pic>
        <p:pic>
          <p:nvPicPr>
            <p:cNvPr id="5" name="図 4"/>
            <p:cNvPicPr>
              <a:picLocks noChangeAspect="1"/>
            </p:cNvPicPr>
            <p:nvPr/>
          </p:nvPicPr>
          <p:blipFill>
            <a:blip r:embed="rId5">
              <a:extLst>
                <a:ext uri="{BEBA8EAE-BF5A-486C-A8C5-ECC9F3942E4B}">
                  <a14:imgProps xmlns:a14="http://schemas.microsoft.com/office/drawing/2010/main">
                    <a14:imgLayer r:embed="rId6">
                      <a14:imgEffect>
                        <a14:backgroundRemoval t="6383" b="98936" l="2976" r="97024">
                          <a14:foregroundMark x1="54167" y1="50000" x2="54167" y2="50000"/>
                          <a14:foregroundMark x1="35714" y1="51064" x2="35714" y2="51064"/>
                        </a14:backgroundRemoval>
                      </a14:imgEffect>
                    </a14:imgLayer>
                  </a14:imgProps>
                </a:ext>
              </a:extLst>
            </a:blip>
            <a:stretch>
              <a:fillRect/>
            </a:stretch>
          </p:blipFill>
          <p:spPr>
            <a:xfrm>
              <a:off x="8068770" y="2838866"/>
              <a:ext cx="450382" cy="252000"/>
            </a:xfrm>
            <a:prstGeom prst="rect">
              <a:avLst/>
            </a:prstGeom>
          </p:spPr>
        </p:pic>
      </p:grpSp>
      <p:grpSp>
        <p:nvGrpSpPr>
          <p:cNvPr id="7" name="グループ化 6"/>
          <p:cNvGrpSpPr/>
          <p:nvPr/>
        </p:nvGrpSpPr>
        <p:grpSpPr>
          <a:xfrm>
            <a:off x="520361" y="3853586"/>
            <a:ext cx="8813156" cy="1299728"/>
            <a:chOff x="8987507" y="1860245"/>
            <a:chExt cx="3926620" cy="1299728"/>
          </a:xfrm>
        </p:grpSpPr>
        <p:sp>
          <p:nvSpPr>
            <p:cNvPr id="8" name="テキスト ボックス 7"/>
            <p:cNvSpPr txBox="1"/>
            <p:nvPr/>
          </p:nvSpPr>
          <p:spPr>
            <a:xfrm>
              <a:off x="8987507" y="1875967"/>
              <a:ext cx="3926620" cy="1284006"/>
            </a:xfrm>
            <a:prstGeom prst="rect">
              <a:avLst/>
            </a:prstGeom>
            <a:noFill/>
          </p:spPr>
          <p:txBody>
            <a:bodyPr wrap="square" rtlCol="0">
              <a:spAutoFit/>
            </a:bodyPr>
            <a:lstStyle/>
            <a:p>
              <a:pPr algn="ctr">
                <a:lnSpc>
                  <a:spcPct val="150000"/>
                </a:lnSpc>
              </a:pPr>
              <a:r>
                <a:rPr lang="ja-JP" altLang="en-US" sz="2800" dirty="0">
                  <a:latin typeface="HGS創英角ﾎﾟｯﾌﾟ体" panose="040B0A00000000000000" pitchFamily="50" charset="-128"/>
                  <a:ea typeface="HGS創英角ﾎﾟｯﾌﾟ体" panose="040B0A00000000000000" pitchFamily="50" charset="-128"/>
                </a:rPr>
                <a:t>この</a:t>
              </a:r>
              <a:r>
                <a:rPr lang="ja-JP" altLang="en-US" sz="2800" dirty="0" smtClean="0">
                  <a:latin typeface="HGS創英角ﾎﾟｯﾌﾟ体" panose="040B0A00000000000000" pitchFamily="50" charset="-128"/>
                  <a:ea typeface="HGS創英角ﾎﾟｯﾌﾟ体" panose="040B0A00000000000000" pitchFamily="50" charset="-128"/>
                </a:rPr>
                <a:t>画面を閉じる時</a:t>
              </a:r>
              <a:r>
                <a:rPr kumimoji="1" lang="ja-JP" altLang="en-US" sz="2800" dirty="0" smtClean="0">
                  <a:latin typeface="HGS創英角ﾎﾟｯﾌﾟ体" panose="040B0A00000000000000" pitchFamily="50" charset="-128"/>
                  <a:ea typeface="HGS創英角ﾎﾟｯﾌﾟ体" panose="040B0A00000000000000" pitchFamily="50" charset="-128"/>
                </a:rPr>
                <a:t>はパソコンのキーボード</a:t>
              </a:r>
              <a:r>
                <a:rPr kumimoji="1" lang="en-US" altLang="ja-JP" sz="2800" dirty="0" smtClean="0">
                  <a:latin typeface="HGS創英角ﾎﾟｯﾌﾟ体" panose="040B0A00000000000000" pitchFamily="50" charset="-128"/>
                  <a:ea typeface="HGS創英角ﾎﾟｯﾌﾟ体" panose="040B0A00000000000000" pitchFamily="50" charset="-128"/>
                </a:rPr>
                <a:t/>
              </a:r>
              <a:br>
                <a:rPr kumimoji="1" lang="en-US" altLang="ja-JP" sz="2800" dirty="0" smtClean="0">
                  <a:latin typeface="HGS創英角ﾎﾟｯﾌﾟ体" panose="040B0A00000000000000" pitchFamily="50" charset="-128"/>
                  <a:ea typeface="HGS創英角ﾎﾟｯﾌﾟ体" panose="040B0A00000000000000" pitchFamily="50" charset="-128"/>
                </a:rPr>
              </a:br>
              <a:r>
                <a:rPr kumimoji="1" lang="ja-JP" altLang="en-US" sz="2800" dirty="0" smtClean="0">
                  <a:latin typeface="HGS創英角ﾎﾟｯﾌﾟ体" panose="040B0A00000000000000" pitchFamily="50" charset="-128"/>
                  <a:ea typeface="HGS創英角ﾎﾟｯﾌﾟ体" panose="040B0A00000000000000" pitchFamily="50" charset="-128"/>
                </a:rPr>
                <a:t>左上の</a:t>
              </a:r>
              <a:r>
                <a:rPr kumimoji="1" lang="ja-JP" altLang="en-US" sz="2800" u="sng" dirty="0" smtClean="0">
                  <a:latin typeface="HGS創英角ﾎﾟｯﾌﾟ体" panose="040B0A00000000000000" pitchFamily="50" charset="-128"/>
                  <a:ea typeface="HGS創英角ﾎﾟｯﾌﾟ体" panose="040B0A00000000000000" pitchFamily="50" charset="-128"/>
                </a:rPr>
                <a:t>「</a:t>
              </a:r>
              <a:r>
                <a:rPr kumimoji="1" lang="en-US" altLang="ja-JP" sz="2800" b="1" u="sng" dirty="0" smtClean="0">
                  <a:latin typeface="HGS創英角ﾎﾟｯﾌﾟ体" panose="040B0A00000000000000" pitchFamily="50" charset="-128"/>
                  <a:ea typeface="HGS創英角ﾎﾟｯﾌﾟ体" panose="040B0A00000000000000" pitchFamily="50" charset="-128"/>
                </a:rPr>
                <a:t>Esc</a:t>
              </a:r>
              <a:r>
                <a:rPr kumimoji="1" lang="ja-JP" altLang="en-US" sz="2800" u="sng" dirty="0" smtClean="0">
                  <a:latin typeface="HGS創英角ﾎﾟｯﾌﾟ体" panose="040B0A00000000000000" pitchFamily="50" charset="-128"/>
                  <a:ea typeface="HGS創英角ﾎﾟｯﾌﾟ体" panose="040B0A00000000000000" pitchFamily="50" charset="-128"/>
                </a:rPr>
                <a:t>」</a:t>
              </a:r>
              <a:r>
                <a:rPr kumimoji="1" lang="ja-JP" altLang="en-US" sz="2800" dirty="0" smtClean="0">
                  <a:latin typeface="HGS創英角ﾎﾟｯﾌﾟ体" panose="040B0A00000000000000" pitchFamily="50" charset="-128"/>
                  <a:ea typeface="HGS創英角ﾎﾟｯﾌﾟ体" panose="040B0A00000000000000" pitchFamily="50" charset="-128"/>
                </a:rPr>
                <a:t>を押してね！</a:t>
              </a:r>
              <a:endParaRPr kumimoji="1" lang="ja-JP" altLang="en-US" sz="2800" dirty="0">
                <a:latin typeface="HGS創英角ﾎﾟｯﾌﾟ体" panose="040B0A00000000000000" pitchFamily="50" charset="-128"/>
                <a:ea typeface="HGS創英角ﾎﾟｯﾌﾟ体" panose="040B0A00000000000000" pitchFamily="50" charset="-128"/>
              </a:endParaRPr>
            </a:p>
          </p:txBody>
        </p:sp>
        <p:sp>
          <p:nvSpPr>
            <p:cNvPr id="9" name="テキスト ボックス 8"/>
            <p:cNvSpPr txBox="1"/>
            <p:nvPr/>
          </p:nvSpPr>
          <p:spPr>
            <a:xfrm>
              <a:off x="9642034" y="1862272"/>
              <a:ext cx="343507" cy="246221"/>
            </a:xfrm>
            <a:prstGeom prst="rect">
              <a:avLst/>
            </a:prstGeom>
            <a:noFill/>
          </p:spPr>
          <p:txBody>
            <a:bodyPr wrap="square" rtlCol="0">
              <a:spAutoFit/>
            </a:bodyPr>
            <a:lstStyle/>
            <a:p>
              <a:pPr algn="dist"/>
              <a:r>
                <a:rPr kumimoji="1" lang="ja-JP" altLang="en-US" sz="1000" dirty="0" smtClean="0">
                  <a:latin typeface="HGS創英角ﾎﾟｯﾌﾟ体" panose="040B0A00000000000000" pitchFamily="50" charset="-128"/>
                  <a:ea typeface="HGS創英角ﾎﾟｯﾌﾟ体" panose="040B0A00000000000000" pitchFamily="50" charset="-128"/>
                </a:rPr>
                <a:t>がめん</a:t>
              </a:r>
              <a:endParaRPr kumimoji="1" lang="ja-JP" altLang="en-US" sz="1000" dirty="0">
                <a:latin typeface="HGS創英角ﾎﾟｯﾌﾟ体" panose="040B0A00000000000000" pitchFamily="50" charset="-128"/>
                <a:ea typeface="HGS創英角ﾎﾟｯﾌﾟ体" panose="040B0A00000000000000" pitchFamily="50" charset="-128"/>
              </a:endParaRPr>
            </a:p>
          </p:txBody>
        </p:sp>
        <p:sp>
          <p:nvSpPr>
            <p:cNvPr id="10" name="テキスト ボックス 9"/>
            <p:cNvSpPr txBox="1"/>
            <p:nvPr/>
          </p:nvSpPr>
          <p:spPr>
            <a:xfrm>
              <a:off x="10155695" y="1874993"/>
              <a:ext cx="156446" cy="230832"/>
            </a:xfrm>
            <a:prstGeom prst="rect">
              <a:avLst/>
            </a:prstGeom>
            <a:noFill/>
          </p:spPr>
          <p:txBody>
            <a:bodyPr wrap="square" rtlCol="0">
              <a:spAutoFit/>
            </a:bodyPr>
            <a:lstStyle/>
            <a:p>
              <a:pPr algn="ctr"/>
              <a:r>
                <a:rPr kumimoji="1" lang="ja-JP" altLang="en-US" sz="900" dirty="0" smtClean="0">
                  <a:latin typeface="HGS創英角ﾎﾟｯﾌﾟ体" panose="040B0A00000000000000" pitchFamily="50" charset="-128"/>
                  <a:ea typeface="HGS創英角ﾎﾟｯﾌﾟ体" panose="040B0A00000000000000" pitchFamily="50" charset="-128"/>
                </a:rPr>
                <a:t>と</a:t>
              </a:r>
              <a:endParaRPr kumimoji="1" lang="ja-JP" altLang="en-US" sz="900" dirty="0">
                <a:latin typeface="HGS創英角ﾎﾟｯﾌﾟ体" panose="040B0A00000000000000" pitchFamily="50" charset="-128"/>
                <a:ea typeface="HGS創英角ﾎﾟｯﾌﾟ体" panose="040B0A00000000000000" pitchFamily="50" charset="-128"/>
              </a:endParaRPr>
            </a:p>
          </p:txBody>
        </p:sp>
        <p:sp>
          <p:nvSpPr>
            <p:cNvPr id="11" name="テキスト ボックス 10"/>
            <p:cNvSpPr txBox="1"/>
            <p:nvPr/>
          </p:nvSpPr>
          <p:spPr>
            <a:xfrm>
              <a:off x="10574665" y="1860245"/>
              <a:ext cx="263886" cy="246221"/>
            </a:xfrm>
            <a:prstGeom prst="rect">
              <a:avLst/>
            </a:prstGeom>
            <a:noFill/>
          </p:spPr>
          <p:txBody>
            <a:bodyPr wrap="square" rtlCol="0">
              <a:spAutoFit/>
            </a:bodyPr>
            <a:lstStyle/>
            <a:p>
              <a:pPr algn="ctr"/>
              <a:r>
                <a:rPr kumimoji="1" lang="ja-JP" altLang="en-US" sz="1000" dirty="0" smtClean="0">
                  <a:latin typeface="HGS創英角ﾎﾟｯﾌﾟ体" panose="040B0A00000000000000" pitchFamily="50" charset="-128"/>
                  <a:ea typeface="HGS創英角ﾎﾟｯﾌﾟ体" panose="040B0A00000000000000" pitchFamily="50" charset="-128"/>
                </a:rPr>
                <a:t>と き</a:t>
              </a:r>
              <a:endParaRPr kumimoji="1" lang="ja-JP" altLang="en-US" sz="1000" dirty="0">
                <a:latin typeface="HGS創英角ﾎﾟｯﾌﾟ体" panose="040B0A00000000000000" pitchFamily="50" charset="-128"/>
                <a:ea typeface="HGS創英角ﾎﾟｯﾌﾟ体" panose="040B0A00000000000000" pitchFamily="50" charset="-128"/>
              </a:endParaRPr>
            </a:p>
          </p:txBody>
        </p:sp>
        <p:sp>
          <p:nvSpPr>
            <p:cNvPr id="12" name="テキスト ボックス 11"/>
            <p:cNvSpPr txBox="1"/>
            <p:nvPr/>
          </p:nvSpPr>
          <p:spPr>
            <a:xfrm>
              <a:off x="9859498" y="2488555"/>
              <a:ext cx="511320" cy="246221"/>
            </a:xfrm>
            <a:prstGeom prst="rect">
              <a:avLst/>
            </a:prstGeom>
            <a:noFill/>
          </p:spPr>
          <p:txBody>
            <a:bodyPr wrap="square" rtlCol="0">
              <a:spAutoFit/>
            </a:bodyPr>
            <a:lstStyle/>
            <a:p>
              <a:pPr algn="ctr"/>
              <a:r>
                <a:rPr kumimoji="1" lang="ja-JP" altLang="en-US" sz="1000" dirty="0" smtClean="0">
                  <a:latin typeface="HGS創英角ﾎﾟｯﾌﾟ体" panose="040B0A00000000000000" pitchFamily="50" charset="-128"/>
                  <a:ea typeface="HGS創英角ﾎﾟｯﾌﾟ体" panose="040B0A00000000000000" pitchFamily="50" charset="-128"/>
                </a:rPr>
                <a:t>ひだりうえ</a:t>
              </a:r>
              <a:endParaRPr kumimoji="1" lang="ja-JP" altLang="en-US" sz="1000" dirty="0">
                <a:latin typeface="HGS創英角ﾎﾟｯﾌﾟ体" panose="040B0A00000000000000" pitchFamily="50" charset="-128"/>
                <a:ea typeface="HGS創英角ﾎﾟｯﾌﾟ体" panose="040B0A00000000000000" pitchFamily="50" charset="-128"/>
              </a:endParaRPr>
            </a:p>
          </p:txBody>
        </p:sp>
        <p:sp>
          <p:nvSpPr>
            <p:cNvPr id="13" name="テキスト ボックス 12"/>
            <p:cNvSpPr txBox="1"/>
            <p:nvPr/>
          </p:nvSpPr>
          <p:spPr>
            <a:xfrm>
              <a:off x="11155488" y="2472048"/>
              <a:ext cx="168069" cy="246221"/>
            </a:xfrm>
            <a:prstGeom prst="rect">
              <a:avLst/>
            </a:prstGeom>
            <a:noFill/>
          </p:spPr>
          <p:txBody>
            <a:bodyPr wrap="square" rtlCol="0">
              <a:spAutoFit/>
            </a:bodyPr>
            <a:lstStyle/>
            <a:p>
              <a:pPr algn="ctr"/>
              <a:r>
                <a:rPr kumimoji="1" lang="ja-JP" altLang="en-US" sz="1000" dirty="0" smtClean="0">
                  <a:latin typeface="HGS創英角ﾎﾟｯﾌﾟ体" panose="040B0A00000000000000" pitchFamily="50" charset="-128"/>
                  <a:ea typeface="HGS創英角ﾎﾟｯﾌﾟ体" panose="040B0A00000000000000" pitchFamily="50" charset="-128"/>
                </a:rPr>
                <a:t>お</a:t>
              </a:r>
              <a:endParaRPr kumimoji="1" lang="ja-JP" altLang="en-US" sz="1000" dirty="0">
                <a:latin typeface="HGS創英角ﾎﾟｯﾌﾟ体" panose="040B0A00000000000000" pitchFamily="50" charset="-128"/>
                <a:ea typeface="HGS創英角ﾎﾟｯﾌﾟ体" panose="040B0A00000000000000" pitchFamily="50" charset="-128"/>
              </a:endParaRPr>
            </a:p>
          </p:txBody>
        </p:sp>
      </p:grpSp>
      <p:pic>
        <p:nvPicPr>
          <p:cNvPr id="14" name="図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97628" y="1393521"/>
            <a:ext cx="6038824" cy="2388030"/>
          </a:xfrm>
          <a:prstGeom prst="rect">
            <a:avLst/>
          </a:prstGeom>
        </p:spPr>
      </p:pic>
      <p:pic>
        <p:nvPicPr>
          <p:cNvPr id="15" name="図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95066" y="1032290"/>
            <a:ext cx="2136564" cy="2136564"/>
          </a:xfrm>
          <a:prstGeom prst="rect">
            <a:avLst/>
          </a:prstGeom>
        </p:spPr>
      </p:pic>
      <p:pic>
        <p:nvPicPr>
          <p:cNvPr id="19" name="図 18">
            <a:hlinkClick r:id="rId9" action="ppaction://hlinksldjump"/>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956256" y="165362"/>
            <a:ext cx="1347333" cy="548688"/>
          </a:xfrm>
          <a:prstGeom prst="rect">
            <a:avLst/>
          </a:prstGeom>
        </p:spPr>
      </p:pic>
      <p:pic>
        <p:nvPicPr>
          <p:cNvPr id="20" name="図 19">
            <a:hlinkClick r:id="rId11" action="ppaction://hlinksldjump"/>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184249" y="165362"/>
            <a:ext cx="1572904" cy="548688"/>
          </a:xfrm>
          <a:prstGeom prst="rect">
            <a:avLst/>
          </a:prstGeom>
        </p:spPr>
      </p:pic>
      <p:pic>
        <p:nvPicPr>
          <p:cNvPr id="26" name="図 25">
            <a:hlinkClick r:id="rId13"/>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769789" y="165362"/>
            <a:ext cx="2124000" cy="548700"/>
          </a:xfrm>
          <a:prstGeom prst="rect">
            <a:avLst/>
          </a:prstGeom>
        </p:spPr>
      </p:pic>
      <p:sp>
        <p:nvSpPr>
          <p:cNvPr id="18" name="正方形/長方形 17"/>
          <p:cNvSpPr/>
          <p:nvPr/>
        </p:nvSpPr>
        <p:spPr>
          <a:xfrm>
            <a:off x="0" y="0"/>
            <a:ext cx="990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0690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10"/>
                                        <p:tgtEl>
                                          <p:spTgt spid="18"/>
                                        </p:tgtEl>
                                      </p:cBhvr>
                                    </p:animEffect>
                                    <p:set>
                                      <p:cBhvr>
                                        <p:cTn id="7" dur="1" fill="hold">
                                          <p:stCondLst>
                                            <p:cond delay="9"/>
                                          </p:stCondLst>
                                        </p:cTn>
                                        <p:tgtEl>
                                          <p:spTgt spid="18"/>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p:nvPr/>
        </p:nvGrpSpPr>
        <p:grpSpPr>
          <a:xfrm>
            <a:off x="233362" y="502276"/>
            <a:ext cx="9387155" cy="5666703"/>
            <a:chOff x="979617" y="502277"/>
            <a:chExt cx="8177262" cy="4172754"/>
          </a:xfrm>
        </p:grpSpPr>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9617" y="502277"/>
              <a:ext cx="8177262" cy="4172754"/>
            </a:xfrm>
            <a:prstGeom prst="rect">
              <a:avLst/>
            </a:prstGeom>
          </p:spPr>
        </p:pic>
        <p:pic>
          <p:nvPicPr>
            <p:cNvPr id="4" name="図 3"/>
            <p:cNvPicPr>
              <a:picLocks noChangeAspect="1"/>
            </p:cNvPicPr>
            <p:nvPr/>
          </p:nvPicPr>
          <p:blipFill>
            <a:blip r:embed="rId3">
              <a:extLst>
                <a:ext uri="{BEBA8EAE-BF5A-486C-A8C5-ECC9F3942E4B}">
                  <a14:imgProps xmlns:a14="http://schemas.microsoft.com/office/drawing/2010/main">
                    <a14:imgLayer r:embed="rId4">
                      <a14:imgEffect>
                        <a14:backgroundRemoval t="3139" b="98206" l="9184" r="88776">
                          <a14:foregroundMark x1="53061" y1="24215" x2="53061" y2="24215"/>
                          <a14:foregroundMark x1="52041" y1="40359" x2="52041" y2="40359"/>
                          <a14:foregroundMark x1="51020" y1="61883" x2="51020" y2="61883"/>
                        </a14:backgroundRemoval>
                      </a14:imgEffect>
                    </a14:imgLayer>
                  </a14:imgProps>
                </a:ext>
              </a:extLst>
            </a:blip>
            <a:stretch>
              <a:fillRect/>
            </a:stretch>
          </p:blipFill>
          <p:spPr>
            <a:xfrm>
              <a:off x="8438775" y="2721528"/>
              <a:ext cx="459276" cy="1045087"/>
            </a:xfrm>
            <a:prstGeom prst="rect">
              <a:avLst/>
            </a:prstGeom>
          </p:spPr>
        </p:pic>
        <p:pic>
          <p:nvPicPr>
            <p:cNvPr id="5" name="図 4"/>
            <p:cNvPicPr>
              <a:picLocks noChangeAspect="1"/>
            </p:cNvPicPr>
            <p:nvPr/>
          </p:nvPicPr>
          <p:blipFill>
            <a:blip r:embed="rId5">
              <a:extLst>
                <a:ext uri="{BEBA8EAE-BF5A-486C-A8C5-ECC9F3942E4B}">
                  <a14:imgProps xmlns:a14="http://schemas.microsoft.com/office/drawing/2010/main">
                    <a14:imgLayer r:embed="rId6">
                      <a14:imgEffect>
                        <a14:backgroundRemoval t="6383" b="98936" l="2976" r="97024">
                          <a14:foregroundMark x1="54167" y1="50000" x2="54167" y2="50000"/>
                          <a14:foregroundMark x1="35714" y1="51064" x2="35714" y2="51064"/>
                        </a14:backgroundRemoval>
                      </a14:imgEffect>
                    </a14:imgLayer>
                  </a14:imgProps>
                </a:ext>
              </a:extLst>
            </a:blip>
            <a:stretch>
              <a:fillRect/>
            </a:stretch>
          </p:blipFill>
          <p:spPr>
            <a:xfrm>
              <a:off x="8068770" y="2838866"/>
              <a:ext cx="450382" cy="252000"/>
            </a:xfrm>
            <a:prstGeom prst="rect">
              <a:avLst/>
            </a:prstGeom>
          </p:spPr>
        </p:pic>
      </p:grpSp>
      <p:grpSp>
        <p:nvGrpSpPr>
          <p:cNvPr id="7" name="グループ化 6"/>
          <p:cNvGrpSpPr/>
          <p:nvPr/>
        </p:nvGrpSpPr>
        <p:grpSpPr>
          <a:xfrm>
            <a:off x="520361" y="3853586"/>
            <a:ext cx="8813156" cy="1299728"/>
            <a:chOff x="8987507" y="1860245"/>
            <a:chExt cx="3926620" cy="1299728"/>
          </a:xfrm>
        </p:grpSpPr>
        <p:sp>
          <p:nvSpPr>
            <p:cNvPr id="8" name="テキスト ボックス 7"/>
            <p:cNvSpPr txBox="1"/>
            <p:nvPr/>
          </p:nvSpPr>
          <p:spPr>
            <a:xfrm>
              <a:off x="8987507" y="1875967"/>
              <a:ext cx="3926620" cy="1284006"/>
            </a:xfrm>
            <a:prstGeom prst="rect">
              <a:avLst/>
            </a:prstGeom>
            <a:noFill/>
          </p:spPr>
          <p:txBody>
            <a:bodyPr wrap="square" rtlCol="0">
              <a:spAutoFit/>
            </a:bodyPr>
            <a:lstStyle/>
            <a:p>
              <a:pPr algn="ctr">
                <a:lnSpc>
                  <a:spcPct val="150000"/>
                </a:lnSpc>
              </a:pPr>
              <a:r>
                <a:rPr lang="ja-JP" altLang="en-US" sz="2800" dirty="0">
                  <a:latin typeface="HGS創英角ﾎﾟｯﾌﾟ体" panose="040B0A00000000000000" pitchFamily="50" charset="-128"/>
                  <a:ea typeface="HGS創英角ﾎﾟｯﾌﾟ体" panose="040B0A00000000000000" pitchFamily="50" charset="-128"/>
                </a:rPr>
                <a:t>この</a:t>
              </a:r>
              <a:r>
                <a:rPr lang="ja-JP" altLang="en-US" sz="2800" dirty="0" smtClean="0">
                  <a:latin typeface="HGS創英角ﾎﾟｯﾌﾟ体" panose="040B0A00000000000000" pitchFamily="50" charset="-128"/>
                  <a:ea typeface="HGS創英角ﾎﾟｯﾌﾟ体" panose="040B0A00000000000000" pitchFamily="50" charset="-128"/>
                </a:rPr>
                <a:t>画面を閉じる時</a:t>
              </a:r>
              <a:r>
                <a:rPr kumimoji="1" lang="ja-JP" altLang="en-US" sz="2800" dirty="0" smtClean="0">
                  <a:latin typeface="HGS創英角ﾎﾟｯﾌﾟ体" panose="040B0A00000000000000" pitchFamily="50" charset="-128"/>
                  <a:ea typeface="HGS創英角ﾎﾟｯﾌﾟ体" panose="040B0A00000000000000" pitchFamily="50" charset="-128"/>
                </a:rPr>
                <a:t>はパソコンのキーボード</a:t>
              </a:r>
              <a:r>
                <a:rPr kumimoji="1" lang="en-US" altLang="ja-JP" sz="2800" dirty="0" smtClean="0">
                  <a:latin typeface="HGS創英角ﾎﾟｯﾌﾟ体" panose="040B0A00000000000000" pitchFamily="50" charset="-128"/>
                  <a:ea typeface="HGS創英角ﾎﾟｯﾌﾟ体" panose="040B0A00000000000000" pitchFamily="50" charset="-128"/>
                </a:rPr>
                <a:t/>
              </a:r>
              <a:br>
                <a:rPr kumimoji="1" lang="en-US" altLang="ja-JP" sz="2800" dirty="0" smtClean="0">
                  <a:latin typeface="HGS創英角ﾎﾟｯﾌﾟ体" panose="040B0A00000000000000" pitchFamily="50" charset="-128"/>
                  <a:ea typeface="HGS創英角ﾎﾟｯﾌﾟ体" panose="040B0A00000000000000" pitchFamily="50" charset="-128"/>
                </a:rPr>
              </a:br>
              <a:r>
                <a:rPr kumimoji="1" lang="ja-JP" altLang="en-US" sz="2800" dirty="0" smtClean="0">
                  <a:latin typeface="HGS創英角ﾎﾟｯﾌﾟ体" panose="040B0A00000000000000" pitchFamily="50" charset="-128"/>
                  <a:ea typeface="HGS創英角ﾎﾟｯﾌﾟ体" panose="040B0A00000000000000" pitchFamily="50" charset="-128"/>
                </a:rPr>
                <a:t>左上の</a:t>
              </a:r>
              <a:r>
                <a:rPr kumimoji="1" lang="ja-JP" altLang="en-US" sz="2800" u="sng" dirty="0" smtClean="0">
                  <a:latin typeface="HGS創英角ﾎﾟｯﾌﾟ体" panose="040B0A00000000000000" pitchFamily="50" charset="-128"/>
                  <a:ea typeface="HGS創英角ﾎﾟｯﾌﾟ体" panose="040B0A00000000000000" pitchFamily="50" charset="-128"/>
                </a:rPr>
                <a:t>「</a:t>
              </a:r>
              <a:r>
                <a:rPr kumimoji="1" lang="en-US" altLang="ja-JP" sz="2800" b="1" u="sng" dirty="0" smtClean="0">
                  <a:latin typeface="HGS創英角ﾎﾟｯﾌﾟ体" panose="040B0A00000000000000" pitchFamily="50" charset="-128"/>
                  <a:ea typeface="HGS創英角ﾎﾟｯﾌﾟ体" panose="040B0A00000000000000" pitchFamily="50" charset="-128"/>
                </a:rPr>
                <a:t>Esc</a:t>
              </a:r>
              <a:r>
                <a:rPr kumimoji="1" lang="ja-JP" altLang="en-US" sz="2800" u="sng" dirty="0" smtClean="0">
                  <a:latin typeface="HGS創英角ﾎﾟｯﾌﾟ体" panose="040B0A00000000000000" pitchFamily="50" charset="-128"/>
                  <a:ea typeface="HGS創英角ﾎﾟｯﾌﾟ体" panose="040B0A00000000000000" pitchFamily="50" charset="-128"/>
                </a:rPr>
                <a:t>」</a:t>
              </a:r>
              <a:r>
                <a:rPr kumimoji="1" lang="ja-JP" altLang="en-US" sz="2800" dirty="0" smtClean="0">
                  <a:latin typeface="HGS創英角ﾎﾟｯﾌﾟ体" panose="040B0A00000000000000" pitchFamily="50" charset="-128"/>
                  <a:ea typeface="HGS創英角ﾎﾟｯﾌﾟ体" panose="040B0A00000000000000" pitchFamily="50" charset="-128"/>
                </a:rPr>
                <a:t>を押してね！</a:t>
              </a:r>
              <a:endParaRPr kumimoji="1" lang="ja-JP" altLang="en-US" sz="2800" dirty="0">
                <a:latin typeface="HGS創英角ﾎﾟｯﾌﾟ体" panose="040B0A00000000000000" pitchFamily="50" charset="-128"/>
                <a:ea typeface="HGS創英角ﾎﾟｯﾌﾟ体" panose="040B0A00000000000000" pitchFamily="50" charset="-128"/>
              </a:endParaRPr>
            </a:p>
          </p:txBody>
        </p:sp>
        <p:sp>
          <p:nvSpPr>
            <p:cNvPr id="9" name="テキスト ボックス 8"/>
            <p:cNvSpPr txBox="1"/>
            <p:nvPr/>
          </p:nvSpPr>
          <p:spPr>
            <a:xfrm>
              <a:off x="9642034" y="1862272"/>
              <a:ext cx="343507" cy="246221"/>
            </a:xfrm>
            <a:prstGeom prst="rect">
              <a:avLst/>
            </a:prstGeom>
            <a:noFill/>
          </p:spPr>
          <p:txBody>
            <a:bodyPr wrap="square" rtlCol="0">
              <a:spAutoFit/>
            </a:bodyPr>
            <a:lstStyle/>
            <a:p>
              <a:pPr algn="dist"/>
              <a:r>
                <a:rPr kumimoji="1" lang="ja-JP" altLang="en-US" sz="1000" dirty="0" smtClean="0">
                  <a:latin typeface="HGS創英角ﾎﾟｯﾌﾟ体" panose="040B0A00000000000000" pitchFamily="50" charset="-128"/>
                  <a:ea typeface="HGS創英角ﾎﾟｯﾌﾟ体" panose="040B0A00000000000000" pitchFamily="50" charset="-128"/>
                </a:rPr>
                <a:t>がめん</a:t>
              </a:r>
              <a:endParaRPr kumimoji="1" lang="ja-JP" altLang="en-US" sz="1000" dirty="0">
                <a:latin typeface="HGS創英角ﾎﾟｯﾌﾟ体" panose="040B0A00000000000000" pitchFamily="50" charset="-128"/>
                <a:ea typeface="HGS創英角ﾎﾟｯﾌﾟ体" panose="040B0A00000000000000" pitchFamily="50" charset="-128"/>
              </a:endParaRPr>
            </a:p>
          </p:txBody>
        </p:sp>
        <p:sp>
          <p:nvSpPr>
            <p:cNvPr id="10" name="テキスト ボックス 9"/>
            <p:cNvSpPr txBox="1"/>
            <p:nvPr/>
          </p:nvSpPr>
          <p:spPr>
            <a:xfrm>
              <a:off x="10155695" y="1874993"/>
              <a:ext cx="156446" cy="230832"/>
            </a:xfrm>
            <a:prstGeom prst="rect">
              <a:avLst/>
            </a:prstGeom>
            <a:noFill/>
          </p:spPr>
          <p:txBody>
            <a:bodyPr wrap="square" rtlCol="0">
              <a:spAutoFit/>
            </a:bodyPr>
            <a:lstStyle/>
            <a:p>
              <a:pPr algn="ctr"/>
              <a:r>
                <a:rPr kumimoji="1" lang="ja-JP" altLang="en-US" sz="900" dirty="0" smtClean="0">
                  <a:latin typeface="HGS創英角ﾎﾟｯﾌﾟ体" panose="040B0A00000000000000" pitchFamily="50" charset="-128"/>
                  <a:ea typeface="HGS創英角ﾎﾟｯﾌﾟ体" panose="040B0A00000000000000" pitchFamily="50" charset="-128"/>
                </a:rPr>
                <a:t>と</a:t>
              </a:r>
              <a:endParaRPr kumimoji="1" lang="ja-JP" altLang="en-US" sz="900" dirty="0">
                <a:latin typeface="HGS創英角ﾎﾟｯﾌﾟ体" panose="040B0A00000000000000" pitchFamily="50" charset="-128"/>
                <a:ea typeface="HGS創英角ﾎﾟｯﾌﾟ体" panose="040B0A00000000000000" pitchFamily="50" charset="-128"/>
              </a:endParaRPr>
            </a:p>
          </p:txBody>
        </p:sp>
        <p:sp>
          <p:nvSpPr>
            <p:cNvPr id="11" name="テキスト ボックス 10"/>
            <p:cNvSpPr txBox="1"/>
            <p:nvPr/>
          </p:nvSpPr>
          <p:spPr>
            <a:xfrm>
              <a:off x="10574665" y="1860245"/>
              <a:ext cx="263886" cy="246221"/>
            </a:xfrm>
            <a:prstGeom prst="rect">
              <a:avLst/>
            </a:prstGeom>
            <a:noFill/>
          </p:spPr>
          <p:txBody>
            <a:bodyPr wrap="square" rtlCol="0">
              <a:spAutoFit/>
            </a:bodyPr>
            <a:lstStyle/>
            <a:p>
              <a:pPr algn="ctr"/>
              <a:r>
                <a:rPr kumimoji="1" lang="ja-JP" altLang="en-US" sz="1000" dirty="0" smtClean="0">
                  <a:latin typeface="HGS創英角ﾎﾟｯﾌﾟ体" panose="040B0A00000000000000" pitchFamily="50" charset="-128"/>
                  <a:ea typeface="HGS創英角ﾎﾟｯﾌﾟ体" panose="040B0A00000000000000" pitchFamily="50" charset="-128"/>
                </a:rPr>
                <a:t>と き</a:t>
              </a:r>
              <a:endParaRPr kumimoji="1" lang="ja-JP" altLang="en-US" sz="1000" dirty="0">
                <a:latin typeface="HGS創英角ﾎﾟｯﾌﾟ体" panose="040B0A00000000000000" pitchFamily="50" charset="-128"/>
                <a:ea typeface="HGS創英角ﾎﾟｯﾌﾟ体" panose="040B0A00000000000000" pitchFamily="50" charset="-128"/>
              </a:endParaRPr>
            </a:p>
          </p:txBody>
        </p:sp>
        <p:sp>
          <p:nvSpPr>
            <p:cNvPr id="12" name="テキスト ボックス 11"/>
            <p:cNvSpPr txBox="1"/>
            <p:nvPr/>
          </p:nvSpPr>
          <p:spPr>
            <a:xfrm>
              <a:off x="9859498" y="2488555"/>
              <a:ext cx="511320" cy="246221"/>
            </a:xfrm>
            <a:prstGeom prst="rect">
              <a:avLst/>
            </a:prstGeom>
            <a:noFill/>
          </p:spPr>
          <p:txBody>
            <a:bodyPr wrap="square" rtlCol="0">
              <a:spAutoFit/>
            </a:bodyPr>
            <a:lstStyle/>
            <a:p>
              <a:pPr algn="ctr"/>
              <a:r>
                <a:rPr kumimoji="1" lang="ja-JP" altLang="en-US" sz="1000" dirty="0" smtClean="0">
                  <a:latin typeface="HGS創英角ﾎﾟｯﾌﾟ体" panose="040B0A00000000000000" pitchFamily="50" charset="-128"/>
                  <a:ea typeface="HGS創英角ﾎﾟｯﾌﾟ体" panose="040B0A00000000000000" pitchFamily="50" charset="-128"/>
                </a:rPr>
                <a:t>ひだりうえ</a:t>
              </a:r>
              <a:endParaRPr kumimoji="1" lang="ja-JP" altLang="en-US" sz="1000" dirty="0">
                <a:latin typeface="HGS創英角ﾎﾟｯﾌﾟ体" panose="040B0A00000000000000" pitchFamily="50" charset="-128"/>
                <a:ea typeface="HGS創英角ﾎﾟｯﾌﾟ体" panose="040B0A00000000000000" pitchFamily="50" charset="-128"/>
              </a:endParaRPr>
            </a:p>
          </p:txBody>
        </p:sp>
        <p:sp>
          <p:nvSpPr>
            <p:cNvPr id="13" name="テキスト ボックス 12"/>
            <p:cNvSpPr txBox="1"/>
            <p:nvPr/>
          </p:nvSpPr>
          <p:spPr>
            <a:xfrm>
              <a:off x="11155488" y="2472048"/>
              <a:ext cx="168069" cy="246221"/>
            </a:xfrm>
            <a:prstGeom prst="rect">
              <a:avLst/>
            </a:prstGeom>
            <a:noFill/>
          </p:spPr>
          <p:txBody>
            <a:bodyPr wrap="square" rtlCol="0">
              <a:spAutoFit/>
            </a:bodyPr>
            <a:lstStyle/>
            <a:p>
              <a:pPr algn="ctr"/>
              <a:r>
                <a:rPr kumimoji="1" lang="ja-JP" altLang="en-US" sz="1000" dirty="0" smtClean="0">
                  <a:latin typeface="HGS創英角ﾎﾟｯﾌﾟ体" panose="040B0A00000000000000" pitchFamily="50" charset="-128"/>
                  <a:ea typeface="HGS創英角ﾎﾟｯﾌﾟ体" panose="040B0A00000000000000" pitchFamily="50" charset="-128"/>
                </a:rPr>
                <a:t>お</a:t>
              </a:r>
              <a:endParaRPr kumimoji="1" lang="ja-JP" altLang="en-US" sz="1000" dirty="0">
                <a:latin typeface="HGS創英角ﾎﾟｯﾌﾟ体" panose="040B0A00000000000000" pitchFamily="50" charset="-128"/>
                <a:ea typeface="HGS創英角ﾎﾟｯﾌﾟ体" panose="040B0A00000000000000" pitchFamily="50" charset="-128"/>
              </a:endParaRPr>
            </a:p>
          </p:txBody>
        </p:sp>
      </p:grpSp>
      <p:pic>
        <p:nvPicPr>
          <p:cNvPr id="14" name="図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97628" y="1393521"/>
            <a:ext cx="6038824" cy="2388030"/>
          </a:xfrm>
          <a:prstGeom prst="rect">
            <a:avLst/>
          </a:prstGeom>
        </p:spPr>
      </p:pic>
      <p:pic>
        <p:nvPicPr>
          <p:cNvPr id="15" name="図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95066" y="1032290"/>
            <a:ext cx="2136564" cy="2136564"/>
          </a:xfrm>
          <a:prstGeom prst="rect">
            <a:avLst/>
          </a:prstGeom>
        </p:spPr>
      </p:pic>
      <p:pic>
        <p:nvPicPr>
          <p:cNvPr id="19" name="図 18">
            <a:hlinkClick r:id="rId9" action="ppaction://hlinksldjump"/>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956256" y="165362"/>
            <a:ext cx="1347333" cy="548688"/>
          </a:xfrm>
          <a:prstGeom prst="rect">
            <a:avLst/>
          </a:prstGeom>
        </p:spPr>
      </p:pic>
      <p:pic>
        <p:nvPicPr>
          <p:cNvPr id="20" name="図 19">
            <a:hlinkClick r:id="rId11" action="ppaction://hlinksldjump"/>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184249" y="165362"/>
            <a:ext cx="1572904" cy="548688"/>
          </a:xfrm>
          <a:prstGeom prst="rect">
            <a:avLst/>
          </a:prstGeom>
        </p:spPr>
      </p:pic>
      <p:pic>
        <p:nvPicPr>
          <p:cNvPr id="26" name="図 25">
            <a:hlinkClick r:id="rId13"/>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769789" y="165362"/>
            <a:ext cx="2124000" cy="548700"/>
          </a:xfrm>
          <a:prstGeom prst="rect">
            <a:avLst/>
          </a:prstGeom>
        </p:spPr>
      </p:pic>
      <p:sp>
        <p:nvSpPr>
          <p:cNvPr id="18" name="正方形/長方形 17"/>
          <p:cNvSpPr/>
          <p:nvPr/>
        </p:nvSpPr>
        <p:spPr>
          <a:xfrm>
            <a:off x="0" y="0"/>
            <a:ext cx="990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412448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10"/>
                                        <p:tgtEl>
                                          <p:spTgt spid="18"/>
                                        </p:tgtEl>
                                      </p:cBhvr>
                                    </p:animEffect>
                                    <p:set>
                                      <p:cBhvr>
                                        <p:cTn id="7" dur="1" fill="hold">
                                          <p:stCondLst>
                                            <p:cond delay="9"/>
                                          </p:stCondLst>
                                        </p:cTn>
                                        <p:tgtEl>
                                          <p:spTgt spid="18"/>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p:nvPr/>
        </p:nvGrpSpPr>
        <p:grpSpPr>
          <a:xfrm>
            <a:off x="233362" y="502276"/>
            <a:ext cx="9387155" cy="5666703"/>
            <a:chOff x="979617" y="502277"/>
            <a:chExt cx="8177262" cy="4172754"/>
          </a:xfrm>
        </p:grpSpPr>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9617" y="502277"/>
              <a:ext cx="8177262" cy="4172754"/>
            </a:xfrm>
            <a:prstGeom prst="rect">
              <a:avLst/>
            </a:prstGeom>
          </p:spPr>
        </p:pic>
        <p:pic>
          <p:nvPicPr>
            <p:cNvPr id="4" name="図 3"/>
            <p:cNvPicPr>
              <a:picLocks noChangeAspect="1"/>
            </p:cNvPicPr>
            <p:nvPr/>
          </p:nvPicPr>
          <p:blipFill>
            <a:blip r:embed="rId3">
              <a:extLst>
                <a:ext uri="{BEBA8EAE-BF5A-486C-A8C5-ECC9F3942E4B}">
                  <a14:imgProps xmlns:a14="http://schemas.microsoft.com/office/drawing/2010/main">
                    <a14:imgLayer r:embed="rId4">
                      <a14:imgEffect>
                        <a14:backgroundRemoval t="3139" b="98206" l="9184" r="88776">
                          <a14:foregroundMark x1="53061" y1="24215" x2="53061" y2="24215"/>
                          <a14:foregroundMark x1="52041" y1="40359" x2="52041" y2="40359"/>
                          <a14:foregroundMark x1="51020" y1="61883" x2="51020" y2="61883"/>
                        </a14:backgroundRemoval>
                      </a14:imgEffect>
                    </a14:imgLayer>
                  </a14:imgProps>
                </a:ext>
              </a:extLst>
            </a:blip>
            <a:stretch>
              <a:fillRect/>
            </a:stretch>
          </p:blipFill>
          <p:spPr>
            <a:xfrm>
              <a:off x="8438775" y="2721528"/>
              <a:ext cx="459276" cy="1045087"/>
            </a:xfrm>
            <a:prstGeom prst="rect">
              <a:avLst/>
            </a:prstGeom>
          </p:spPr>
        </p:pic>
        <p:pic>
          <p:nvPicPr>
            <p:cNvPr id="5" name="図 4"/>
            <p:cNvPicPr>
              <a:picLocks noChangeAspect="1"/>
            </p:cNvPicPr>
            <p:nvPr/>
          </p:nvPicPr>
          <p:blipFill>
            <a:blip r:embed="rId5">
              <a:extLst>
                <a:ext uri="{BEBA8EAE-BF5A-486C-A8C5-ECC9F3942E4B}">
                  <a14:imgProps xmlns:a14="http://schemas.microsoft.com/office/drawing/2010/main">
                    <a14:imgLayer r:embed="rId6">
                      <a14:imgEffect>
                        <a14:backgroundRemoval t="6383" b="98936" l="2976" r="97024">
                          <a14:foregroundMark x1="54167" y1="50000" x2="54167" y2="50000"/>
                          <a14:foregroundMark x1="35714" y1="51064" x2="35714" y2="51064"/>
                        </a14:backgroundRemoval>
                      </a14:imgEffect>
                    </a14:imgLayer>
                  </a14:imgProps>
                </a:ext>
              </a:extLst>
            </a:blip>
            <a:stretch>
              <a:fillRect/>
            </a:stretch>
          </p:blipFill>
          <p:spPr>
            <a:xfrm>
              <a:off x="8068770" y="2838866"/>
              <a:ext cx="450382" cy="252000"/>
            </a:xfrm>
            <a:prstGeom prst="rect">
              <a:avLst/>
            </a:prstGeom>
          </p:spPr>
        </p:pic>
      </p:grpSp>
      <p:grpSp>
        <p:nvGrpSpPr>
          <p:cNvPr id="7" name="グループ化 6"/>
          <p:cNvGrpSpPr/>
          <p:nvPr/>
        </p:nvGrpSpPr>
        <p:grpSpPr>
          <a:xfrm>
            <a:off x="520361" y="3853586"/>
            <a:ext cx="8813156" cy="1299728"/>
            <a:chOff x="8987507" y="1860245"/>
            <a:chExt cx="3926620" cy="1299728"/>
          </a:xfrm>
        </p:grpSpPr>
        <p:sp>
          <p:nvSpPr>
            <p:cNvPr id="8" name="テキスト ボックス 7"/>
            <p:cNvSpPr txBox="1"/>
            <p:nvPr/>
          </p:nvSpPr>
          <p:spPr>
            <a:xfrm>
              <a:off x="8987507" y="1875967"/>
              <a:ext cx="3926620" cy="1284006"/>
            </a:xfrm>
            <a:prstGeom prst="rect">
              <a:avLst/>
            </a:prstGeom>
            <a:noFill/>
          </p:spPr>
          <p:txBody>
            <a:bodyPr wrap="square" rtlCol="0">
              <a:spAutoFit/>
            </a:bodyPr>
            <a:lstStyle/>
            <a:p>
              <a:pPr algn="ctr">
                <a:lnSpc>
                  <a:spcPct val="150000"/>
                </a:lnSpc>
              </a:pPr>
              <a:r>
                <a:rPr lang="ja-JP" altLang="en-US" sz="2800" dirty="0">
                  <a:latin typeface="HGS創英角ﾎﾟｯﾌﾟ体" panose="040B0A00000000000000" pitchFamily="50" charset="-128"/>
                  <a:ea typeface="HGS創英角ﾎﾟｯﾌﾟ体" panose="040B0A00000000000000" pitchFamily="50" charset="-128"/>
                </a:rPr>
                <a:t>この</a:t>
              </a:r>
              <a:r>
                <a:rPr lang="ja-JP" altLang="en-US" sz="2800" dirty="0" smtClean="0">
                  <a:latin typeface="HGS創英角ﾎﾟｯﾌﾟ体" panose="040B0A00000000000000" pitchFamily="50" charset="-128"/>
                  <a:ea typeface="HGS創英角ﾎﾟｯﾌﾟ体" panose="040B0A00000000000000" pitchFamily="50" charset="-128"/>
                </a:rPr>
                <a:t>画面を閉じる時</a:t>
              </a:r>
              <a:r>
                <a:rPr kumimoji="1" lang="ja-JP" altLang="en-US" sz="2800" dirty="0" smtClean="0">
                  <a:latin typeface="HGS創英角ﾎﾟｯﾌﾟ体" panose="040B0A00000000000000" pitchFamily="50" charset="-128"/>
                  <a:ea typeface="HGS創英角ﾎﾟｯﾌﾟ体" panose="040B0A00000000000000" pitchFamily="50" charset="-128"/>
                </a:rPr>
                <a:t>はパソコンのキーボード</a:t>
              </a:r>
              <a:r>
                <a:rPr kumimoji="1" lang="en-US" altLang="ja-JP" sz="2800" dirty="0" smtClean="0">
                  <a:latin typeface="HGS創英角ﾎﾟｯﾌﾟ体" panose="040B0A00000000000000" pitchFamily="50" charset="-128"/>
                  <a:ea typeface="HGS創英角ﾎﾟｯﾌﾟ体" panose="040B0A00000000000000" pitchFamily="50" charset="-128"/>
                </a:rPr>
                <a:t/>
              </a:r>
              <a:br>
                <a:rPr kumimoji="1" lang="en-US" altLang="ja-JP" sz="2800" dirty="0" smtClean="0">
                  <a:latin typeface="HGS創英角ﾎﾟｯﾌﾟ体" panose="040B0A00000000000000" pitchFamily="50" charset="-128"/>
                  <a:ea typeface="HGS創英角ﾎﾟｯﾌﾟ体" panose="040B0A00000000000000" pitchFamily="50" charset="-128"/>
                </a:rPr>
              </a:br>
              <a:r>
                <a:rPr kumimoji="1" lang="ja-JP" altLang="en-US" sz="2800" dirty="0" smtClean="0">
                  <a:latin typeface="HGS創英角ﾎﾟｯﾌﾟ体" panose="040B0A00000000000000" pitchFamily="50" charset="-128"/>
                  <a:ea typeface="HGS創英角ﾎﾟｯﾌﾟ体" panose="040B0A00000000000000" pitchFamily="50" charset="-128"/>
                </a:rPr>
                <a:t>左上の</a:t>
              </a:r>
              <a:r>
                <a:rPr kumimoji="1" lang="ja-JP" altLang="en-US" sz="2800" u="sng" dirty="0" smtClean="0">
                  <a:latin typeface="HGS創英角ﾎﾟｯﾌﾟ体" panose="040B0A00000000000000" pitchFamily="50" charset="-128"/>
                  <a:ea typeface="HGS創英角ﾎﾟｯﾌﾟ体" panose="040B0A00000000000000" pitchFamily="50" charset="-128"/>
                </a:rPr>
                <a:t>「</a:t>
              </a:r>
              <a:r>
                <a:rPr kumimoji="1" lang="en-US" altLang="ja-JP" sz="2800" b="1" u="sng" dirty="0" smtClean="0">
                  <a:latin typeface="HGS創英角ﾎﾟｯﾌﾟ体" panose="040B0A00000000000000" pitchFamily="50" charset="-128"/>
                  <a:ea typeface="HGS創英角ﾎﾟｯﾌﾟ体" panose="040B0A00000000000000" pitchFamily="50" charset="-128"/>
                </a:rPr>
                <a:t>Esc</a:t>
              </a:r>
              <a:r>
                <a:rPr kumimoji="1" lang="ja-JP" altLang="en-US" sz="2800" u="sng" dirty="0" smtClean="0">
                  <a:latin typeface="HGS創英角ﾎﾟｯﾌﾟ体" panose="040B0A00000000000000" pitchFamily="50" charset="-128"/>
                  <a:ea typeface="HGS創英角ﾎﾟｯﾌﾟ体" panose="040B0A00000000000000" pitchFamily="50" charset="-128"/>
                </a:rPr>
                <a:t>」</a:t>
              </a:r>
              <a:r>
                <a:rPr kumimoji="1" lang="ja-JP" altLang="en-US" sz="2800" dirty="0" smtClean="0">
                  <a:latin typeface="HGS創英角ﾎﾟｯﾌﾟ体" panose="040B0A00000000000000" pitchFamily="50" charset="-128"/>
                  <a:ea typeface="HGS創英角ﾎﾟｯﾌﾟ体" panose="040B0A00000000000000" pitchFamily="50" charset="-128"/>
                </a:rPr>
                <a:t>を押してね！</a:t>
              </a:r>
              <a:endParaRPr kumimoji="1" lang="ja-JP" altLang="en-US" sz="2800" dirty="0">
                <a:latin typeface="HGS創英角ﾎﾟｯﾌﾟ体" panose="040B0A00000000000000" pitchFamily="50" charset="-128"/>
                <a:ea typeface="HGS創英角ﾎﾟｯﾌﾟ体" panose="040B0A00000000000000" pitchFamily="50" charset="-128"/>
              </a:endParaRPr>
            </a:p>
          </p:txBody>
        </p:sp>
        <p:sp>
          <p:nvSpPr>
            <p:cNvPr id="9" name="テキスト ボックス 8"/>
            <p:cNvSpPr txBox="1"/>
            <p:nvPr/>
          </p:nvSpPr>
          <p:spPr>
            <a:xfrm>
              <a:off x="9642034" y="1862272"/>
              <a:ext cx="343507" cy="246221"/>
            </a:xfrm>
            <a:prstGeom prst="rect">
              <a:avLst/>
            </a:prstGeom>
            <a:noFill/>
          </p:spPr>
          <p:txBody>
            <a:bodyPr wrap="square" rtlCol="0">
              <a:spAutoFit/>
            </a:bodyPr>
            <a:lstStyle/>
            <a:p>
              <a:pPr algn="dist"/>
              <a:r>
                <a:rPr kumimoji="1" lang="ja-JP" altLang="en-US" sz="1000" dirty="0" smtClean="0">
                  <a:latin typeface="HGS創英角ﾎﾟｯﾌﾟ体" panose="040B0A00000000000000" pitchFamily="50" charset="-128"/>
                  <a:ea typeface="HGS創英角ﾎﾟｯﾌﾟ体" panose="040B0A00000000000000" pitchFamily="50" charset="-128"/>
                </a:rPr>
                <a:t>がめん</a:t>
              </a:r>
              <a:endParaRPr kumimoji="1" lang="ja-JP" altLang="en-US" sz="1000" dirty="0">
                <a:latin typeface="HGS創英角ﾎﾟｯﾌﾟ体" panose="040B0A00000000000000" pitchFamily="50" charset="-128"/>
                <a:ea typeface="HGS創英角ﾎﾟｯﾌﾟ体" panose="040B0A00000000000000" pitchFamily="50" charset="-128"/>
              </a:endParaRPr>
            </a:p>
          </p:txBody>
        </p:sp>
        <p:sp>
          <p:nvSpPr>
            <p:cNvPr id="10" name="テキスト ボックス 9"/>
            <p:cNvSpPr txBox="1"/>
            <p:nvPr/>
          </p:nvSpPr>
          <p:spPr>
            <a:xfrm>
              <a:off x="10155695" y="1874993"/>
              <a:ext cx="156446" cy="230832"/>
            </a:xfrm>
            <a:prstGeom prst="rect">
              <a:avLst/>
            </a:prstGeom>
            <a:noFill/>
          </p:spPr>
          <p:txBody>
            <a:bodyPr wrap="square" rtlCol="0">
              <a:spAutoFit/>
            </a:bodyPr>
            <a:lstStyle/>
            <a:p>
              <a:pPr algn="ctr"/>
              <a:r>
                <a:rPr kumimoji="1" lang="ja-JP" altLang="en-US" sz="900" dirty="0" smtClean="0">
                  <a:latin typeface="HGS創英角ﾎﾟｯﾌﾟ体" panose="040B0A00000000000000" pitchFamily="50" charset="-128"/>
                  <a:ea typeface="HGS創英角ﾎﾟｯﾌﾟ体" panose="040B0A00000000000000" pitchFamily="50" charset="-128"/>
                </a:rPr>
                <a:t>と</a:t>
              </a:r>
              <a:endParaRPr kumimoji="1" lang="ja-JP" altLang="en-US" sz="900" dirty="0">
                <a:latin typeface="HGS創英角ﾎﾟｯﾌﾟ体" panose="040B0A00000000000000" pitchFamily="50" charset="-128"/>
                <a:ea typeface="HGS創英角ﾎﾟｯﾌﾟ体" panose="040B0A00000000000000" pitchFamily="50" charset="-128"/>
              </a:endParaRPr>
            </a:p>
          </p:txBody>
        </p:sp>
        <p:sp>
          <p:nvSpPr>
            <p:cNvPr id="11" name="テキスト ボックス 10"/>
            <p:cNvSpPr txBox="1"/>
            <p:nvPr/>
          </p:nvSpPr>
          <p:spPr>
            <a:xfrm>
              <a:off x="10568094" y="1860245"/>
              <a:ext cx="263886" cy="246221"/>
            </a:xfrm>
            <a:prstGeom prst="rect">
              <a:avLst/>
            </a:prstGeom>
            <a:noFill/>
          </p:spPr>
          <p:txBody>
            <a:bodyPr wrap="square" rtlCol="0">
              <a:spAutoFit/>
            </a:bodyPr>
            <a:lstStyle/>
            <a:p>
              <a:pPr algn="ctr"/>
              <a:r>
                <a:rPr kumimoji="1" lang="ja-JP" altLang="en-US" sz="1000" dirty="0" smtClean="0">
                  <a:latin typeface="HGS創英角ﾎﾟｯﾌﾟ体" panose="040B0A00000000000000" pitchFamily="50" charset="-128"/>
                  <a:ea typeface="HGS創英角ﾎﾟｯﾌﾟ体" panose="040B0A00000000000000" pitchFamily="50" charset="-128"/>
                </a:rPr>
                <a:t>と き</a:t>
              </a:r>
              <a:endParaRPr kumimoji="1" lang="ja-JP" altLang="en-US" sz="1000" dirty="0">
                <a:latin typeface="HGS創英角ﾎﾟｯﾌﾟ体" panose="040B0A00000000000000" pitchFamily="50" charset="-128"/>
                <a:ea typeface="HGS創英角ﾎﾟｯﾌﾟ体" panose="040B0A00000000000000" pitchFamily="50" charset="-128"/>
              </a:endParaRPr>
            </a:p>
          </p:txBody>
        </p:sp>
        <p:sp>
          <p:nvSpPr>
            <p:cNvPr id="12" name="テキスト ボックス 11"/>
            <p:cNvSpPr txBox="1"/>
            <p:nvPr/>
          </p:nvSpPr>
          <p:spPr>
            <a:xfrm>
              <a:off x="9859498" y="2488555"/>
              <a:ext cx="511320" cy="246221"/>
            </a:xfrm>
            <a:prstGeom prst="rect">
              <a:avLst/>
            </a:prstGeom>
            <a:noFill/>
          </p:spPr>
          <p:txBody>
            <a:bodyPr wrap="square" rtlCol="0">
              <a:spAutoFit/>
            </a:bodyPr>
            <a:lstStyle/>
            <a:p>
              <a:pPr algn="ctr"/>
              <a:r>
                <a:rPr kumimoji="1" lang="ja-JP" altLang="en-US" sz="1000" dirty="0" smtClean="0">
                  <a:latin typeface="HGS創英角ﾎﾟｯﾌﾟ体" panose="040B0A00000000000000" pitchFamily="50" charset="-128"/>
                  <a:ea typeface="HGS創英角ﾎﾟｯﾌﾟ体" panose="040B0A00000000000000" pitchFamily="50" charset="-128"/>
                </a:rPr>
                <a:t>ひだりうえ</a:t>
              </a:r>
              <a:endParaRPr kumimoji="1" lang="ja-JP" altLang="en-US" sz="1000" dirty="0">
                <a:latin typeface="HGS創英角ﾎﾟｯﾌﾟ体" panose="040B0A00000000000000" pitchFamily="50" charset="-128"/>
                <a:ea typeface="HGS創英角ﾎﾟｯﾌﾟ体" panose="040B0A00000000000000" pitchFamily="50" charset="-128"/>
              </a:endParaRPr>
            </a:p>
          </p:txBody>
        </p:sp>
        <p:sp>
          <p:nvSpPr>
            <p:cNvPr id="13" name="テキスト ボックス 12"/>
            <p:cNvSpPr txBox="1"/>
            <p:nvPr/>
          </p:nvSpPr>
          <p:spPr>
            <a:xfrm>
              <a:off x="11155488" y="2472048"/>
              <a:ext cx="168069" cy="246221"/>
            </a:xfrm>
            <a:prstGeom prst="rect">
              <a:avLst/>
            </a:prstGeom>
            <a:noFill/>
          </p:spPr>
          <p:txBody>
            <a:bodyPr wrap="square" rtlCol="0">
              <a:spAutoFit/>
            </a:bodyPr>
            <a:lstStyle/>
            <a:p>
              <a:pPr algn="ctr"/>
              <a:r>
                <a:rPr kumimoji="1" lang="ja-JP" altLang="en-US" sz="1000" dirty="0" smtClean="0">
                  <a:latin typeface="HGS創英角ﾎﾟｯﾌﾟ体" panose="040B0A00000000000000" pitchFamily="50" charset="-128"/>
                  <a:ea typeface="HGS創英角ﾎﾟｯﾌﾟ体" panose="040B0A00000000000000" pitchFamily="50" charset="-128"/>
                </a:rPr>
                <a:t>お</a:t>
              </a:r>
              <a:endParaRPr kumimoji="1" lang="ja-JP" altLang="en-US" sz="1000" dirty="0">
                <a:latin typeface="HGS創英角ﾎﾟｯﾌﾟ体" panose="040B0A00000000000000" pitchFamily="50" charset="-128"/>
                <a:ea typeface="HGS創英角ﾎﾟｯﾌﾟ体" panose="040B0A00000000000000" pitchFamily="50" charset="-128"/>
              </a:endParaRPr>
            </a:p>
          </p:txBody>
        </p:sp>
      </p:grpSp>
      <p:pic>
        <p:nvPicPr>
          <p:cNvPr id="14" name="図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97628" y="1393521"/>
            <a:ext cx="6038824" cy="2388030"/>
          </a:xfrm>
          <a:prstGeom prst="rect">
            <a:avLst/>
          </a:prstGeom>
        </p:spPr>
      </p:pic>
      <p:pic>
        <p:nvPicPr>
          <p:cNvPr id="15" name="図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95066" y="1032290"/>
            <a:ext cx="2136564" cy="2136564"/>
          </a:xfrm>
          <a:prstGeom prst="rect">
            <a:avLst/>
          </a:prstGeom>
        </p:spPr>
      </p:pic>
      <p:pic>
        <p:nvPicPr>
          <p:cNvPr id="19" name="図 18">
            <a:hlinkClick r:id="rId9" action="ppaction://hlinksldjump"/>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956256" y="165362"/>
            <a:ext cx="1347333" cy="548688"/>
          </a:xfrm>
          <a:prstGeom prst="rect">
            <a:avLst/>
          </a:prstGeom>
        </p:spPr>
      </p:pic>
      <p:pic>
        <p:nvPicPr>
          <p:cNvPr id="20" name="図 19">
            <a:hlinkClick r:id="rId11" action="ppaction://hlinksldjump"/>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184249" y="165362"/>
            <a:ext cx="1572904" cy="548688"/>
          </a:xfrm>
          <a:prstGeom prst="rect">
            <a:avLst/>
          </a:prstGeom>
        </p:spPr>
      </p:pic>
      <p:pic>
        <p:nvPicPr>
          <p:cNvPr id="26" name="図 25">
            <a:hlinkClick r:id="rId13"/>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769789" y="165362"/>
            <a:ext cx="2124000" cy="548700"/>
          </a:xfrm>
          <a:prstGeom prst="rect">
            <a:avLst/>
          </a:prstGeom>
        </p:spPr>
      </p:pic>
      <p:sp>
        <p:nvSpPr>
          <p:cNvPr id="18" name="正方形/長方形 17"/>
          <p:cNvSpPr/>
          <p:nvPr/>
        </p:nvSpPr>
        <p:spPr>
          <a:xfrm>
            <a:off x="0" y="0"/>
            <a:ext cx="990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504662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10"/>
                                        <p:tgtEl>
                                          <p:spTgt spid="18"/>
                                        </p:tgtEl>
                                      </p:cBhvr>
                                    </p:animEffect>
                                    <p:set>
                                      <p:cBhvr>
                                        <p:cTn id="7" dur="1" fill="hold">
                                          <p:stCondLst>
                                            <p:cond delay="9"/>
                                          </p:stCondLst>
                                        </p:cTn>
                                        <p:tgtEl>
                                          <p:spTgt spid="18"/>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グループ化 24"/>
          <p:cNvGrpSpPr/>
          <p:nvPr/>
        </p:nvGrpSpPr>
        <p:grpSpPr>
          <a:xfrm>
            <a:off x="233362" y="502276"/>
            <a:ext cx="9387155" cy="5666703"/>
            <a:chOff x="979617" y="502277"/>
            <a:chExt cx="8177262" cy="4172754"/>
          </a:xfrm>
        </p:grpSpPr>
        <p:pic>
          <p:nvPicPr>
            <p:cNvPr id="26" name="図 2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9617" y="502277"/>
              <a:ext cx="8177262" cy="4172754"/>
            </a:xfrm>
            <a:prstGeom prst="rect">
              <a:avLst/>
            </a:prstGeom>
          </p:spPr>
        </p:pic>
        <p:pic>
          <p:nvPicPr>
            <p:cNvPr id="27" name="図 26"/>
            <p:cNvPicPr>
              <a:picLocks noChangeAspect="1"/>
            </p:cNvPicPr>
            <p:nvPr/>
          </p:nvPicPr>
          <p:blipFill>
            <a:blip r:embed="rId3">
              <a:extLst>
                <a:ext uri="{BEBA8EAE-BF5A-486C-A8C5-ECC9F3942E4B}">
                  <a14:imgProps xmlns:a14="http://schemas.microsoft.com/office/drawing/2010/main">
                    <a14:imgLayer r:embed="rId4">
                      <a14:imgEffect>
                        <a14:backgroundRemoval t="3139" b="98206" l="9184" r="88776">
                          <a14:foregroundMark x1="53061" y1="24215" x2="53061" y2="24215"/>
                          <a14:foregroundMark x1="52041" y1="40359" x2="52041" y2="40359"/>
                          <a14:foregroundMark x1="51020" y1="61883" x2="51020" y2="61883"/>
                        </a14:backgroundRemoval>
                      </a14:imgEffect>
                    </a14:imgLayer>
                  </a14:imgProps>
                </a:ext>
              </a:extLst>
            </a:blip>
            <a:stretch>
              <a:fillRect/>
            </a:stretch>
          </p:blipFill>
          <p:spPr>
            <a:xfrm>
              <a:off x="8438775" y="2721528"/>
              <a:ext cx="459276" cy="1045087"/>
            </a:xfrm>
            <a:prstGeom prst="rect">
              <a:avLst/>
            </a:prstGeom>
          </p:spPr>
        </p:pic>
        <p:pic>
          <p:nvPicPr>
            <p:cNvPr id="28" name="図 27"/>
            <p:cNvPicPr>
              <a:picLocks noChangeAspect="1"/>
            </p:cNvPicPr>
            <p:nvPr/>
          </p:nvPicPr>
          <p:blipFill>
            <a:blip r:embed="rId5">
              <a:extLst>
                <a:ext uri="{BEBA8EAE-BF5A-486C-A8C5-ECC9F3942E4B}">
                  <a14:imgProps xmlns:a14="http://schemas.microsoft.com/office/drawing/2010/main">
                    <a14:imgLayer r:embed="rId6">
                      <a14:imgEffect>
                        <a14:backgroundRemoval t="6383" b="98936" l="2976" r="97024">
                          <a14:foregroundMark x1="54167" y1="50000" x2="54167" y2="50000"/>
                          <a14:foregroundMark x1="35714" y1="51064" x2="35714" y2="51064"/>
                        </a14:backgroundRemoval>
                      </a14:imgEffect>
                    </a14:imgLayer>
                  </a14:imgProps>
                </a:ext>
              </a:extLst>
            </a:blip>
            <a:stretch>
              <a:fillRect/>
            </a:stretch>
          </p:blipFill>
          <p:spPr>
            <a:xfrm>
              <a:off x="8068770" y="2838866"/>
              <a:ext cx="450382" cy="252000"/>
            </a:xfrm>
            <a:prstGeom prst="rect">
              <a:avLst/>
            </a:prstGeom>
          </p:spPr>
        </p:pic>
      </p:grpSp>
      <p:pic>
        <p:nvPicPr>
          <p:cNvPr id="29" name="図 28">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10271" y="120615"/>
            <a:ext cx="1347333" cy="566977"/>
          </a:xfrm>
          <a:prstGeom prst="rect">
            <a:avLst/>
          </a:prstGeom>
        </p:spPr>
      </p:pic>
      <p:pic>
        <p:nvPicPr>
          <p:cNvPr id="30" name="図 29">
            <a:hlinkClick r:id="rId9" action="ppaction://hlinksldjump"/>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691647" y="138904"/>
            <a:ext cx="1347333" cy="548688"/>
          </a:xfrm>
          <a:prstGeom prst="rect">
            <a:avLst/>
          </a:prstGeom>
        </p:spPr>
      </p:pic>
      <p:pic>
        <p:nvPicPr>
          <p:cNvPr id="31" name="図 30">
            <a:hlinkClick r:id="rId11" action="ppaction://hlinksldjump"/>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926939" y="130108"/>
            <a:ext cx="1572904" cy="548688"/>
          </a:xfrm>
          <a:prstGeom prst="rect">
            <a:avLst/>
          </a:prstGeom>
        </p:spPr>
      </p:pic>
      <p:pic>
        <p:nvPicPr>
          <p:cNvPr id="11" name="図 10"/>
          <p:cNvPicPr>
            <a:picLocks noChangeAspect="1"/>
          </p:cNvPicPr>
          <p:nvPr/>
        </p:nvPicPr>
        <p:blipFill>
          <a:blip r:embed="rId13"/>
          <a:stretch>
            <a:fillRect/>
          </a:stretch>
        </p:blipFill>
        <p:spPr>
          <a:xfrm>
            <a:off x="5772660" y="4305482"/>
            <a:ext cx="1271689" cy="1344357"/>
          </a:xfrm>
          <a:prstGeom prst="rect">
            <a:avLst/>
          </a:prstGeom>
        </p:spPr>
      </p:pic>
      <p:pic>
        <p:nvPicPr>
          <p:cNvPr id="12" name="図 11"/>
          <p:cNvPicPr>
            <a:picLocks noChangeAspect="1"/>
          </p:cNvPicPr>
          <p:nvPr/>
        </p:nvPicPr>
        <p:blipFill rotWithShape="1">
          <a:blip r:embed="rId14" cstate="print">
            <a:extLst>
              <a:ext uri="{28A0092B-C50C-407E-A947-70E740481C1C}">
                <a14:useLocalDpi xmlns:a14="http://schemas.microsoft.com/office/drawing/2010/main" val="0"/>
              </a:ext>
            </a:extLst>
          </a:blip>
          <a:srcRect l="-4614"/>
          <a:stretch/>
        </p:blipFill>
        <p:spPr>
          <a:xfrm>
            <a:off x="6802026" y="4606521"/>
            <a:ext cx="1006218" cy="1018277"/>
          </a:xfrm>
          <a:prstGeom prst="rect">
            <a:avLst/>
          </a:prstGeom>
        </p:spPr>
      </p:pic>
      <p:pic>
        <p:nvPicPr>
          <p:cNvPr id="13" name="図 12" descr="おもちゃ, 人形, 時計, 食品 が含まれている画像&#10;&#10;自動的に生成された説明">
            <a:extLst>
              <a:ext uri="{FF2B5EF4-FFF2-40B4-BE49-F238E27FC236}">
                <a16:creationId xmlns:a16="http://schemas.microsoft.com/office/drawing/2014/main" id="{C015FF01-14A5-46F2-B942-9BDBA5CB6CC4}"/>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a:stretch/>
        </p:blipFill>
        <p:spPr>
          <a:xfrm>
            <a:off x="7523179" y="4647416"/>
            <a:ext cx="846879" cy="1015302"/>
          </a:xfrm>
          <a:prstGeom prst="rect">
            <a:avLst/>
          </a:prstGeom>
        </p:spPr>
      </p:pic>
      <p:pic>
        <p:nvPicPr>
          <p:cNvPr id="14" name="図 13"/>
          <p:cNvPicPr>
            <a:picLocks noChangeAspect="1"/>
          </p:cNvPicPr>
          <p:nvPr/>
        </p:nvPicPr>
        <p:blipFill rotWithShape="1">
          <a:blip r:embed="rId16" cstate="print">
            <a:extLst>
              <a:ext uri="{28A0092B-C50C-407E-A947-70E740481C1C}">
                <a14:useLocalDpi xmlns:a14="http://schemas.microsoft.com/office/drawing/2010/main" val="0"/>
              </a:ext>
            </a:extLst>
          </a:blip>
          <a:srcRect/>
          <a:stretch/>
        </p:blipFill>
        <p:spPr>
          <a:xfrm>
            <a:off x="4541613" y="4320590"/>
            <a:ext cx="1327063" cy="1299314"/>
          </a:xfrm>
          <a:prstGeom prst="rect">
            <a:avLst/>
          </a:prstGeom>
        </p:spPr>
      </p:pic>
      <p:grpSp>
        <p:nvGrpSpPr>
          <p:cNvPr id="5" name="グループ化 4"/>
          <p:cNvGrpSpPr/>
          <p:nvPr/>
        </p:nvGrpSpPr>
        <p:grpSpPr>
          <a:xfrm>
            <a:off x="816881" y="2447761"/>
            <a:ext cx="8034568" cy="1460016"/>
            <a:chOff x="846773" y="2180206"/>
            <a:chExt cx="9888699" cy="1796941"/>
          </a:xfrm>
        </p:grpSpPr>
        <p:sp>
          <p:nvSpPr>
            <p:cNvPr id="9" name="テキスト ボックス 8">
              <a:extLst>
                <a:ext uri="{FF2B5EF4-FFF2-40B4-BE49-F238E27FC236}">
                  <a16:creationId xmlns:a16="http://schemas.microsoft.com/office/drawing/2014/main" id="{26826081-786A-4396-9794-A470420563D0}"/>
                </a:ext>
              </a:extLst>
            </p:cNvPr>
            <p:cNvSpPr txBox="1"/>
            <p:nvPr/>
          </p:nvSpPr>
          <p:spPr>
            <a:xfrm>
              <a:off x="1207120" y="2285493"/>
              <a:ext cx="1605367" cy="390720"/>
            </a:xfrm>
            <a:prstGeom prst="rect">
              <a:avLst/>
            </a:prstGeom>
            <a:noFill/>
          </p:spPr>
          <p:txBody>
            <a:bodyPr wrap="square" rtlCol="0">
              <a:spAutoFit/>
            </a:bodyPr>
            <a:lstStyle/>
            <a:p>
              <a:pPr algn="dist"/>
              <a:r>
                <a:rPr kumimoji="1" lang="ja-JP" altLang="en-US" sz="1463" dirty="0">
                  <a:ln>
                    <a:solidFill>
                      <a:schemeClr val="tx1"/>
                    </a:solidFill>
                  </a:ln>
                  <a:latin typeface="HGS創英角ﾎﾟｯﾌﾟ体" panose="040B0A00000000000000" pitchFamily="50" charset="-128"/>
                  <a:ea typeface="HGS創英角ﾎﾟｯﾌﾟ体" panose="040B0A00000000000000" pitchFamily="50" charset="-128"/>
                </a:rPr>
                <a:t>とうけい</a:t>
              </a:r>
            </a:p>
          </p:txBody>
        </p:sp>
        <p:grpSp>
          <p:nvGrpSpPr>
            <p:cNvPr id="19" name="グループ化 18"/>
            <p:cNvGrpSpPr/>
            <p:nvPr/>
          </p:nvGrpSpPr>
          <p:grpSpPr>
            <a:xfrm>
              <a:off x="846773" y="2180206"/>
              <a:ext cx="9888699" cy="1796941"/>
              <a:chOff x="154442" y="2645754"/>
              <a:chExt cx="9888699" cy="1796941"/>
            </a:xfrm>
          </p:grpSpPr>
          <p:sp>
            <p:nvSpPr>
              <p:cNvPr id="20" name="Rectangle 2">
                <a:extLst>
                  <a:ext uri="{FF2B5EF4-FFF2-40B4-BE49-F238E27FC236}">
                    <a16:creationId xmlns:a16="http://schemas.microsoft.com/office/drawing/2014/main" id="{B31E094D-C148-438A-B28D-7258AEB5332C}"/>
                  </a:ext>
                </a:extLst>
              </p:cNvPr>
              <p:cNvSpPr>
                <a:spLocks noChangeArrowheads="1"/>
              </p:cNvSpPr>
              <p:nvPr/>
            </p:nvSpPr>
            <p:spPr bwMode="auto">
              <a:xfrm>
                <a:off x="154443" y="2645754"/>
                <a:ext cx="9888698" cy="1796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4295" tIns="37148" rIns="74295" bIns="37148" numCol="1" anchor="ctr" anchorCtr="0" compatLnSpc="1">
                <a:prstTxWarp prst="textNoShape">
                  <a:avLst/>
                </a:prstTxWarp>
                <a:spAutoFit/>
              </a:bodyPr>
              <a:lstStyle/>
              <a:p>
                <a:pPr indent="113506" algn="dist" defTabSz="742950" eaLnBrk="0" fontAlgn="base" hangingPunct="0">
                  <a:lnSpc>
                    <a:spcPct val="150000"/>
                  </a:lnSpc>
                  <a:spcBef>
                    <a:spcPct val="0"/>
                  </a:spcBef>
                  <a:spcAft>
                    <a:spcPct val="0"/>
                  </a:spcAft>
                </a:pPr>
                <a:r>
                  <a:rPr lang="ja-JP" altLang="en-US" sz="6000" dirty="0">
                    <a:ln w="76200">
                      <a:solidFill>
                        <a:schemeClr val="bg1"/>
                      </a:solidFill>
                    </a:ln>
                    <a:solidFill>
                      <a:schemeClr val="bg1"/>
                    </a:solidFill>
                    <a:latin typeface="HGS創英角ﾎﾟｯﾌﾟ体" panose="040B0A00000000000000" pitchFamily="50" charset="-128"/>
                    <a:ea typeface="HGS創英角ﾎﾟｯﾌﾟ体" panose="040B0A00000000000000" pitchFamily="50" charset="-128"/>
                  </a:rPr>
                  <a:t>統計グラフをつくろう</a:t>
                </a:r>
              </a:p>
            </p:txBody>
          </p:sp>
          <p:sp>
            <p:nvSpPr>
              <p:cNvPr id="21" name="Rectangle 2">
                <a:extLst>
                  <a:ext uri="{FF2B5EF4-FFF2-40B4-BE49-F238E27FC236}">
                    <a16:creationId xmlns:a16="http://schemas.microsoft.com/office/drawing/2014/main" id="{B31E094D-C148-438A-B28D-7258AEB5332C}"/>
                  </a:ext>
                </a:extLst>
              </p:cNvPr>
              <p:cNvSpPr>
                <a:spLocks noChangeArrowheads="1"/>
              </p:cNvSpPr>
              <p:nvPr/>
            </p:nvSpPr>
            <p:spPr bwMode="auto">
              <a:xfrm>
                <a:off x="154442" y="2645754"/>
                <a:ext cx="9888698" cy="1796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4295" tIns="37148" rIns="74295" bIns="37148" numCol="1" anchor="ctr" anchorCtr="0" compatLnSpc="1">
                <a:prstTxWarp prst="textNoShape">
                  <a:avLst/>
                </a:prstTxWarp>
                <a:spAutoFit/>
              </a:bodyPr>
              <a:lstStyle/>
              <a:p>
                <a:pPr indent="113506" algn="dist" defTabSz="742950" eaLnBrk="0" fontAlgn="base" hangingPunct="0">
                  <a:lnSpc>
                    <a:spcPct val="150000"/>
                  </a:lnSpc>
                  <a:spcBef>
                    <a:spcPct val="0"/>
                  </a:spcBef>
                  <a:spcAft>
                    <a:spcPct val="0"/>
                  </a:spcAft>
                </a:pPr>
                <a:r>
                  <a:rPr lang="ja-JP" altLang="en-US" sz="6000" dirty="0">
                    <a:ln w="76200">
                      <a:noFill/>
                    </a:ln>
                    <a:latin typeface="HGS創英角ﾎﾟｯﾌﾟ体" panose="040B0A00000000000000" pitchFamily="50" charset="-128"/>
                    <a:ea typeface="HGS創英角ﾎﾟｯﾌﾟ体" panose="040B0A00000000000000" pitchFamily="50" charset="-128"/>
                  </a:rPr>
                  <a:t>統計グラフをつくろう</a:t>
                </a:r>
              </a:p>
            </p:txBody>
          </p:sp>
        </p:grpSp>
      </p:grpSp>
      <p:pic>
        <p:nvPicPr>
          <p:cNvPr id="2" name="図 1"/>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002429" y="1077864"/>
            <a:ext cx="1242478" cy="990561"/>
          </a:xfrm>
          <a:prstGeom prst="rect">
            <a:avLst/>
          </a:prstGeom>
        </p:spPr>
      </p:pic>
      <p:pic>
        <p:nvPicPr>
          <p:cNvPr id="3" name="図 2"/>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000692" y="4177971"/>
            <a:ext cx="1116170" cy="890146"/>
          </a:xfrm>
          <a:prstGeom prst="rect">
            <a:avLst/>
          </a:prstGeom>
        </p:spPr>
      </p:pic>
      <p:pic>
        <p:nvPicPr>
          <p:cNvPr id="4" name="図 3"/>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694836" y="1178343"/>
            <a:ext cx="1101328" cy="1133928"/>
          </a:xfrm>
          <a:prstGeom prst="rect">
            <a:avLst/>
          </a:prstGeom>
        </p:spPr>
      </p:pic>
      <p:grpSp>
        <p:nvGrpSpPr>
          <p:cNvPr id="7" name="グループ化 6">
            <a:extLst>
              <a:ext uri="{FF2B5EF4-FFF2-40B4-BE49-F238E27FC236}">
                <a16:creationId xmlns:a16="http://schemas.microsoft.com/office/drawing/2014/main" id="{171A1457-75B9-B81A-DD51-DE0E670463F4}"/>
              </a:ext>
            </a:extLst>
          </p:cNvPr>
          <p:cNvGrpSpPr/>
          <p:nvPr/>
        </p:nvGrpSpPr>
        <p:grpSpPr>
          <a:xfrm>
            <a:off x="2736039" y="1271358"/>
            <a:ext cx="4381800" cy="1460016"/>
            <a:chOff x="3383300" y="1162909"/>
            <a:chExt cx="5392984" cy="1796942"/>
          </a:xfrm>
        </p:grpSpPr>
        <p:grpSp>
          <p:nvGrpSpPr>
            <p:cNvPr id="16" name="グループ化 15"/>
            <p:cNvGrpSpPr/>
            <p:nvPr/>
          </p:nvGrpSpPr>
          <p:grpSpPr>
            <a:xfrm>
              <a:off x="3383300" y="1162909"/>
              <a:ext cx="5392984" cy="1796942"/>
              <a:chOff x="-49013" y="2175105"/>
              <a:chExt cx="5392984" cy="1796942"/>
            </a:xfrm>
          </p:grpSpPr>
          <p:sp>
            <p:nvSpPr>
              <p:cNvPr id="17" name="Rectangle 2">
                <a:extLst>
                  <a:ext uri="{FF2B5EF4-FFF2-40B4-BE49-F238E27FC236}">
                    <a16:creationId xmlns:a16="http://schemas.microsoft.com/office/drawing/2014/main" id="{B31E094D-C148-438A-B28D-7258AEB5332C}"/>
                  </a:ext>
                </a:extLst>
              </p:cNvPr>
              <p:cNvSpPr>
                <a:spLocks noChangeArrowheads="1"/>
              </p:cNvSpPr>
              <p:nvPr/>
            </p:nvSpPr>
            <p:spPr bwMode="auto">
              <a:xfrm>
                <a:off x="-49012" y="2175105"/>
                <a:ext cx="5392983" cy="1796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4295" tIns="37148" rIns="74295" bIns="37148" numCol="1" anchor="ctr" anchorCtr="0" compatLnSpc="1">
                <a:prstTxWarp prst="textNoShape">
                  <a:avLst/>
                </a:prstTxWarp>
                <a:spAutoFit/>
              </a:bodyPr>
              <a:lstStyle/>
              <a:p>
                <a:pPr indent="113506" algn="dist" defTabSz="742950" eaLnBrk="0" fontAlgn="base" hangingPunct="0">
                  <a:lnSpc>
                    <a:spcPct val="150000"/>
                  </a:lnSpc>
                  <a:spcBef>
                    <a:spcPct val="0"/>
                  </a:spcBef>
                  <a:spcAft>
                    <a:spcPct val="0"/>
                  </a:spcAft>
                </a:pPr>
                <a:r>
                  <a:rPr lang="ja-JP" altLang="en-US" sz="6000" dirty="0">
                    <a:ln w="76200">
                      <a:solidFill>
                        <a:schemeClr val="bg1"/>
                      </a:solidFill>
                    </a:ln>
                    <a:solidFill>
                      <a:schemeClr val="bg1"/>
                    </a:solidFill>
                    <a:latin typeface="HGS創英角ﾎﾟｯﾌﾟ体" panose="040B0A00000000000000" pitchFamily="50" charset="-128"/>
                    <a:ea typeface="HGS創英角ﾎﾟｯﾌﾟ体" panose="040B0A00000000000000" pitchFamily="50" charset="-128"/>
                  </a:rPr>
                  <a:t>観察をして</a:t>
                </a:r>
                <a:endParaRPr lang="en-US" altLang="ja-JP" sz="6000" dirty="0">
                  <a:ln w="76200">
                    <a:solidFill>
                      <a:schemeClr val="bg1"/>
                    </a:solidFill>
                  </a:ln>
                  <a:solidFill>
                    <a:schemeClr val="bg1"/>
                  </a:solidFill>
                  <a:latin typeface="HGS創英角ﾎﾟｯﾌﾟ体" panose="040B0A00000000000000" pitchFamily="50" charset="-128"/>
                  <a:ea typeface="HGS創英角ﾎﾟｯﾌﾟ体" panose="040B0A00000000000000" pitchFamily="50" charset="-128"/>
                </a:endParaRPr>
              </a:p>
            </p:txBody>
          </p:sp>
          <p:sp>
            <p:nvSpPr>
              <p:cNvPr id="18" name="Rectangle 2">
                <a:extLst>
                  <a:ext uri="{FF2B5EF4-FFF2-40B4-BE49-F238E27FC236}">
                    <a16:creationId xmlns:a16="http://schemas.microsoft.com/office/drawing/2014/main" id="{B31E094D-C148-438A-B28D-7258AEB5332C}"/>
                  </a:ext>
                </a:extLst>
              </p:cNvPr>
              <p:cNvSpPr>
                <a:spLocks noChangeArrowheads="1"/>
              </p:cNvSpPr>
              <p:nvPr/>
            </p:nvSpPr>
            <p:spPr bwMode="auto">
              <a:xfrm>
                <a:off x="-49013" y="2175105"/>
                <a:ext cx="5392984" cy="1796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4295" tIns="37148" rIns="74295" bIns="37148" numCol="1" anchor="ctr" anchorCtr="0" compatLnSpc="1">
                <a:prstTxWarp prst="textNoShape">
                  <a:avLst/>
                </a:prstTxWarp>
                <a:spAutoFit/>
              </a:bodyPr>
              <a:lstStyle/>
              <a:p>
                <a:pPr indent="113506" algn="dist" defTabSz="742950" eaLnBrk="0" fontAlgn="base" hangingPunct="0">
                  <a:lnSpc>
                    <a:spcPct val="150000"/>
                  </a:lnSpc>
                  <a:spcBef>
                    <a:spcPct val="0"/>
                  </a:spcBef>
                  <a:spcAft>
                    <a:spcPct val="0"/>
                  </a:spcAft>
                </a:pPr>
                <a:r>
                  <a:rPr lang="ja-JP" altLang="en-US" sz="6000" dirty="0">
                    <a:ln w="76200">
                      <a:noFill/>
                    </a:ln>
                    <a:latin typeface="HGS創英角ﾎﾟｯﾌﾟ体" panose="040B0A00000000000000" pitchFamily="50" charset="-128"/>
                    <a:ea typeface="HGS創英角ﾎﾟｯﾌﾟ体" panose="040B0A00000000000000" pitchFamily="50" charset="-128"/>
                  </a:rPr>
                  <a:t>観察をして</a:t>
                </a:r>
                <a:endParaRPr lang="en-US" altLang="ja-JP" sz="6000" dirty="0">
                  <a:ln w="76200">
                    <a:noFill/>
                  </a:ln>
                  <a:latin typeface="HGS創英角ﾎﾟｯﾌﾟ体" panose="040B0A00000000000000" pitchFamily="50" charset="-128"/>
                  <a:ea typeface="HGS創英角ﾎﾟｯﾌﾟ体" panose="040B0A00000000000000" pitchFamily="50" charset="-128"/>
                </a:endParaRPr>
              </a:p>
            </p:txBody>
          </p:sp>
        </p:grpSp>
        <p:sp>
          <p:nvSpPr>
            <p:cNvPr id="6" name="テキスト ボックス 5">
              <a:extLst>
                <a:ext uri="{FF2B5EF4-FFF2-40B4-BE49-F238E27FC236}">
                  <a16:creationId xmlns:a16="http://schemas.microsoft.com/office/drawing/2014/main" id="{1A5229DC-71EA-53F6-1A8B-5C2241FD3621}"/>
                </a:ext>
              </a:extLst>
            </p:cNvPr>
            <p:cNvSpPr txBox="1"/>
            <p:nvPr/>
          </p:nvSpPr>
          <p:spPr>
            <a:xfrm>
              <a:off x="3595395" y="1239782"/>
              <a:ext cx="1968279" cy="390719"/>
            </a:xfrm>
            <a:prstGeom prst="rect">
              <a:avLst/>
            </a:prstGeom>
            <a:noFill/>
          </p:spPr>
          <p:txBody>
            <a:bodyPr wrap="square" rtlCol="0">
              <a:spAutoFit/>
            </a:bodyPr>
            <a:lstStyle/>
            <a:p>
              <a:pPr algn="dist"/>
              <a:r>
                <a:rPr lang="ja-JP" altLang="en-US" sz="1400" dirty="0">
                  <a:ln>
                    <a:solidFill>
                      <a:schemeClr val="tx1"/>
                    </a:solidFill>
                  </a:ln>
                  <a:latin typeface="HGS創英角ﾎﾟｯﾌﾟ体" panose="040B0A00000000000000" pitchFamily="50" charset="-128"/>
                  <a:ea typeface="HGS創英角ﾎﾟｯﾌﾟ体" panose="040B0A00000000000000" pitchFamily="50" charset="-128"/>
                </a:rPr>
                <a:t>かんさつ</a:t>
              </a:r>
              <a:endParaRPr kumimoji="1" lang="ja-JP" altLang="en-US" sz="1400" dirty="0">
                <a:ln>
                  <a:solidFill>
                    <a:schemeClr val="tx1"/>
                  </a:solidFill>
                </a:ln>
                <a:latin typeface="HGS創英角ﾎﾟｯﾌﾟ体" panose="040B0A00000000000000" pitchFamily="50" charset="-128"/>
                <a:ea typeface="HGS創英角ﾎﾟｯﾌﾟ体" panose="040B0A00000000000000" pitchFamily="50" charset="-128"/>
              </a:endParaRPr>
            </a:p>
          </p:txBody>
        </p:sp>
      </p:grpSp>
      <p:sp>
        <p:nvSpPr>
          <p:cNvPr id="32" name="正方形/長方形 31"/>
          <p:cNvSpPr/>
          <p:nvPr/>
        </p:nvSpPr>
        <p:spPr>
          <a:xfrm>
            <a:off x="0" y="0"/>
            <a:ext cx="990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255423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10"/>
                                        <p:tgtEl>
                                          <p:spTgt spid="32"/>
                                        </p:tgtEl>
                                      </p:cBhvr>
                                    </p:animEffect>
                                    <p:set>
                                      <p:cBhvr>
                                        <p:cTn id="7" dur="1" fill="hold">
                                          <p:stCondLst>
                                            <p:cond delay="9"/>
                                          </p:stCondLst>
                                        </p:cTn>
                                        <p:tgtEl>
                                          <p:spTgt spid="32"/>
                                        </p:tgtEl>
                                        <p:attrNameLst>
                                          <p:attrName>style.visibility</p:attrName>
                                        </p:attrNameLst>
                                      </p:cBhvr>
                                      <p:to>
                                        <p:strVal val="hidden"/>
                                      </p:to>
                                    </p:set>
                                  </p:childTnLst>
                                </p:cTn>
                              </p:par>
                            </p:childTnLst>
                          </p:cTn>
                        </p:par>
                        <p:par>
                          <p:cTn id="8" fill="hold">
                            <p:stCondLst>
                              <p:cond delay="1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par>
                                <p:cTn id="12" presetID="10" presetClass="entr" presetSubtype="0"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10"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par>
                          <p:cTn id="18" fill="hold">
                            <p:stCondLst>
                              <p:cond delay="510"/>
                            </p:stCondLst>
                            <p:childTnLst>
                              <p:par>
                                <p:cTn id="19" presetID="53" presetClass="entr" presetSubtype="16"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fltVal val="0"/>
                                          </p:val>
                                        </p:tav>
                                        <p:tav tm="100000">
                                          <p:val>
                                            <p:strVal val="#ppt_w"/>
                                          </p:val>
                                        </p:tav>
                                      </p:tavLst>
                                    </p:anim>
                                    <p:anim calcmode="lin" valueType="num">
                                      <p:cBhvr>
                                        <p:cTn id="22" dur="1000" fill="hold"/>
                                        <p:tgtEl>
                                          <p:spTgt spid="7"/>
                                        </p:tgtEl>
                                        <p:attrNameLst>
                                          <p:attrName>ppt_h</p:attrName>
                                        </p:attrNameLst>
                                      </p:cBhvr>
                                      <p:tavLst>
                                        <p:tav tm="0">
                                          <p:val>
                                            <p:fltVal val="0"/>
                                          </p:val>
                                        </p:tav>
                                        <p:tav tm="100000">
                                          <p:val>
                                            <p:strVal val="#ppt_h"/>
                                          </p:val>
                                        </p:tav>
                                      </p:tavLst>
                                    </p:anim>
                                    <p:animEffect transition="in" filter="fade">
                                      <p:cBhvr>
                                        <p:cTn id="23" dur="1000"/>
                                        <p:tgtEl>
                                          <p:spTgt spid="7"/>
                                        </p:tgtEl>
                                      </p:cBhvr>
                                    </p:animEffect>
                                  </p:childTnLst>
                                </p:cTn>
                              </p:par>
                            </p:childTnLst>
                          </p:cTn>
                        </p:par>
                        <p:par>
                          <p:cTn id="24" fill="hold">
                            <p:stCondLst>
                              <p:cond delay="1510"/>
                            </p:stCondLst>
                            <p:childTnLst>
                              <p:par>
                                <p:cTn id="25" presetID="53" presetClass="entr" presetSubtype="16"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000" fill="hold"/>
                                        <p:tgtEl>
                                          <p:spTgt spid="5"/>
                                        </p:tgtEl>
                                        <p:attrNameLst>
                                          <p:attrName>ppt_w</p:attrName>
                                        </p:attrNameLst>
                                      </p:cBhvr>
                                      <p:tavLst>
                                        <p:tav tm="0">
                                          <p:val>
                                            <p:fltVal val="0"/>
                                          </p:val>
                                        </p:tav>
                                        <p:tav tm="100000">
                                          <p:val>
                                            <p:strVal val="#ppt_w"/>
                                          </p:val>
                                        </p:tav>
                                      </p:tavLst>
                                    </p:anim>
                                    <p:anim calcmode="lin" valueType="num">
                                      <p:cBhvr>
                                        <p:cTn id="28" dur="1000" fill="hold"/>
                                        <p:tgtEl>
                                          <p:spTgt spid="5"/>
                                        </p:tgtEl>
                                        <p:attrNameLst>
                                          <p:attrName>ppt_h</p:attrName>
                                        </p:attrNameLst>
                                      </p:cBhvr>
                                      <p:tavLst>
                                        <p:tav tm="0">
                                          <p:val>
                                            <p:fltVal val="0"/>
                                          </p:val>
                                        </p:tav>
                                        <p:tav tm="100000">
                                          <p:val>
                                            <p:strVal val="#ppt_h"/>
                                          </p:val>
                                        </p:tav>
                                      </p:tavLst>
                                    </p:anim>
                                    <p:animEffect transition="in" filter="fade">
                                      <p:cBhvr>
                                        <p:cTn id="29" dur="1000"/>
                                        <p:tgtEl>
                                          <p:spTgt spid="5"/>
                                        </p:tgtEl>
                                      </p:cBhvr>
                                    </p:animEffect>
                                  </p:childTnLst>
                                </p:cTn>
                              </p:par>
                            </p:childTnLst>
                          </p:cTn>
                        </p:par>
                        <p:par>
                          <p:cTn id="30" fill="hold">
                            <p:stCondLst>
                              <p:cond delay="2510"/>
                            </p:stCondLst>
                            <p:childTnLst>
                              <p:par>
                                <p:cTn id="31" presetID="10" presetClass="entr" presetSubtype="0" fill="hold" nodeType="afterEffect">
                                  <p:stCondLst>
                                    <p:cond delay="25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par>
                                <p:cTn id="34" presetID="10" presetClass="entr" presetSubtype="0" fill="hold" nodeType="withEffect">
                                  <p:stCondLst>
                                    <p:cond delay="25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par>
                                <p:cTn id="37" presetID="10" presetClass="entr" presetSubtype="0" fill="hold" nodeType="withEffect">
                                  <p:stCondLst>
                                    <p:cond delay="25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par>
                                <p:cTn id="40" presetID="10" presetClass="entr" presetSubtype="0" fill="hold" nodeType="withEffect">
                                  <p:stCondLst>
                                    <p:cond delay="25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吹き出し: 角を丸めた四角形 11">
            <a:extLst>
              <a:ext uri="{FF2B5EF4-FFF2-40B4-BE49-F238E27FC236}">
                <a16:creationId xmlns:a16="http://schemas.microsoft.com/office/drawing/2014/main" id="{77EA6F85-B90E-4CE5-936C-45B72DDBD7A7}"/>
              </a:ext>
            </a:extLst>
          </p:cNvPr>
          <p:cNvSpPr/>
          <p:nvPr/>
        </p:nvSpPr>
        <p:spPr>
          <a:xfrm>
            <a:off x="276904" y="1622360"/>
            <a:ext cx="7692731" cy="1887783"/>
          </a:xfrm>
          <a:prstGeom prst="wedgeRoundRectCallout">
            <a:avLst>
              <a:gd name="adj1" fmla="val 54063"/>
              <a:gd name="adj2" fmla="val 21258"/>
              <a:gd name="adj3" fmla="val 16667"/>
            </a:avLst>
          </a:prstGeom>
          <a:no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463"/>
          </a:p>
        </p:txBody>
      </p:sp>
      <p:grpSp>
        <p:nvGrpSpPr>
          <p:cNvPr id="2" name="グループ化 1"/>
          <p:cNvGrpSpPr/>
          <p:nvPr/>
        </p:nvGrpSpPr>
        <p:grpSpPr>
          <a:xfrm>
            <a:off x="304700" y="691528"/>
            <a:ext cx="6793336" cy="746620"/>
            <a:chOff x="1247211" y="314495"/>
            <a:chExt cx="8361029" cy="918917"/>
          </a:xfrm>
        </p:grpSpPr>
        <p:sp>
          <p:nvSpPr>
            <p:cNvPr id="16" name="ひし形 15"/>
            <p:cNvSpPr/>
            <p:nvPr/>
          </p:nvSpPr>
          <p:spPr>
            <a:xfrm>
              <a:off x="1247211" y="328427"/>
              <a:ext cx="845271" cy="717090"/>
            </a:xfrm>
            <a:prstGeom prst="diamond">
              <a:avLst/>
            </a:prstGeom>
            <a:effectLst>
              <a:outerShdw blurRad="50800" dist="38100" algn="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just"/>
              <a:r>
                <a:rPr kumimoji="1" lang="en-US" altLang="ja-JP" sz="2800" dirty="0">
                  <a:solidFill>
                    <a:schemeClr val="bg1"/>
                  </a:solidFill>
                  <a:latin typeface="HGP創英角ﾎﾟｯﾌﾟ体" panose="040B0A00000000000000" pitchFamily="50" charset="-128"/>
                  <a:ea typeface="HGP創英角ﾎﾟｯﾌﾟ体" panose="040B0A00000000000000" pitchFamily="50" charset="-128"/>
                </a:rPr>
                <a:t>1</a:t>
              </a:r>
              <a:endParaRPr kumimoji="1" lang="ja-JP" altLang="en-US" sz="2800" dirty="0">
                <a:solidFill>
                  <a:schemeClr val="bg1"/>
                </a:solidFill>
                <a:latin typeface="HGP創英角ﾎﾟｯﾌﾟ体" panose="040B0A00000000000000" pitchFamily="50" charset="-128"/>
                <a:ea typeface="HGP創英角ﾎﾟｯﾌﾟ体" panose="040B0A00000000000000" pitchFamily="50" charset="-128"/>
              </a:endParaRPr>
            </a:p>
          </p:txBody>
        </p:sp>
        <p:pic>
          <p:nvPicPr>
            <p:cNvPr id="18" name="図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2889" y="1076334"/>
              <a:ext cx="7853865" cy="157078"/>
            </a:xfrm>
            <a:prstGeom prst="rect">
              <a:avLst/>
            </a:prstGeom>
          </p:spPr>
        </p:pic>
        <p:sp>
          <p:nvSpPr>
            <p:cNvPr id="20" name="テキスト ボックス 19"/>
            <p:cNvSpPr txBox="1"/>
            <p:nvPr/>
          </p:nvSpPr>
          <p:spPr>
            <a:xfrm>
              <a:off x="2239773" y="314495"/>
              <a:ext cx="7368467" cy="852304"/>
            </a:xfrm>
            <a:prstGeom prst="rect">
              <a:avLst/>
            </a:prstGeom>
            <a:noFill/>
          </p:spPr>
          <p:txBody>
            <a:bodyPr wrap="square" rtlCol="0">
              <a:spAutoFit/>
            </a:bodyPr>
            <a:lstStyle/>
            <a:p>
              <a:r>
                <a:rPr kumimoji="1" lang="ja-JP" altLang="en-US" sz="894" dirty="0">
                  <a:latin typeface="HGS創英角ﾎﾟｯﾌﾟ体" panose="040B0A00000000000000" pitchFamily="50" charset="-128"/>
                  <a:ea typeface="HGS創英角ﾎﾟｯﾌﾟ体" panose="040B0A00000000000000" pitchFamily="50" charset="-128"/>
                </a:rPr>
                <a:t>　　　　　　 </a:t>
              </a:r>
              <a:r>
                <a:rPr kumimoji="1" lang="ja-JP" altLang="en-US" sz="894" dirty="0" smtClean="0">
                  <a:latin typeface="HGS創英角ﾎﾟｯﾌﾟ体" panose="040B0A00000000000000" pitchFamily="50" charset="-128"/>
                  <a:ea typeface="HGS創英角ﾎﾟｯﾌﾟ体" panose="040B0A00000000000000" pitchFamily="50" charset="-128"/>
                </a:rPr>
                <a:t>                    　  </a:t>
              </a:r>
              <a:r>
                <a:rPr kumimoji="1" lang="ja-JP" altLang="en-US" sz="894" dirty="0">
                  <a:latin typeface="HGS創英角ﾎﾟｯﾌﾟ体" panose="040B0A00000000000000" pitchFamily="50" charset="-128"/>
                  <a:ea typeface="HGS創英角ﾎﾟｯﾌﾟ体" panose="040B0A00000000000000" pitchFamily="50" charset="-128"/>
                </a:rPr>
                <a:t>　</a:t>
              </a:r>
              <a:r>
                <a:rPr kumimoji="1" lang="ja-JP" altLang="en-US" sz="1100" dirty="0">
                  <a:latin typeface="HGS創英角ﾎﾟｯﾌﾟ体" panose="040B0A00000000000000" pitchFamily="50" charset="-128"/>
                  <a:ea typeface="HGS創英角ﾎﾟｯﾌﾟ体" panose="040B0A00000000000000" pitchFamily="50" charset="-128"/>
                </a:rPr>
                <a:t>かん </a:t>
              </a:r>
              <a:r>
                <a:rPr kumimoji="1" lang="ja-JP" altLang="en-US" sz="1100" dirty="0" smtClean="0">
                  <a:latin typeface="HGS創英角ﾎﾟｯﾌﾟ体" panose="040B0A00000000000000" pitchFamily="50" charset="-128"/>
                  <a:ea typeface="HGS創英角ﾎﾟｯﾌﾟ体" panose="040B0A00000000000000" pitchFamily="50" charset="-128"/>
                </a:rPr>
                <a:t> さつ</a:t>
              </a:r>
              <a:r>
                <a:rPr kumimoji="1" lang="ja-JP" altLang="en-US" sz="894" dirty="0">
                  <a:latin typeface="HGS創英角ﾎﾟｯﾌﾟ体" panose="040B0A00000000000000" pitchFamily="50" charset="-128"/>
                  <a:ea typeface="HGS創英角ﾎﾟｯﾌﾟ体" panose="040B0A00000000000000" pitchFamily="50" charset="-128"/>
                </a:rPr>
                <a:t>　　　　　　　 　　 　</a:t>
              </a:r>
              <a:r>
                <a:rPr kumimoji="1" lang="ja-JP" altLang="en-US" sz="894" dirty="0" smtClean="0">
                  <a:latin typeface="HGS創英角ﾎﾟｯﾌﾟ体" panose="040B0A00000000000000" pitchFamily="50" charset="-128"/>
                  <a:ea typeface="HGS創英角ﾎﾟｯﾌﾟ体" panose="040B0A00000000000000" pitchFamily="50" charset="-128"/>
                </a:rPr>
                <a:t>         </a:t>
              </a:r>
              <a:r>
                <a:rPr kumimoji="1" lang="ja-JP" altLang="en-US" sz="1100" dirty="0">
                  <a:latin typeface="HGS創英角ﾎﾟｯﾌﾟ体" panose="040B0A00000000000000" pitchFamily="50" charset="-128"/>
                  <a:ea typeface="HGS創英角ﾎﾟｯﾌﾟ体" panose="040B0A00000000000000" pitchFamily="50" charset="-128"/>
                </a:rPr>
                <a:t>き</a:t>
              </a:r>
              <a:endParaRPr kumimoji="1" lang="en-US" altLang="ja-JP" sz="894" dirty="0">
                <a:latin typeface="HGS創英角ﾎﾟｯﾌﾟ体" panose="040B0A00000000000000" pitchFamily="50" charset="-128"/>
                <a:ea typeface="HGS創英角ﾎﾟｯﾌﾟ体" panose="040B0A00000000000000" pitchFamily="50" charset="-128"/>
              </a:endParaRPr>
            </a:p>
            <a:p>
              <a:r>
                <a:rPr kumimoji="1" lang="ja-JP" altLang="en-US" sz="2800" dirty="0">
                  <a:latin typeface="HGS創英角ﾎﾟｯﾌﾟ体" panose="040B0A00000000000000" pitchFamily="50" charset="-128"/>
                  <a:ea typeface="HGS創英角ﾎﾟｯﾌﾟ体" panose="040B0A00000000000000" pitchFamily="50" charset="-128"/>
                </a:rPr>
                <a:t>どうやって観察するかを決めよう！</a:t>
              </a:r>
            </a:p>
          </p:txBody>
        </p:sp>
      </p:grpSp>
      <p:sp>
        <p:nvSpPr>
          <p:cNvPr id="23" name="吹き出し: 角を丸めた四角形 7">
            <a:extLst>
              <a:ext uri="{FF2B5EF4-FFF2-40B4-BE49-F238E27FC236}">
                <a16:creationId xmlns:a16="http://schemas.microsoft.com/office/drawing/2014/main" id="{9684B003-CF2E-49F4-81D1-18354A9D6638}"/>
              </a:ext>
            </a:extLst>
          </p:cNvPr>
          <p:cNvSpPr/>
          <p:nvPr/>
        </p:nvSpPr>
        <p:spPr>
          <a:xfrm>
            <a:off x="1982016" y="3814909"/>
            <a:ext cx="7688037" cy="2681619"/>
          </a:xfrm>
          <a:prstGeom prst="wedgeRoundRectCallout">
            <a:avLst>
              <a:gd name="adj1" fmla="val -55308"/>
              <a:gd name="adj2" fmla="val -21911"/>
              <a:gd name="adj3" fmla="val 16667"/>
            </a:avLst>
          </a:prstGeom>
          <a:no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endParaRPr lang="en-US" altLang="ja-JP" sz="1950" dirty="0">
              <a:solidFill>
                <a:prstClr val="black"/>
              </a:solidFill>
              <a:latin typeface="HGP創英角ﾎﾟｯﾌﾟ体" panose="040B0A00000000000000" pitchFamily="50" charset="-128"/>
              <a:ea typeface="HGP創英角ﾎﾟｯﾌﾟ体" panose="040B0A00000000000000" pitchFamily="50" charset="-128"/>
            </a:endParaRPr>
          </a:p>
        </p:txBody>
      </p:sp>
      <p:grpSp>
        <p:nvGrpSpPr>
          <p:cNvPr id="59" name="グループ化 58">
            <a:extLst>
              <a:ext uri="{FF2B5EF4-FFF2-40B4-BE49-F238E27FC236}">
                <a16:creationId xmlns:a16="http://schemas.microsoft.com/office/drawing/2014/main" id="{2F1A8B60-3C33-8141-53BB-0015BD9194A6}"/>
              </a:ext>
            </a:extLst>
          </p:cNvPr>
          <p:cNvGrpSpPr/>
          <p:nvPr/>
        </p:nvGrpSpPr>
        <p:grpSpPr>
          <a:xfrm>
            <a:off x="35472" y="4091126"/>
            <a:ext cx="1551347" cy="983057"/>
            <a:chOff x="318942" y="4722204"/>
            <a:chExt cx="2163726" cy="1260662"/>
          </a:xfrm>
        </p:grpSpPr>
        <p:pic>
          <p:nvPicPr>
            <p:cNvPr id="25" name="図 2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18942" y="4722204"/>
              <a:ext cx="1185426" cy="1252215"/>
            </a:xfrm>
            <a:prstGeom prst="rect">
              <a:avLst/>
            </a:prstGeom>
          </p:spPr>
        </p:pic>
        <p:pic>
          <p:nvPicPr>
            <p:cNvPr id="13" name="図 12" descr="建物, ウィンドウ, 部屋 が含まれている画像&#10;&#10;自動的に生成された説明">
              <a:extLst>
                <a:ext uri="{FF2B5EF4-FFF2-40B4-BE49-F238E27FC236}">
                  <a16:creationId xmlns:a16="http://schemas.microsoft.com/office/drawing/2014/main" id="{26A87F99-E83D-4C61-B24C-FCB04F7EBBE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382667" y="4817046"/>
              <a:ext cx="1100001" cy="1165820"/>
            </a:xfrm>
            <a:prstGeom prst="rect">
              <a:avLst/>
            </a:prstGeom>
          </p:spPr>
        </p:pic>
      </p:grpSp>
      <p:grpSp>
        <p:nvGrpSpPr>
          <p:cNvPr id="4" name="グループ化 3">
            <a:extLst>
              <a:ext uri="{FF2B5EF4-FFF2-40B4-BE49-F238E27FC236}">
                <a16:creationId xmlns:a16="http://schemas.microsoft.com/office/drawing/2014/main" id="{B44AAE53-B162-65C1-2AB3-C171D5EFE88A}"/>
              </a:ext>
            </a:extLst>
          </p:cNvPr>
          <p:cNvGrpSpPr/>
          <p:nvPr/>
        </p:nvGrpSpPr>
        <p:grpSpPr>
          <a:xfrm>
            <a:off x="8222554" y="2135463"/>
            <a:ext cx="1555349" cy="1156469"/>
            <a:chOff x="9242962" y="1587945"/>
            <a:chExt cx="2350151" cy="1379640"/>
          </a:xfrm>
        </p:grpSpPr>
        <p:pic>
          <p:nvPicPr>
            <p:cNvPr id="3" name="図 2"/>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10267126" y="1587945"/>
              <a:ext cx="1325987" cy="1341879"/>
            </a:xfrm>
            <a:prstGeom prst="rect">
              <a:avLst/>
            </a:prstGeom>
          </p:spPr>
        </p:pic>
        <p:pic>
          <p:nvPicPr>
            <p:cNvPr id="14" name="図 13" descr="おもちゃ, 人形, 時計, 食品 が含まれている画像&#10;&#10;自動的に生成された説明">
              <a:extLst>
                <a:ext uri="{FF2B5EF4-FFF2-40B4-BE49-F238E27FC236}">
                  <a16:creationId xmlns:a16="http://schemas.microsoft.com/office/drawing/2014/main" id="{8CE74C01-A633-4DE6-9246-89039A7AE57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1248"/>
            <a:stretch/>
          </p:blipFill>
          <p:spPr>
            <a:xfrm>
              <a:off x="9242962" y="1587945"/>
              <a:ext cx="1214683" cy="1379640"/>
            </a:xfrm>
            <a:prstGeom prst="rect">
              <a:avLst/>
            </a:prstGeom>
          </p:spPr>
        </p:pic>
      </p:grpSp>
      <p:grpSp>
        <p:nvGrpSpPr>
          <p:cNvPr id="24" name="グループ化 23">
            <a:extLst>
              <a:ext uri="{FF2B5EF4-FFF2-40B4-BE49-F238E27FC236}">
                <a16:creationId xmlns:a16="http://schemas.microsoft.com/office/drawing/2014/main" id="{DEB0070B-6249-9B09-6AE9-0DCA8EA33BD4}"/>
              </a:ext>
            </a:extLst>
          </p:cNvPr>
          <p:cNvGrpSpPr/>
          <p:nvPr/>
        </p:nvGrpSpPr>
        <p:grpSpPr>
          <a:xfrm>
            <a:off x="410199" y="1696132"/>
            <a:ext cx="7559437" cy="734427"/>
            <a:chOff x="592052" y="1412584"/>
            <a:chExt cx="9303923" cy="903911"/>
          </a:xfrm>
        </p:grpSpPr>
        <p:sp>
          <p:nvSpPr>
            <p:cNvPr id="26" name="テキスト ボックス 25">
              <a:extLst>
                <a:ext uri="{FF2B5EF4-FFF2-40B4-BE49-F238E27FC236}">
                  <a16:creationId xmlns:a16="http://schemas.microsoft.com/office/drawing/2014/main" id="{150E690C-2B86-CE2F-DDA8-9D36615E75C3}"/>
                </a:ext>
              </a:extLst>
            </p:cNvPr>
            <p:cNvSpPr txBox="1"/>
            <p:nvPr/>
          </p:nvSpPr>
          <p:spPr>
            <a:xfrm>
              <a:off x="592052" y="1492600"/>
              <a:ext cx="9303923" cy="823895"/>
            </a:xfrm>
            <a:prstGeom prst="rect">
              <a:avLst/>
            </a:prstGeom>
            <a:noFill/>
            <a:ln>
              <a:noFill/>
            </a:ln>
          </p:spPr>
          <p:txBody>
            <a:bodyPr wrap="square" rtlCol="0">
              <a:spAutoFit/>
            </a:bodyPr>
            <a:lstStyle/>
            <a:p>
              <a:pPr algn="dist">
                <a:lnSpc>
                  <a:spcPct val="150000"/>
                </a:lnSpc>
              </a:pPr>
              <a:r>
                <a:rPr lang="ja-JP" altLang="ja-JP" sz="2500" dirty="0">
                  <a:latin typeface="HGP創英角ﾎﾟｯﾌﾟ体" panose="040B0A00000000000000" pitchFamily="50" charset="-128"/>
                  <a:ea typeface="HGP創英角ﾎﾟｯﾌﾟ体" panose="040B0A00000000000000" pitchFamily="50" charset="-128"/>
                </a:rPr>
                <a:t>虫が好きだから、家の</a:t>
              </a:r>
              <a:r>
                <a:rPr lang="ja-JP" altLang="en-US" sz="2500" dirty="0">
                  <a:latin typeface="HGP創英角ﾎﾟｯﾌﾟ体" panose="040B0A00000000000000" pitchFamily="50" charset="-128"/>
                  <a:ea typeface="HGP創英角ﾎﾟｯﾌﾟ体" panose="040B0A00000000000000" pitchFamily="50" charset="-128"/>
                </a:rPr>
                <a:t>まわり</a:t>
              </a:r>
              <a:r>
                <a:rPr lang="ja-JP" altLang="ja-JP" sz="2500" dirty="0">
                  <a:latin typeface="HGP創英角ﾎﾟｯﾌﾟ体" panose="040B0A00000000000000" pitchFamily="50" charset="-128"/>
                  <a:ea typeface="HGP創英角ﾎﾟｯﾌﾟ体" panose="040B0A00000000000000" pitchFamily="50" charset="-128"/>
                </a:rPr>
                <a:t>にはどんな虫がいるのか、</a:t>
              </a:r>
              <a:endParaRPr lang="en-US" altLang="ja-JP" sz="2500" dirty="0">
                <a:latin typeface="HGP創英角ﾎﾟｯﾌﾟ体" panose="040B0A00000000000000" pitchFamily="50" charset="-128"/>
                <a:ea typeface="HGP創英角ﾎﾟｯﾌﾟ体" panose="040B0A00000000000000" pitchFamily="50" charset="-128"/>
              </a:endParaRPr>
            </a:p>
          </p:txBody>
        </p:sp>
        <p:sp>
          <p:nvSpPr>
            <p:cNvPr id="29" name="テキスト ボックス 28">
              <a:extLst>
                <a:ext uri="{FF2B5EF4-FFF2-40B4-BE49-F238E27FC236}">
                  <a16:creationId xmlns:a16="http://schemas.microsoft.com/office/drawing/2014/main" id="{584D424F-8565-1DB9-2C27-B8BBD01C6F70}"/>
                </a:ext>
              </a:extLst>
            </p:cNvPr>
            <p:cNvSpPr txBox="1"/>
            <p:nvPr/>
          </p:nvSpPr>
          <p:spPr>
            <a:xfrm>
              <a:off x="1449533" y="1425921"/>
              <a:ext cx="443077" cy="321982"/>
            </a:xfrm>
            <a:prstGeom prst="rect">
              <a:avLst/>
            </a:prstGeom>
            <a:noFill/>
          </p:spPr>
          <p:txBody>
            <a:bodyPr wrap="square" rtlCol="0">
              <a:spAutoFit/>
            </a:bodyPr>
            <a:lstStyle/>
            <a:p>
              <a:r>
                <a:rPr lang="ja-JP" altLang="en-US" sz="1100" dirty="0">
                  <a:latin typeface="HGS創英角ﾎﾟｯﾌﾟ体" panose="040B0A00000000000000" pitchFamily="50" charset="-128"/>
                  <a:ea typeface="HGS創英角ﾎﾟｯﾌﾟ体" panose="040B0A00000000000000" pitchFamily="50" charset="-128"/>
                </a:rPr>
                <a:t>す</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sp>
          <p:nvSpPr>
            <p:cNvPr id="46" name="テキスト ボックス 45">
              <a:extLst>
                <a:ext uri="{FF2B5EF4-FFF2-40B4-BE49-F238E27FC236}">
                  <a16:creationId xmlns:a16="http://schemas.microsoft.com/office/drawing/2014/main" id="{925A0AD8-D9D6-7490-D40E-F03D32674828}"/>
                </a:ext>
              </a:extLst>
            </p:cNvPr>
            <p:cNvSpPr txBox="1"/>
            <p:nvPr/>
          </p:nvSpPr>
          <p:spPr>
            <a:xfrm>
              <a:off x="3504788" y="1412584"/>
              <a:ext cx="620308" cy="321982"/>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いえ</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sp>
          <p:nvSpPr>
            <p:cNvPr id="47" name="テキスト ボックス 46">
              <a:extLst>
                <a:ext uri="{FF2B5EF4-FFF2-40B4-BE49-F238E27FC236}">
                  <a16:creationId xmlns:a16="http://schemas.microsoft.com/office/drawing/2014/main" id="{D9E4C0B9-496A-9FDC-F319-D63E0C79FA50}"/>
                </a:ext>
              </a:extLst>
            </p:cNvPr>
            <p:cNvSpPr txBox="1"/>
            <p:nvPr/>
          </p:nvSpPr>
          <p:spPr>
            <a:xfrm>
              <a:off x="7173857" y="1416953"/>
              <a:ext cx="620308" cy="321982"/>
            </a:xfrm>
            <a:prstGeom prst="rect">
              <a:avLst/>
            </a:prstGeom>
            <a:noFill/>
          </p:spPr>
          <p:txBody>
            <a:bodyPr wrap="square" rtlCol="0">
              <a:spAutoFit/>
            </a:bodyPr>
            <a:lstStyle/>
            <a:p>
              <a:pPr algn="dist"/>
              <a:r>
                <a:rPr kumimoji="1" lang="ja-JP" altLang="en-US" sz="1100" dirty="0">
                  <a:latin typeface="HGS創英角ﾎﾟｯﾌﾟ体" panose="040B0A00000000000000" pitchFamily="50" charset="-128"/>
                  <a:ea typeface="HGS創英角ﾎﾟｯﾌﾟ体" panose="040B0A00000000000000" pitchFamily="50" charset="-128"/>
                </a:rPr>
                <a:t>むし</a:t>
              </a:r>
            </a:p>
          </p:txBody>
        </p:sp>
        <p:sp>
          <p:nvSpPr>
            <p:cNvPr id="48" name="テキスト ボックス 47">
              <a:extLst>
                <a:ext uri="{FF2B5EF4-FFF2-40B4-BE49-F238E27FC236}">
                  <a16:creationId xmlns:a16="http://schemas.microsoft.com/office/drawing/2014/main" id="{E04FA164-06E2-2D78-7AAC-DD1C09AF4A6C}"/>
                </a:ext>
              </a:extLst>
            </p:cNvPr>
            <p:cNvSpPr txBox="1"/>
            <p:nvPr/>
          </p:nvSpPr>
          <p:spPr>
            <a:xfrm>
              <a:off x="608422" y="1424358"/>
              <a:ext cx="620308" cy="321982"/>
            </a:xfrm>
            <a:prstGeom prst="rect">
              <a:avLst/>
            </a:prstGeom>
            <a:noFill/>
          </p:spPr>
          <p:txBody>
            <a:bodyPr wrap="square" rtlCol="0">
              <a:spAutoFit/>
            </a:bodyPr>
            <a:lstStyle/>
            <a:p>
              <a:pPr algn="dist"/>
              <a:r>
                <a:rPr kumimoji="1" lang="ja-JP" altLang="en-US" sz="1100" dirty="0">
                  <a:latin typeface="HGS創英角ﾎﾟｯﾌﾟ体" panose="040B0A00000000000000" pitchFamily="50" charset="-128"/>
                  <a:ea typeface="HGS創英角ﾎﾟｯﾌﾟ体" panose="040B0A00000000000000" pitchFamily="50" charset="-128"/>
                </a:rPr>
                <a:t>むし</a:t>
              </a:r>
            </a:p>
          </p:txBody>
        </p:sp>
      </p:grpSp>
      <p:grpSp>
        <p:nvGrpSpPr>
          <p:cNvPr id="49" name="グループ化 48">
            <a:extLst>
              <a:ext uri="{FF2B5EF4-FFF2-40B4-BE49-F238E27FC236}">
                <a16:creationId xmlns:a16="http://schemas.microsoft.com/office/drawing/2014/main" id="{C3382030-5C86-5DBF-BE2A-EC740BB44CF5}"/>
              </a:ext>
            </a:extLst>
          </p:cNvPr>
          <p:cNvGrpSpPr/>
          <p:nvPr/>
        </p:nvGrpSpPr>
        <p:grpSpPr>
          <a:xfrm>
            <a:off x="404960" y="2269206"/>
            <a:ext cx="3144196" cy="707971"/>
            <a:chOff x="712368" y="2253319"/>
            <a:chExt cx="3869780" cy="871348"/>
          </a:xfrm>
        </p:grpSpPr>
        <p:sp>
          <p:nvSpPr>
            <p:cNvPr id="50" name="テキスト ボックス 49">
              <a:extLst>
                <a:ext uri="{FF2B5EF4-FFF2-40B4-BE49-F238E27FC236}">
                  <a16:creationId xmlns:a16="http://schemas.microsoft.com/office/drawing/2014/main" id="{F9D8731D-2076-6CFF-A444-812B5FB2D720}"/>
                </a:ext>
              </a:extLst>
            </p:cNvPr>
            <p:cNvSpPr txBox="1"/>
            <p:nvPr/>
          </p:nvSpPr>
          <p:spPr>
            <a:xfrm>
              <a:off x="724574" y="2300773"/>
              <a:ext cx="3857574" cy="823894"/>
            </a:xfrm>
            <a:prstGeom prst="rect">
              <a:avLst/>
            </a:prstGeom>
            <a:noFill/>
            <a:ln>
              <a:noFill/>
            </a:ln>
          </p:spPr>
          <p:txBody>
            <a:bodyPr wrap="square" rtlCol="0">
              <a:spAutoFit/>
            </a:bodyPr>
            <a:lstStyle/>
            <a:p>
              <a:pPr algn="dist">
                <a:lnSpc>
                  <a:spcPct val="150000"/>
                </a:lnSpc>
              </a:pPr>
              <a:r>
                <a:rPr lang="ja-JP" altLang="ja-JP" sz="2500" dirty="0">
                  <a:latin typeface="HGP創英角ﾎﾟｯﾌﾟ体" panose="040B0A00000000000000" pitchFamily="50" charset="-128"/>
                  <a:ea typeface="HGP創英角ﾎﾟｯﾌﾟ体" panose="040B0A00000000000000" pitchFamily="50" charset="-128"/>
                </a:rPr>
                <a:t>調べてみようかな。</a:t>
              </a:r>
              <a:endParaRPr lang="en-US" altLang="ja-JP" sz="2500" dirty="0">
                <a:latin typeface="HGP創英角ﾎﾟｯﾌﾟ体" panose="040B0A00000000000000" pitchFamily="50" charset="-128"/>
                <a:ea typeface="HGP創英角ﾎﾟｯﾌﾟ体" panose="040B0A00000000000000" pitchFamily="50" charset="-128"/>
              </a:endParaRPr>
            </a:p>
          </p:txBody>
        </p:sp>
        <p:sp>
          <p:nvSpPr>
            <p:cNvPr id="51" name="テキスト ボックス 50">
              <a:extLst>
                <a:ext uri="{FF2B5EF4-FFF2-40B4-BE49-F238E27FC236}">
                  <a16:creationId xmlns:a16="http://schemas.microsoft.com/office/drawing/2014/main" id="{37DF10C3-6929-F398-0AD0-3A97EAD3AF36}"/>
                </a:ext>
              </a:extLst>
            </p:cNvPr>
            <p:cNvSpPr txBox="1"/>
            <p:nvPr/>
          </p:nvSpPr>
          <p:spPr>
            <a:xfrm>
              <a:off x="712368" y="2253319"/>
              <a:ext cx="620308" cy="321981"/>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しら</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grpSp>
      <p:grpSp>
        <p:nvGrpSpPr>
          <p:cNvPr id="52" name="グループ化 51">
            <a:extLst>
              <a:ext uri="{FF2B5EF4-FFF2-40B4-BE49-F238E27FC236}">
                <a16:creationId xmlns:a16="http://schemas.microsoft.com/office/drawing/2014/main" id="{FFF8EB59-BE4D-AE08-890C-E0457270A221}"/>
              </a:ext>
            </a:extLst>
          </p:cNvPr>
          <p:cNvGrpSpPr/>
          <p:nvPr/>
        </p:nvGrpSpPr>
        <p:grpSpPr>
          <a:xfrm>
            <a:off x="394622" y="2846264"/>
            <a:ext cx="5351297" cy="711883"/>
            <a:chOff x="480310" y="3991751"/>
            <a:chExt cx="6586211" cy="876162"/>
          </a:xfrm>
        </p:grpSpPr>
        <p:sp>
          <p:nvSpPr>
            <p:cNvPr id="53" name="テキスト ボックス 52">
              <a:extLst>
                <a:ext uri="{FF2B5EF4-FFF2-40B4-BE49-F238E27FC236}">
                  <a16:creationId xmlns:a16="http://schemas.microsoft.com/office/drawing/2014/main" id="{1E99B2E0-BA71-1BA6-A2AC-C82B9E548E00}"/>
                </a:ext>
              </a:extLst>
            </p:cNvPr>
            <p:cNvSpPr txBox="1"/>
            <p:nvPr/>
          </p:nvSpPr>
          <p:spPr>
            <a:xfrm>
              <a:off x="492661" y="4044020"/>
              <a:ext cx="6573860" cy="823893"/>
            </a:xfrm>
            <a:prstGeom prst="rect">
              <a:avLst/>
            </a:prstGeom>
            <a:noFill/>
            <a:ln>
              <a:noFill/>
            </a:ln>
          </p:spPr>
          <p:txBody>
            <a:bodyPr wrap="square" rtlCol="0">
              <a:spAutoFit/>
            </a:bodyPr>
            <a:lstStyle/>
            <a:p>
              <a:pPr algn="dist">
                <a:lnSpc>
                  <a:spcPct val="150000"/>
                </a:lnSpc>
              </a:pPr>
              <a:r>
                <a:rPr lang="ja-JP" altLang="en-US" sz="2500" dirty="0">
                  <a:latin typeface="HGP創英角ﾎﾟｯﾌﾟ体" panose="040B0A00000000000000" pitchFamily="50" charset="-128"/>
                  <a:ea typeface="HGP創英角ﾎﾟｯﾌﾟ体" panose="040B0A00000000000000" pitchFamily="50" charset="-128"/>
                </a:rPr>
                <a:t>近くの</a:t>
              </a:r>
              <a:r>
                <a:rPr lang="ja-JP" altLang="ja-JP" sz="2500" dirty="0">
                  <a:latin typeface="HGP創英角ﾎﾟｯﾌﾟ体" panose="040B0A00000000000000" pitchFamily="50" charset="-128"/>
                  <a:ea typeface="HGP創英角ﾎﾟｯﾌﾟ体" panose="040B0A00000000000000" pitchFamily="50" charset="-128"/>
                </a:rPr>
                <a:t>公園に行って観察してみよう。</a:t>
              </a:r>
            </a:p>
          </p:txBody>
        </p:sp>
        <p:sp>
          <p:nvSpPr>
            <p:cNvPr id="54" name="テキスト ボックス 53">
              <a:extLst>
                <a:ext uri="{FF2B5EF4-FFF2-40B4-BE49-F238E27FC236}">
                  <a16:creationId xmlns:a16="http://schemas.microsoft.com/office/drawing/2014/main" id="{87738643-33AB-18B3-4886-D55D2C9AFBF9}"/>
                </a:ext>
              </a:extLst>
            </p:cNvPr>
            <p:cNvSpPr txBox="1"/>
            <p:nvPr/>
          </p:nvSpPr>
          <p:spPr>
            <a:xfrm>
              <a:off x="1612301" y="3991751"/>
              <a:ext cx="1063385" cy="321981"/>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こうえん</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sp>
          <p:nvSpPr>
            <p:cNvPr id="55" name="テキスト ボックス 54">
              <a:extLst>
                <a:ext uri="{FF2B5EF4-FFF2-40B4-BE49-F238E27FC236}">
                  <a16:creationId xmlns:a16="http://schemas.microsoft.com/office/drawing/2014/main" id="{43397F03-67DD-F87E-F614-0C675F95CD7E}"/>
                </a:ext>
              </a:extLst>
            </p:cNvPr>
            <p:cNvSpPr txBox="1"/>
            <p:nvPr/>
          </p:nvSpPr>
          <p:spPr>
            <a:xfrm>
              <a:off x="2958853" y="4007602"/>
              <a:ext cx="483675" cy="321981"/>
            </a:xfrm>
            <a:prstGeom prst="rect">
              <a:avLst/>
            </a:prstGeom>
            <a:noFill/>
          </p:spPr>
          <p:txBody>
            <a:bodyPr wrap="square" rtlCol="0">
              <a:spAutoFit/>
            </a:bodyPr>
            <a:lstStyle/>
            <a:p>
              <a:r>
                <a:rPr lang="ja-JP" altLang="en-US" sz="1100" dirty="0">
                  <a:latin typeface="HGS創英角ﾎﾟｯﾌﾟ体" panose="040B0A00000000000000" pitchFamily="50" charset="-128"/>
                  <a:ea typeface="HGS創英角ﾎﾟｯﾌﾟ体" panose="040B0A00000000000000" pitchFamily="50" charset="-128"/>
                </a:rPr>
                <a:t>い</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sp>
          <p:nvSpPr>
            <p:cNvPr id="56" name="テキスト ボックス 55">
              <a:extLst>
                <a:ext uri="{FF2B5EF4-FFF2-40B4-BE49-F238E27FC236}">
                  <a16:creationId xmlns:a16="http://schemas.microsoft.com/office/drawing/2014/main" id="{D43E31DE-4F5E-CD32-DE80-A021FAC4A682}"/>
                </a:ext>
              </a:extLst>
            </p:cNvPr>
            <p:cNvSpPr txBox="1"/>
            <p:nvPr/>
          </p:nvSpPr>
          <p:spPr>
            <a:xfrm>
              <a:off x="3867900" y="3991751"/>
              <a:ext cx="1063385" cy="321981"/>
            </a:xfrm>
            <a:prstGeom prst="rect">
              <a:avLst/>
            </a:prstGeom>
            <a:noFill/>
          </p:spPr>
          <p:txBody>
            <a:bodyPr wrap="square" rtlCol="0">
              <a:spAutoFit/>
            </a:bodyPr>
            <a:lstStyle/>
            <a:p>
              <a:pPr algn="dist"/>
              <a:r>
                <a:rPr kumimoji="1" lang="ja-JP" altLang="en-US" sz="1100" dirty="0">
                  <a:latin typeface="HGS創英角ﾎﾟｯﾌﾟ体" panose="040B0A00000000000000" pitchFamily="50" charset="-128"/>
                  <a:ea typeface="HGS創英角ﾎﾟｯﾌﾟ体" panose="040B0A00000000000000" pitchFamily="50" charset="-128"/>
                </a:rPr>
                <a:t>かんさつ</a:t>
              </a:r>
            </a:p>
          </p:txBody>
        </p:sp>
        <p:sp>
          <p:nvSpPr>
            <p:cNvPr id="57" name="テキスト ボックス 56">
              <a:extLst>
                <a:ext uri="{FF2B5EF4-FFF2-40B4-BE49-F238E27FC236}">
                  <a16:creationId xmlns:a16="http://schemas.microsoft.com/office/drawing/2014/main" id="{A0CE66C5-0BB4-0110-92F9-65A7BE6143F0}"/>
                </a:ext>
              </a:extLst>
            </p:cNvPr>
            <p:cNvSpPr txBox="1"/>
            <p:nvPr/>
          </p:nvSpPr>
          <p:spPr>
            <a:xfrm>
              <a:off x="480310" y="3991751"/>
              <a:ext cx="620308" cy="321981"/>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ちか</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grpSp>
      <p:pic>
        <p:nvPicPr>
          <p:cNvPr id="58" name="図 57">
            <a:extLst>
              <a:ext uri="{FF2B5EF4-FFF2-40B4-BE49-F238E27FC236}">
                <a16:creationId xmlns:a16="http://schemas.microsoft.com/office/drawing/2014/main" id="{598EC655-5BB2-231E-8F19-5FFBF0086430}"/>
              </a:ext>
            </a:extLst>
          </p:cNvPr>
          <p:cNvPicPr>
            <a:picLocks noChangeAspect="1"/>
          </p:cNvPicPr>
          <p:nvPr/>
        </p:nvPicPr>
        <p:blipFill>
          <a:blip r:embed="rId7"/>
          <a:stretch>
            <a:fillRect/>
          </a:stretch>
        </p:blipFill>
        <p:spPr>
          <a:xfrm>
            <a:off x="5649090" y="2307494"/>
            <a:ext cx="1935762" cy="1293945"/>
          </a:xfrm>
          <a:prstGeom prst="rect">
            <a:avLst/>
          </a:prstGeom>
        </p:spPr>
      </p:pic>
      <p:grpSp>
        <p:nvGrpSpPr>
          <p:cNvPr id="60" name="グループ化 59">
            <a:extLst>
              <a:ext uri="{FF2B5EF4-FFF2-40B4-BE49-F238E27FC236}">
                <a16:creationId xmlns:a16="http://schemas.microsoft.com/office/drawing/2014/main" id="{08BB93E9-6401-D660-3B66-36AB66A73B00}"/>
              </a:ext>
            </a:extLst>
          </p:cNvPr>
          <p:cNvGrpSpPr/>
          <p:nvPr/>
        </p:nvGrpSpPr>
        <p:grpSpPr>
          <a:xfrm>
            <a:off x="2102343" y="3951500"/>
            <a:ext cx="6632073" cy="727825"/>
            <a:chOff x="1341309" y="952325"/>
            <a:chExt cx="8162552" cy="895784"/>
          </a:xfrm>
        </p:grpSpPr>
        <p:sp>
          <p:nvSpPr>
            <p:cNvPr id="61" name="テキスト ボックス 60">
              <a:extLst>
                <a:ext uri="{FF2B5EF4-FFF2-40B4-BE49-F238E27FC236}">
                  <a16:creationId xmlns:a16="http://schemas.microsoft.com/office/drawing/2014/main" id="{1DD40021-5047-D593-40D8-D84FC0126784}"/>
                </a:ext>
              </a:extLst>
            </p:cNvPr>
            <p:cNvSpPr txBox="1"/>
            <p:nvPr/>
          </p:nvSpPr>
          <p:spPr>
            <a:xfrm>
              <a:off x="1341309" y="1024215"/>
              <a:ext cx="8162552" cy="823894"/>
            </a:xfrm>
            <a:prstGeom prst="rect">
              <a:avLst/>
            </a:prstGeom>
            <a:noFill/>
            <a:ln>
              <a:noFill/>
            </a:ln>
          </p:spPr>
          <p:txBody>
            <a:bodyPr wrap="square" rtlCol="0">
              <a:spAutoFit/>
            </a:bodyPr>
            <a:lstStyle/>
            <a:p>
              <a:pPr algn="dist">
                <a:lnSpc>
                  <a:spcPct val="150000"/>
                </a:lnSpc>
              </a:pPr>
              <a:r>
                <a:rPr lang="ja-JP" altLang="en-US" sz="2500" dirty="0">
                  <a:solidFill>
                    <a:prstClr val="black"/>
                  </a:solidFill>
                  <a:latin typeface="HGP創英角ﾎﾟｯﾌﾟ体" panose="040B0A00000000000000" pitchFamily="50" charset="-128"/>
                  <a:ea typeface="HGP創英角ﾎﾟｯﾌﾟ体" panose="040B0A00000000000000" pitchFamily="50" charset="-128"/>
                </a:rPr>
                <a:t>天気や時間、場所をしっかり記録しておこう。</a:t>
              </a:r>
              <a:endParaRPr lang="en-US" altLang="ja-JP" sz="2500" dirty="0">
                <a:solidFill>
                  <a:prstClr val="black"/>
                </a:solidFill>
                <a:latin typeface="HGP創英角ﾎﾟｯﾌﾟ体" panose="040B0A00000000000000" pitchFamily="50" charset="-128"/>
                <a:ea typeface="HGP創英角ﾎﾟｯﾌﾟ体" panose="040B0A00000000000000" pitchFamily="50" charset="-128"/>
              </a:endParaRPr>
            </a:p>
          </p:txBody>
        </p:sp>
        <p:sp>
          <p:nvSpPr>
            <p:cNvPr id="62" name="テキスト ボックス 61">
              <a:extLst>
                <a:ext uri="{FF2B5EF4-FFF2-40B4-BE49-F238E27FC236}">
                  <a16:creationId xmlns:a16="http://schemas.microsoft.com/office/drawing/2014/main" id="{CD72026F-C7DF-A6C1-EDFD-BAA3F9D7F971}"/>
                </a:ext>
              </a:extLst>
            </p:cNvPr>
            <p:cNvSpPr txBox="1"/>
            <p:nvPr/>
          </p:nvSpPr>
          <p:spPr>
            <a:xfrm>
              <a:off x="1419196" y="953068"/>
              <a:ext cx="841846" cy="321981"/>
            </a:xfrm>
            <a:prstGeom prst="rect">
              <a:avLst/>
            </a:prstGeom>
            <a:noFill/>
          </p:spPr>
          <p:txBody>
            <a:bodyPr wrap="square" rtlCol="0">
              <a:spAutoFit/>
            </a:bodyPr>
            <a:lstStyle/>
            <a:p>
              <a:pPr algn="dist"/>
              <a:r>
                <a:rPr kumimoji="1" lang="ja-JP" altLang="en-US" sz="1100" dirty="0">
                  <a:latin typeface="HGS創英角ﾎﾟｯﾌﾟ体" panose="040B0A00000000000000" pitchFamily="50" charset="-128"/>
                  <a:ea typeface="HGS創英角ﾎﾟｯﾌﾟ体" panose="040B0A00000000000000" pitchFamily="50" charset="-128"/>
                </a:rPr>
                <a:t>てんき</a:t>
              </a:r>
            </a:p>
          </p:txBody>
        </p:sp>
        <p:sp>
          <p:nvSpPr>
            <p:cNvPr id="63" name="テキスト ボックス 62">
              <a:extLst>
                <a:ext uri="{FF2B5EF4-FFF2-40B4-BE49-F238E27FC236}">
                  <a16:creationId xmlns:a16="http://schemas.microsoft.com/office/drawing/2014/main" id="{5F95C187-445A-5804-C3EC-BC1B7653C8A3}"/>
                </a:ext>
              </a:extLst>
            </p:cNvPr>
            <p:cNvSpPr txBox="1"/>
            <p:nvPr/>
          </p:nvSpPr>
          <p:spPr>
            <a:xfrm>
              <a:off x="3813424" y="952325"/>
              <a:ext cx="841846" cy="321981"/>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ばしょ</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sp>
          <p:nvSpPr>
            <p:cNvPr id="64" name="テキスト ボックス 63">
              <a:extLst>
                <a:ext uri="{FF2B5EF4-FFF2-40B4-BE49-F238E27FC236}">
                  <a16:creationId xmlns:a16="http://schemas.microsoft.com/office/drawing/2014/main" id="{23504AF7-63A4-B8C8-CC23-5B25E6CCC56E}"/>
                </a:ext>
              </a:extLst>
            </p:cNvPr>
            <p:cNvSpPr txBox="1"/>
            <p:nvPr/>
          </p:nvSpPr>
          <p:spPr>
            <a:xfrm>
              <a:off x="6384474" y="954640"/>
              <a:ext cx="841846" cy="321981"/>
            </a:xfrm>
            <a:prstGeom prst="rect">
              <a:avLst/>
            </a:prstGeom>
            <a:noFill/>
          </p:spPr>
          <p:txBody>
            <a:bodyPr wrap="square" rtlCol="0">
              <a:spAutoFit/>
            </a:bodyPr>
            <a:lstStyle/>
            <a:p>
              <a:pPr algn="dist"/>
              <a:r>
                <a:rPr kumimoji="1" lang="ja-JP" altLang="en-US" sz="1100" dirty="0">
                  <a:latin typeface="HGS創英角ﾎﾟｯﾌﾟ体" panose="040B0A00000000000000" pitchFamily="50" charset="-128"/>
                  <a:ea typeface="HGS創英角ﾎﾟｯﾌﾟ体" panose="040B0A00000000000000" pitchFamily="50" charset="-128"/>
                </a:rPr>
                <a:t>きろく</a:t>
              </a:r>
            </a:p>
          </p:txBody>
        </p:sp>
        <p:sp>
          <p:nvSpPr>
            <p:cNvPr id="65" name="テキスト ボックス 64">
              <a:extLst>
                <a:ext uri="{FF2B5EF4-FFF2-40B4-BE49-F238E27FC236}">
                  <a16:creationId xmlns:a16="http://schemas.microsoft.com/office/drawing/2014/main" id="{E5D7FBA8-0FC7-D62C-AA7E-C36A00A96CEB}"/>
                </a:ext>
              </a:extLst>
            </p:cNvPr>
            <p:cNvSpPr txBox="1"/>
            <p:nvPr/>
          </p:nvSpPr>
          <p:spPr>
            <a:xfrm>
              <a:off x="2694235" y="954640"/>
              <a:ext cx="841846" cy="321981"/>
            </a:xfrm>
            <a:prstGeom prst="rect">
              <a:avLst/>
            </a:prstGeom>
            <a:noFill/>
          </p:spPr>
          <p:txBody>
            <a:bodyPr wrap="square" rtlCol="0">
              <a:spAutoFit/>
            </a:bodyPr>
            <a:lstStyle/>
            <a:p>
              <a:pPr algn="dist"/>
              <a:r>
                <a:rPr kumimoji="1" lang="ja-JP" altLang="en-US" sz="1100" dirty="0">
                  <a:latin typeface="HGS創英角ﾎﾟｯﾌﾟ体" panose="040B0A00000000000000" pitchFamily="50" charset="-128"/>
                  <a:ea typeface="HGS創英角ﾎﾟｯﾌﾟ体" panose="040B0A00000000000000" pitchFamily="50" charset="-128"/>
                </a:rPr>
                <a:t>じかん</a:t>
              </a:r>
            </a:p>
          </p:txBody>
        </p:sp>
      </p:grpSp>
      <p:grpSp>
        <p:nvGrpSpPr>
          <p:cNvPr id="66" name="グループ化 65">
            <a:extLst>
              <a:ext uri="{FF2B5EF4-FFF2-40B4-BE49-F238E27FC236}">
                <a16:creationId xmlns:a16="http://schemas.microsoft.com/office/drawing/2014/main" id="{350E7EDC-2985-1EA1-B641-65E9017AF8D5}"/>
              </a:ext>
            </a:extLst>
          </p:cNvPr>
          <p:cNvGrpSpPr/>
          <p:nvPr/>
        </p:nvGrpSpPr>
        <p:grpSpPr>
          <a:xfrm>
            <a:off x="2122221" y="4533059"/>
            <a:ext cx="5171959" cy="729021"/>
            <a:chOff x="1395517" y="1899476"/>
            <a:chExt cx="6365488" cy="897256"/>
          </a:xfrm>
        </p:grpSpPr>
        <p:sp>
          <p:nvSpPr>
            <p:cNvPr id="67" name="テキスト ボックス 66">
              <a:extLst>
                <a:ext uri="{FF2B5EF4-FFF2-40B4-BE49-F238E27FC236}">
                  <a16:creationId xmlns:a16="http://schemas.microsoft.com/office/drawing/2014/main" id="{751B64FD-7DBD-D732-D88D-0F6FA2FC34BF}"/>
                </a:ext>
              </a:extLst>
            </p:cNvPr>
            <p:cNvSpPr txBox="1"/>
            <p:nvPr/>
          </p:nvSpPr>
          <p:spPr>
            <a:xfrm>
              <a:off x="1395517" y="1972838"/>
              <a:ext cx="6365488" cy="823894"/>
            </a:xfrm>
            <a:prstGeom prst="rect">
              <a:avLst/>
            </a:prstGeom>
            <a:noFill/>
            <a:ln>
              <a:noFill/>
            </a:ln>
          </p:spPr>
          <p:txBody>
            <a:bodyPr wrap="square" rtlCol="0">
              <a:spAutoFit/>
            </a:bodyPr>
            <a:lstStyle/>
            <a:p>
              <a:pPr algn="dist">
                <a:lnSpc>
                  <a:spcPct val="150000"/>
                </a:lnSpc>
              </a:pPr>
              <a:r>
                <a:rPr lang="ja-JP" altLang="en-US" sz="2500" dirty="0">
                  <a:solidFill>
                    <a:prstClr val="black"/>
                  </a:solidFill>
                  <a:latin typeface="HGP創英角ﾎﾟｯﾌﾟ体" panose="040B0A00000000000000" pitchFamily="50" charset="-128"/>
                  <a:ea typeface="HGP創英角ﾎﾟｯﾌﾟ体" panose="040B0A00000000000000" pitchFamily="50" charset="-128"/>
                </a:rPr>
                <a:t>もちろん、調べた日も記録してね。</a:t>
              </a:r>
              <a:endParaRPr lang="en-US" altLang="ja-JP" sz="2500" dirty="0">
                <a:solidFill>
                  <a:prstClr val="black"/>
                </a:solidFill>
                <a:latin typeface="HGP創英角ﾎﾟｯﾌﾟ体" panose="040B0A00000000000000" pitchFamily="50" charset="-128"/>
                <a:ea typeface="HGP創英角ﾎﾟｯﾌﾟ体" panose="040B0A00000000000000" pitchFamily="50" charset="-128"/>
              </a:endParaRPr>
            </a:p>
          </p:txBody>
        </p:sp>
        <p:sp>
          <p:nvSpPr>
            <p:cNvPr id="68" name="テキスト ボックス 67">
              <a:extLst>
                <a:ext uri="{FF2B5EF4-FFF2-40B4-BE49-F238E27FC236}">
                  <a16:creationId xmlns:a16="http://schemas.microsoft.com/office/drawing/2014/main" id="{DC961D9D-5377-7424-2432-472A40402438}"/>
                </a:ext>
              </a:extLst>
            </p:cNvPr>
            <p:cNvSpPr txBox="1"/>
            <p:nvPr/>
          </p:nvSpPr>
          <p:spPr>
            <a:xfrm>
              <a:off x="3258243" y="1928026"/>
              <a:ext cx="620308" cy="321981"/>
            </a:xfrm>
            <a:prstGeom prst="rect">
              <a:avLst/>
            </a:prstGeom>
            <a:noFill/>
          </p:spPr>
          <p:txBody>
            <a:bodyPr wrap="square" rtlCol="0">
              <a:spAutoFit/>
            </a:bodyPr>
            <a:lstStyle/>
            <a:p>
              <a:pPr algn="dist"/>
              <a:r>
                <a:rPr kumimoji="1" lang="ja-JP" altLang="en-US" sz="1100" dirty="0">
                  <a:latin typeface="HGS創英角ﾎﾟｯﾌﾟ体" panose="040B0A00000000000000" pitchFamily="50" charset="-128"/>
                  <a:ea typeface="HGS創英角ﾎﾟｯﾌﾟ体" panose="040B0A00000000000000" pitchFamily="50" charset="-128"/>
                </a:rPr>
                <a:t>しら</a:t>
              </a:r>
            </a:p>
          </p:txBody>
        </p:sp>
        <p:sp>
          <p:nvSpPr>
            <p:cNvPr id="69" name="テキスト ボックス 68">
              <a:extLst>
                <a:ext uri="{FF2B5EF4-FFF2-40B4-BE49-F238E27FC236}">
                  <a16:creationId xmlns:a16="http://schemas.microsoft.com/office/drawing/2014/main" id="{A3DAE464-C547-2A9F-70EF-CFE7563DBCC4}"/>
                </a:ext>
              </a:extLst>
            </p:cNvPr>
            <p:cNvSpPr txBox="1"/>
            <p:nvPr/>
          </p:nvSpPr>
          <p:spPr>
            <a:xfrm>
              <a:off x="4549384" y="1899476"/>
              <a:ext cx="453040" cy="321981"/>
            </a:xfrm>
            <a:prstGeom prst="rect">
              <a:avLst/>
            </a:prstGeom>
            <a:noFill/>
          </p:spPr>
          <p:txBody>
            <a:bodyPr wrap="square" rtlCol="0">
              <a:spAutoFit/>
            </a:bodyPr>
            <a:lstStyle/>
            <a:p>
              <a:r>
                <a:rPr lang="ja-JP" altLang="en-US" sz="1100" dirty="0">
                  <a:latin typeface="HGS創英角ﾎﾟｯﾌﾟ体" panose="040B0A00000000000000" pitchFamily="50" charset="-128"/>
                  <a:ea typeface="HGS創英角ﾎﾟｯﾌﾟ体" panose="040B0A00000000000000" pitchFamily="50" charset="-128"/>
                </a:rPr>
                <a:t>ひ</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sp>
          <p:nvSpPr>
            <p:cNvPr id="70" name="テキスト ボックス 69">
              <a:extLst>
                <a:ext uri="{FF2B5EF4-FFF2-40B4-BE49-F238E27FC236}">
                  <a16:creationId xmlns:a16="http://schemas.microsoft.com/office/drawing/2014/main" id="{B8A69CDF-20B3-0524-3582-669480F53787}"/>
                </a:ext>
              </a:extLst>
            </p:cNvPr>
            <p:cNvSpPr txBox="1"/>
            <p:nvPr/>
          </p:nvSpPr>
          <p:spPr>
            <a:xfrm>
              <a:off x="5352574" y="1899476"/>
              <a:ext cx="841846" cy="321981"/>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きろく</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grpSp>
      <p:grpSp>
        <p:nvGrpSpPr>
          <p:cNvPr id="76" name="グループ化 75">
            <a:extLst>
              <a:ext uri="{FF2B5EF4-FFF2-40B4-BE49-F238E27FC236}">
                <a16:creationId xmlns:a16="http://schemas.microsoft.com/office/drawing/2014/main" id="{890ABC00-91B9-46C1-3978-A193A80588B6}"/>
              </a:ext>
            </a:extLst>
          </p:cNvPr>
          <p:cNvGrpSpPr/>
          <p:nvPr/>
        </p:nvGrpSpPr>
        <p:grpSpPr>
          <a:xfrm>
            <a:off x="2102343" y="5179542"/>
            <a:ext cx="4511976" cy="722268"/>
            <a:chOff x="1535898" y="3807697"/>
            <a:chExt cx="5553201" cy="888947"/>
          </a:xfrm>
        </p:grpSpPr>
        <p:sp>
          <p:nvSpPr>
            <p:cNvPr id="77" name="テキスト ボックス 76">
              <a:extLst>
                <a:ext uri="{FF2B5EF4-FFF2-40B4-BE49-F238E27FC236}">
                  <a16:creationId xmlns:a16="http://schemas.microsoft.com/office/drawing/2014/main" id="{A02AFE7C-43B8-0EF7-8A8E-743E4E709CE6}"/>
                </a:ext>
              </a:extLst>
            </p:cNvPr>
            <p:cNvSpPr txBox="1"/>
            <p:nvPr/>
          </p:nvSpPr>
          <p:spPr>
            <a:xfrm>
              <a:off x="1535898" y="3872748"/>
              <a:ext cx="5553201" cy="823896"/>
            </a:xfrm>
            <a:prstGeom prst="rect">
              <a:avLst/>
            </a:prstGeom>
            <a:noFill/>
            <a:ln>
              <a:noFill/>
            </a:ln>
          </p:spPr>
          <p:txBody>
            <a:bodyPr wrap="square" rtlCol="0">
              <a:spAutoFit/>
            </a:bodyPr>
            <a:lstStyle/>
            <a:p>
              <a:pPr lvl="0" algn="dist">
                <a:lnSpc>
                  <a:spcPct val="150000"/>
                </a:lnSpc>
              </a:pPr>
              <a:r>
                <a:rPr lang="ja-JP" altLang="en-US" sz="2500" dirty="0">
                  <a:solidFill>
                    <a:prstClr val="black"/>
                  </a:solidFill>
                  <a:latin typeface="HGP創英角ﾎﾟｯﾌﾟ体" panose="040B0A00000000000000" pitchFamily="50" charset="-128"/>
                  <a:ea typeface="HGP創英角ﾎﾟｯﾌﾟ体" panose="040B0A00000000000000" pitchFamily="50" charset="-128"/>
                </a:rPr>
                <a:t>天気や場所で見つかる虫</a:t>
              </a:r>
              <a:r>
                <a:rPr lang="ja-JP" altLang="en-US" sz="2500" dirty="0" smtClean="0">
                  <a:solidFill>
                    <a:prstClr val="black"/>
                  </a:solidFill>
                  <a:latin typeface="HGP創英角ﾎﾟｯﾌﾟ体" panose="040B0A00000000000000" pitchFamily="50" charset="-128"/>
                  <a:ea typeface="HGP創英角ﾎﾟｯﾌﾟ体" panose="040B0A00000000000000" pitchFamily="50" charset="-128"/>
                </a:rPr>
                <a:t>も</a:t>
              </a:r>
              <a:endParaRPr lang="en-US" altLang="ja-JP" sz="2500" dirty="0">
                <a:solidFill>
                  <a:prstClr val="black"/>
                </a:solidFill>
                <a:latin typeface="HGP創英角ﾎﾟｯﾌﾟ体" panose="040B0A00000000000000" pitchFamily="50" charset="-128"/>
                <a:ea typeface="HGP創英角ﾎﾟｯﾌﾟ体" panose="040B0A00000000000000" pitchFamily="50" charset="-128"/>
              </a:endParaRPr>
            </a:p>
          </p:txBody>
        </p:sp>
        <p:sp>
          <p:nvSpPr>
            <p:cNvPr id="78" name="テキスト ボックス 77">
              <a:extLst>
                <a:ext uri="{FF2B5EF4-FFF2-40B4-BE49-F238E27FC236}">
                  <a16:creationId xmlns:a16="http://schemas.microsoft.com/office/drawing/2014/main" id="{31011996-239D-E1F0-D5EA-F0DEAAAEFDFA}"/>
                </a:ext>
              </a:extLst>
            </p:cNvPr>
            <p:cNvSpPr txBox="1"/>
            <p:nvPr/>
          </p:nvSpPr>
          <p:spPr>
            <a:xfrm>
              <a:off x="1653987" y="3807697"/>
              <a:ext cx="841846" cy="321982"/>
            </a:xfrm>
            <a:prstGeom prst="rect">
              <a:avLst/>
            </a:prstGeom>
            <a:noFill/>
          </p:spPr>
          <p:txBody>
            <a:bodyPr wrap="square" rtlCol="0">
              <a:spAutoFit/>
            </a:bodyPr>
            <a:lstStyle/>
            <a:p>
              <a:pPr algn="dist"/>
              <a:r>
                <a:rPr kumimoji="1" lang="ja-JP" altLang="en-US" sz="1100" dirty="0">
                  <a:latin typeface="HGS創英角ﾎﾟｯﾌﾟ体" panose="040B0A00000000000000" pitchFamily="50" charset="-128"/>
                  <a:ea typeface="HGS創英角ﾎﾟｯﾌﾟ体" panose="040B0A00000000000000" pitchFamily="50" charset="-128"/>
                </a:rPr>
                <a:t>てんき</a:t>
              </a:r>
            </a:p>
          </p:txBody>
        </p:sp>
        <p:sp>
          <p:nvSpPr>
            <p:cNvPr id="79" name="テキスト ボックス 78">
              <a:extLst>
                <a:ext uri="{FF2B5EF4-FFF2-40B4-BE49-F238E27FC236}">
                  <a16:creationId xmlns:a16="http://schemas.microsoft.com/office/drawing/2014/main" id="{57D50A23-6A53-0F83-50C4-E64A4AD734FF}"/>
                </a:ext>
              </a:extLst>
            </p:cNvPr>
            <p:cNvSpPr txBox="1"/>
            <p:nvPr/>
          </p:nvSpPr>
          <p:spPr>
            <a:xfrm>
              <a:off x="3063585" y="3814479"/>
              <a:ext cx="841846" cy="321982"/>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ばしょ</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sp>
          <p:nvSpPr>
            <p:cNvPr id="80" name="テキスト ボックス 79">
              <a:extLst>
                <a:ext uri="{FF2B5EF4-FFF2-40B4-BE49-F238E27FC236}">
                  <a16:creationId xmlns:a16="http://schemas.microsoft.com/office/drawing/2014/main" id="{DBF0B1A2-761F-95DB-707E-C90DB2D38560}"/>
                </a:ext>
              </a:extLst>
            </p:cNvPr>
            <p:cNvSpPr txBox="1"/>
            <p:nvPr/>
          </p:nvSpPr>
          <p:spPr>
            <a:xfrm>
              <a:off x="4364834" y="3809681"/>
              <a:ext cx="481372" cy="321982"/>
            </a:xfrm>
            <a:prstGeom prst="rect">
              <a:avLst/>
            </a:prstGeom>
            <a:noFill/>
          </p:spPr>
          <p:txBody>
            <a:bodyPr wrap="square" rtlCol="0">
              <a:spAutoFit/>
            </a:bodyPr>
            <a:lstStyle/>
            <a:p>
              <a:r>
                <a:rPr lang="ja-JP" altLang="en-US" sz="1100" dirty="0">
                  <a:latin typeface="HGS創英角ﾎﾟｯﾌﾟ体" panose="040B0A00000000000000" pitchFamily="50" charset="-128"/>
                  <a:ea typeface="HGS創英角ﾎﾟｯﾌﾟ体" panose="040B0A00000000000000" pitchFamily="50" charset="-128"/>
                </a:rPr>
                <a:t>み</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sp>
          <p:nvSpPr>
            <p:cNvPr id="81" name="テキスト ボックス 80">
              <a:extLst>
                <a:ext uri="{FF2B5EF4-FFF2-40B4-BE49-F238E27FC236}">
                  <a16:creationId xmlns:a16="http://schemas.microsoft.com/office/drawing/2014/main" id="{609E2F02-5698-4865-82D4-C111ABF0D41B}"/>
                </a:ext>
              </a:extLst>
            </p:cNvPr>
            <p:cNvSpPr txBox="1"/>
            <p:nvPr/>
          </p:nvSpPr>
          <p:spPr>
            <a:xfrm>
              <a:off x="6024647" y="3815473"/>
              <a:ext cx="620308" cy="321982"/>
            </a:xfrm>
            <a:prstGeom prst="rect">
              <a:avLst/>
            </a:prstGeom>
            <a:noFill/>
          </p:spPr>
          <p:txBody>
            <a:bodyPr wrap="square" rtlCol="0">
              <a:spAutoFit/>
            </a:bodyPr>
            <a:lstStyle/>
            <a:p>
              <a:pPr algn="dist"/>
              <a:r>
                <a:rPr kumimoji="1" lang="ja-JP" altLang="en-US" sz="1100" dirty="0">
                  <a:latin typeface="HGS創英角ﾎﾟｯﾌﾟ体" panose="040B0A00000000000000" pitchFamily="50" charset="-128"/>
                  <a:ea typeface="HGS創英角ﾎﾟｯﾌﾟ体" panose="040B0A00000000000000" pitchFamily="50" charset="-128"/>
                </a:rPr>
                <a:t>むし</a:t>
              </a:r>
            </a:p>
          </p:txBody>
        </p:sp>
      </p:grpSp>
      <p:pic>
        <p:nvPicPr>
          <p:cNvPr id="83" name="図 82">
            <a:extLst>
              <a:ext uri="{FF2B5EF4-FFF2-40B4-BE49-F238E27FC236}">
                <a16:creationId xmlns:a16="http://schemas.microsoft.com/office/drawing/2014/main" id="{F01ABD3A-9AC8-E4D6-9351-D0996E0545E2}"/>
              </a:ext>
              <a:ext uri="{C183D7F6-B498-43B3-948B-1728B52AA6E4}">
                <adec:decorative xmlns:adec="http://schemas.microsoft.com/office/drawing/2017/decorative" xmlns="" val="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927847">
            <a:off x="7731718" y="4771579"/>
            <a:ext cx="1510312" cy="939862"/>
          </a:xfrm>
          <a:prstGeom prst="rect">
            <a:avLst/>
          </a:prstGeom>
        </p:spPr>
      </p:pic>
      <p:pic>
        <p:nvPicPr>
          <p:cNvPr id="84" name="図 83">
            <a:extLst>
              <a:ext uri="{FF2B5EF4-FFF2-40B4-BE49-F238E27FC236}">
                <a16:creationId xmlns:a16="http://schemas.microsoft.com/office/drawing/2014/main" id="{AC5FE869-4BF8-E4D4-A070-95B7C2AF1627}"/>
              </a:ext>
              <a:ext uri="{C183D7F6-B498-43B3-948B-1728B52AA6E4}">
                <adec:decorative xmlns:adec="http://schemas.microsoft.com/office/drawing/2017/decorative" xmlns="" val="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17914405">
            <a:off x="8176746" y="4655732"/>
            <a:ext cx="836903" cy="836903"/>
          </a:xfrm>
          <a:prstGeom prst="rect">
            <a:avLst/>
          </a:prstGeom>
        </p:spPr>
      </p:pic>
      <p:pic>
        <p:nvPicPr>
          <p:cNvPr id="74" name="図 73">
            <a:hlinkClick r:id="rId10" action="ppaction://hlinksldjump"/>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210271" y="120615"/>
            <a:ext cx="1347333" cy="566977"/>
          </a:xfrm>
          <a:prstGeom prst="rect">
            <a:avLst/>
          </a:prstGeom>
        </p:spPr>
      </p:pic>
      <p:pic>
        <p:nvPicPr>
          <p:cNvPr id="75" name="図 74">
            <a:hlinkClick r:id="rId12" action="ppaction://hlinksldjump"/>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691647" y="138904"/>
            <a:ext cx="1347333" cy="548688"/>
          </a:xfrm>
          <a:prstGeom prst="rect">
            <a:avLst/>
          </a:prstGeom>
        </p:spPr>
      </p:pic>
      <p:pic>
        <p:nvPicPr>
          <p:cNvPr id="85" name="図 84">
            <a:hlinkClick r:id="rId14" action="ppaction://hlinksldjump"/>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926939" y="130108"/>
            <a:ext cx="1572904" cy="548688"/>
          </a:xfrm>
          <a:prstGeom prst="rect">
            <a:avLst/>
          </a:prstGeom>
        </p:spPr>
      </p:pic>
      <p:grpSp>
        <p:nvGrpSpPr>
          <p:cNvPr id="86" name="グループ化 85">
            <a:extLst>
              <a:ext uri="{FF2B5EF4-FFF2-40B4-BE49-F238E27FC236}">
                <a16:creationId xmlns:a16="http://schemas.microsoft.com/office/drawing/2014/main" id="{890ABC00-91B9-46C1-3978-A193A80588B6}"/>
              </a:ext>
            </a:extLst>
          </p:cNvPr>
          <p:cNvGrpSpPr/>
          <p:nvPr/>
        </p:nvGrpSpPr>
        <p:grpSpPr>
          <a:xfrm>
            <a:off x="2122221" y="5821618"/>
            <a:ext cx="5348909" cy="710123"/>
            <a:chOff x="1535897" y="3822643"/>
            <a:chExt cx="6583273" cy="873999"/>
          </a:xfrm>
        </p:grpSpPr>
        <p:sp>
          <p:nvSpPr>
            <p:cNvPr id="87" name="テキスト ボックス 86">
              <a:extLst>
                <a:ext uri="{FF2B5EF4-FFF2-40B4-BE49-F238E27FC236}">
                  <a16:creationId xmlns:a16="http://schemas.microsoft.com/office/drawing/2014/main" id="{A02AFE7C-43B8-0EF7-8A8E-743E4E709CE6}"/>
                </a:ext>
              </a:extLst>
            </p:cNvPr>
            <p:cNvSpPr txBox="1"/>
            <p:nvPr/>
          </p:nvSpPr>
          <p:spPr>
            <a:xfrm>
              <a:off x="1535897" y="3872748"/>
              <a:ext cx="6583273" cy="823894"/>
            </a:xfrm>
            <a:prstGeom prst="rect">
              <a:avLst/>
            </a:prstGeom>
            <a:noFill/>
            <a:ln>
              <a:noFill/>
            </a:ln>
          </p:spPr>
          <p:txBody>
            <a:bodyPr wrap="square" rtlCol="0">
              <a:spAutoFit/>
            </a:bodyPr>
            <a:lstStyle/>
            <a:p>
              <a:pPr lvl="0" algn="dist">
                <a:lnSpc>
                  <a:spcPct val="150000"/>
                </a:lnSpc>
              </a:pPr>
              <a:r>
                <a:rPr lang="ja-JP" altLang="en-US" sz="2500" dirty="0" smtClean="0">
                  <a:solidFill>
                    <a:prstClr val="black"/>
                  </a:solidFill>
                  <a:latin typeface="HGP創英角ﾎﾟｯﾌﾟ体" panose="040B0A00000000000000" pitchFamily="50" charset="-128"/>
                  <a:ea typeface="HGP創英角ﾎﾟｯﾌﾟ体" panose="040B0A00000000000000" pitchFamily="50" charset="-128"/>
                </a:rPr>
                <a:t>違って</a:t>
              </a:r>
              <a:r>
                <a:rPr lang="ja-JP" altLang="en-US" sz="2500" dirty="0">
                  <a:solidFill>
                    <a:prstClr val="black"/>
                  </a:solidFill>
                  <a:latin typeface="HGP創英角ﾎﾟｯﾌﾟ体" panose="040B0A00000000000000" pitchFamily="50" charset="-128"/>
                  <a:ea typeface="HGP創英角ﾎﾟｯﾌﾟ体" panose="040B0A00000000000000" pitchFamily="50" charset="-128"/>
                </a:rPr>
                <a:t>くるかもしれないからね</a:t>
              </a:r>
              <a:r>
                <a:rPr lang="en-US" altLang="ja-JP" sz="2500" dirty="0">
                  <a:solidFill>
                    <a:prstClr val="black"/>
                  </a:solidFill>
                  <a:latin typeface="HGP創英角ﾎﾟｯﾌﾟ体" panose="040B0A00000000000000" pitchFamily="50" charset="-128"/>
                  <a:ea typeface="HGP創英角ﾎﾟｯﾌﾟ体" panose="040B0A00000000000000" pitchFamily="50" charset="-128"/>
                </a:rPr>
                <a:t>!</a:t>
              </a:r>
            </a:p>
          </p:txBody>
        </p:sp>
        <p:sp>
          <p:nvSpPr>
            <p:cNvPr id="92" name="テキスト ボックス 91">
              <a:extLst>
                <a:ext uri="{FF2B5EF4-FFF2-40B4-BE49-F238E27FC236}">
                  <a16:creationId xmlns:a16="http://schemas.microsoft.com/office/drawing/2014/main" id="{D4D01650-47B6-CB55-216D-7FAE61AFEC87}"/>
                </a:ext>
              </a:extLst>
            </p:cNvPr>
            <p:cNvSpPr txBox="1"/>
            <p:nvPr/>
          </p:nvSpPr>
          <p:spPr>
            <a:xfrm>
              <a:off x="1573613" y="3822643"/>
              <a:ext cx="620308" cy="321982"/>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ちが</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grpSp>
      <p:sp>
        <p:nvSpPr>
          <p:cNvPr id="71" name="正方形/長方形 70"/>
          <p:cNvSpPr/>
          <p:nvPr/>
        </p:nvSpPr>
        <p:spPr>
          <a:xfrm>
            <a:off x="0" y="0"/>
            <a:ext cx="990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711906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10"/>
                                        <p:tgtEl>
                                          <p:spTgt spid="71"/>
                                        </p:tgtEl>
                                      </p:cBhvr>
                                    </p:animEffect>
                                    <p:set>
                                      <p:cBhvr>
                                        <p:cTn id="7" dur="1" fill="hold">
                                          <p:stCondLst>
                                            <p:cond delay="9"/>
                                          </p:stCondLst>
                                        </p:cTn>
                                        <p:tgtEl>
                                          <p:spTgt spid="71"/>
                                        </p:tgtEl>
                                        <p:attrNameLst>
                                          <p:attrName>style.visibility</p:attrName>
                                        </p:attrNameLst>
                                      </p:cBhvr>
                                      <p:to>
                                        <p:strVal val="hidden"/>
                                      </p:to>
                                    </p:set>
                                  </p:childTnLst>
                                </p:cTn>
                              </p:par>
                              <p:par>
                                <p:cTn id="8" presetID="25"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1"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2"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3" dur="1000" fill="hold"/>
                                        <p:tgtEl>
                                          <p:spTgt spid="2"/>
                                        </p:tgtEl>
                                        <p:attrNameLst>
                                          <p:attrName>ppt_h</p:attrName>
                                        </p:attrNameLst>
                                      </p:cBhvr>
                                      <p:tavLst>
                                        <p:tav tm="0">
                                          <p:val>
                                            <p:strVal val="#ppt_h"/>
                                          </p:val>
                                        </p:tav>
                                        <p:tav tm="100000">
                                          <p:val>
                                            <p:strVal val="#ppt_h"/>
                                          </p:val>
                                        </p:tav>
                                      </p:tavLst>
                                    </p:anim>
                                    <p:anim calcmode="lin" valueType="num">
                                      <p:cBhvr>
                                        <p:cTn id="14"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5"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6"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7" dur="1000" decel="50000">
                                          <p:stCondLst>
                                            <p:cond delay="0"/>
                                          </p:stCondLst>
                                        </p:cTn>
                                        <p:tgtEl>
                                          <p:spTgt spid="2"/>
                                        </p:tgtEl>
                                      </p:cBhvr>
                                    </p:animEffect>
                                  </p:childTnLst>
                                </p:cTn>
                              </p:par>
                            </p:childTnLst>
                          </p:cTn>
                        </p:par>
                        <p:par>
                          <p:cTn id="18" fill="hold">
                            <p:stCondLst>
                              <p:cond delay="1000"/>
                            </p:stCondLst>
                            <p:childTnLst>
                              <p:par>
                                <p:cTn id="19" presetID="31" presetClass="entr" presetSubtype="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par>
                          <p:cTn id="29" fill="hold">
                            <p:stCondLst>
                              <p:cond delay="2500"/>
                            </p:stCondLst>
                            <p:childTnLst>
                              <p:par>
                                <p:cTn id="30" presetID="22" presetClass="entr" presetSubtype="8" fill="hold" nodeType="afterEffect">
                                  <p:stCondLst>
                                    <p:cond delay="250"/>
                                  </p:stCondLst>
                                  <p:childTnLst>
                                    <p:set>
                                      <p:cBhvr>
                                        <p:cTn id="31" dur="1" fill="hold">
                                          <p:stCondLst>
                                            <p:cond delay="0"/>
                                          </p:stCondLst>
                                        </p:cTn>
                                        <p:tgtEl>
                                          <p:spTgt spid="24"/>
                                        </p:tgtEl>
                                        <p:attrNameLst>
                                          <p:attrName>style.visibility</p:attrName>
                                        </p:attrNameLst>
                                      </p:cBhvr>
                                      <p:to>
                                        <p:strVal val="visible"/>
                                      </p:to>
                                    </p:set>
                                    <p:animEffect transition="in" filter="wipe(left)">
                                      <p:cBhvr>
                                        <p:cTn id="32" dur="1000"/>
                                        <p:tgtEl>
                                          <p:spTgt spid="24"/>
                                        </p:tgtEl>
                                      </p:cBhvr>
                                    </p:animEffect>
                                  </p:childTnLst>
                                </p:cTn>
                              </p:par>
                            </p:childTnLst>
                          </p:cTn>
                        </p:par>
                        <p:par>
                          <p:cTn id="33" fill="hold">
                            <p:stCondLst>
                              <p:cond delay="3750"/>
                            </p:stCondLst>
                            <p:childTnLst>
                              <p:par>
                                <p:cTn id="34" presetID="22" presetClass="entr" presetSubtype="8" fill="hold"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wipe(left)">
                                      <p:cBhvr>
                                        <p:cTn id="36" dur="1000"/>
                                        <p:tgtEl>
                                          <p:spTgt spid="49"/>
                                        </p:tgtEl>
                                      </p:cBhvr>
                                    </p:animEffect>
                                  </p:childTnLst>
                                </p:cTn>
                              </p:par>
                            </p:childTnLst>
                          </p:cTn>
                        </p:par>
                        <p:par>
                          <p:cTn id="37" fill="hold">
                            <p:stCondLst>
                              <p:cond delay="4750"/>
                            </p:stCondLst>
                            <p:childTnLst>
                              <p:par>
                                <p:cTn id="38" presetID="22" presetClass="entr" presetSubtype="8" fill="hold" nodeType="afterEffect">
                                  <p:stCondLst>
                                    <p:cond delay="0"/>
                                  </p:stCondLst>
                                  <p:childTnLst>
                                    <p:set>
                                      <p:cBhvr>
                                        <p:cTn id="39" dur="1" fill="hold">
                                          <p:stCondLst>
                                            <p:cond delay="0"/>
                                          </p:stCondLst>
                                        </p:cTn>
                                        <p:tgtEl>
                                          <p:spTgt spid="52"/>
                                        </p:tgtEl>
                                        <p:attrNameLst>
                                          <p:attrName>style.visibility</p:attrName>
                                        </p:attrNameLst>
                                      </p:cBhvr>
                                      <p:to>
                                        <p:strVal val="visible"/>
                                      </p:to>
                                    </p:set>
                                    <p:animEffect transition="in" filter="wipe(left)">
                                      <p:cBhvr>
                                        <p:cTn id="40" dur="1000"/>
                                        <p:tgtEl>
                                          <p:spTgt spid="52"/>
                                        </p:tgtEl>
                                      </p:cBhvr>
                                    </p:animEffect>
                                  </p:childTnLst>
                                </p:cTn>
                              </p:par>
                            </p:childTnLst>
                          </p:cTn>
                        </p:par>
                        <p:par>
                          <p:cTn id="41" fill="hold">
                            <p:stCondLst>
                              <p:cond delay="5750"/>
                            </p:stCondLst>
                            <p:childTnLst>
                              <p:par>
                                <p:cTn id="42" presetID="10" presetClass="entr" presetSubtype="0" fill="hold" nodeType="afterEffect">
                                  <p:stCondLst>
                                    <p:cond delay="250"/>
                                  </p:stCondLst>
                                  <p:childTnLst>
                                    <p:set>
                                      <p:cBhvr>
                                        <p:cTn id="43" dur="1" fill="hold">
                                          <p:stCondLst>
                                            <p:cond delay="0"/>
                                          </p:stCondLst>
                                        </p:cTn>
                                        <p:tgtEl>
                                          <p:spTgt spid="58"/>
                                        </p:tgtEl>
                                        <p:attrNameLst>
                                          <p:attrName>style.visibility</p:attrName>
                                        </p:attrNameLst>
                                      </p:cBhvr>
                                      <p:to>
                                        <p:strVal val="visible"/>
                                      </p:to>
                                    </p:set>
                                    <p:animEffect transition="in" filter="fade">
                                      <p:cBhvr>
                                        <p:cTn id="44" dur="750"/>
                                        <p:tgtEl>
                                          <p:spTgt spid="58"/>
                                        </p:tgtEl>
                                      </p:cBhvr>
                                    </p:animEffect>
                                  </p:childTnLst>
                                </p:cTn>
                              </p:par>
                            </p:childTnLst>
                          </p:cTn>
                        </p:par>
                        <p:par>
                          <p:cTn id="45" fill="hold">
                            <p:stCondLst>
                              <p:cond delay="6750"/>
                            </p:stCondLst>
                            <p:childTnLst>
                              <p:par>
                                <p:cTn id="46" presetID="31" presetClass="entr" presetSubtype="0" fill="hold" nodeType="afterEffect">
                                  <p:stCondLst>
                                    <p:cond delay="0"/>
                                  </p:stCondLst>
                                  <p:childTnLst>
                                    <p:set>
                                      <p:cBhvr>
                                        <p:cTn id="47" dur="1" fill="hold">
                                          <p:stCondLst>
                                            <p:cond delay="0"/>
                                          </p:stCondLst>
                                        </p:cTn>
                                        <p:tgtEl>
                                          <p:spTgt spid="59"/>
                                        </p:tgtEl>
                                        <p:attrNameLst>
                                          <p:attrName>style.visibility</p:attrName>
                                        </p:attrNameLst>
                                      </p:cBhvr>
                                      <p:to>
                                        <p:strVal val="visible"/>
                                      </p:to>
                                    </p:set>
                                    <p:anim calcmode="lin" valueType="num">
                                      <p:cBhvr>
                                        <p:cTn id="48" dur="1000" fill="hold"/>
                                        <p:tgtEl>
                                          <p:spTgt spid="59"/>
                                        </p:tgtEl>
                                        <p:attrNameLst>
                                          <p:attrName>ppt_w</p:attrName>
                                        </p:attrNameLst>
                                      </p:cBhvr>
                                      <p:tavLst>
                                        <p:tav tm="0">
                                          <p:val>
                                            <p:fltVal val="0"/>
                                          </p:val>
                                        </p:tav>
                                        <p:tav tm="100000">
                                          <p:val>
                                            <p:strVal val="#ppt_w"/>
                                          </p:val>
                                        </p:tav>
                                      </p:tavLst>
                                    </p:anim>
                                    <p:anim calcmode="lin" valueType="num">
                                      <p:cBhvr>
                                        <p:cTn id="49" dur="1000" fill="hold"/>
                                        <p:tgtEl>
                                          <p:spTgt spid="59"/>
                                        </p:tgtEl>
                                        <p:attrNameLst>
                                          <p:attrName>ppt_h</p:attrName>
                                        </p:attrNameLst>
                                      </p:cBhvr>
                                      <p:tavLst>
                                        <p:tav tm="0">
                                          <p:val>
                                            <p:fltVal val="0"/>
                                          </p:val>
                                        </p:tav>
                                        <p:tav tm="100000">
                                          <p:val>
                                            <p:strVal val="#ppt_h"/>
                                          </p:val>
                                        </p:tav>
                                      </p:tavLst>
                                    </p:anim>
                                    <p:anim calcmode="lin" valueType="num">
                                      <p:cBhvr>
                                        <p:cTn id="50" dur="1000" fill="hold"/>
                                        <p:tgtEl>
                                          <p:spTgt spid="59"/>
                                        </p:tgtEl>
                                        <p:attrNameLst>
                                          <p:attrName>style.rotation</p:attrName>
                                        </p:attrNameLst>
                                      </p:cBhvr>
                                      <p:tavLst>
                                        <p:tav tm="0">
                                          <p:val>
                                            <p:fltVal val="90"/>
                                          </p:val>
                                        </p:tav>
                                        <p:tav tm="100000">
                                          <p:val>
                                            <p:fltVal val="0"/>
                                          </p:val>
                                        </p:tav>
                                      </p:tavLst>
                                    </p:anim>
                                    <p:animEffect transition="in" filter="fade">
                                      <p:cBhvr>
                                        <p:cTn id="51" dur="1000"/>
                                        <p:tgtEl>
                                          <p:spTgt spid="59"/>
                                        </p:tgtEl>
                                      </p:cBhvr>
                                    </p:animEffect>
                                  </p:childTnLst>
                                </p:cTn>
                              </p:par>
                            </p:childTnLst>
                          </p:cTn>
                        </p:par>
                        <p:par>
                          <p:cTn id="52" fill="hold">
                            <p:stCondLst>
                              <p:cond delay="7750"/>
                            </p:stCondLst>
                            <p:childTnLst>
                              <p:par>
                                <p:cTn id="53" presetID="10"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500"/>
                                        <p:tgtEl>
                                          <p:spTgt spid="23"/>
                                        </p:tgtEl>
                                      </p:cBhvr>
                                    </p:animEffect>
                                  </p:childTnLst>
                                </p:cTn>
                              </p:par>
                            </p:childTnLst>
                          </p:cTn>
                        </p:par>
                        <p:par>
                          <p:cTn id="56" fill="hold">
                            <p:stCondLst>
                              <p:cond delay="8250"/>
                            </p:stCondLst>
                            <p:childTnLst>
                              <p:par>
                                <p:cTn id="57" presetID="22" presetClass="entr" presetSubtype="8" fill="hold" nodeType="afterEffect">
                                  <p:stCondLst>
                                    <p:cond delay="250"/>
                                  </p:stCondLst>
                                  <p:childTnLst>
                                    <p:set>
                                      <p:cBhvr>
                                        <p:cTn id="58" dur="1" fill="hold">
                                          <p:stCondLst>
                                            <p:cond delay="0"/>
                                          </p:stCondLst>
                                        </p:cTn>
                                        <p:tgtEl>
                                          <p:spTgt spid="60"/>
                                        </p:tgtEl>
                                        <p:attrNameLst>
                                          <p:attrName>style.visibility</p:attrName>
                                        </p:attrNameLst>
                                      </p:cBhvr>
                                      <p:to>
                                        <p:strVal val="visible"/>
                                      </p:to>
                                    </p:set>
                                    <p:animEffect transition="in" filter="wipe(left)">
                                      <p:cBhvr>
                                        <p:cTn id="59" dur="1000"/>
                                        <p:tgtEl>
                                          <p:spTgt spid="60"/>
                                        </p:tgtEl>
                                      </p:cBhvr>
                                    </p:animEffect>
                                  </p:childTnLst>
                                </p:cTn>
                              </p:par>
                            </p:childTnLst>
                          </p:cTn>
                        </p:par>
                        <p:par>
                          <p:cTn id="60" fill="hold">
                            <p:stCondLst>
                              <p:cond delay="9500"/>
                            </p:stCondLst>
                            <p:childTnLst>
                              <p:par>
                                <p:cTn id="61" presetID="22" presetClass="entr" presetSubtype="8"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wipe(left)">
                                      <p:cBhvr>
                                        <p:cTn id="63" dur="1000"/>
                                        <p:tgtEl>
                                          <p:spTgt spid="66"/>
                                        </p:tgtEl>
                                      </p:cBhvr>
                                    </p:animEffect>
                                  </p:childTnLst>
                                </p:cTn>
                              </p:par>
                            </p:childTnLst>
                          </p:cTn>
                        </p:par>
                        <p:par>
                          <p:cTn id="64" fill="hold">
                            <p:stCondLst>
                              <p:cond delay="10500"/>
                            </p:stCondLst>
                            <p:childTnLst>
                              <p:par>
                                <p:cTn id="65" presetID="10"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Effect transition="in" filter="fade">
                                      <p:cBhvr>
                                        <p:cTn id="67" dur="500"/>
                                        <p:tgtEl>
                                          <p:spTgt spid="83"/>
                                        </p:tgtEl>
                                      </p:cBhvr>
                                    </p:animEffect>
                                  </p:childTnLst>
                                </p:cTn>
                              </p:par>
                              <p:par>
                                <p:cTn id="68" presetID="10" presetClass="entr" presetSubtype="0" fill="hold" nodeType="withEffect">
                                  <p:stCondLst>
                                    <p:cond delay="0"/>
                                  </p:stCondLst>
                                  <p:childTnLst>
                                    <p:set>
                                      <p:cBhvr>
                                        <p:cTn id="69" dur="1" fill="hold">
                                          <p:stCondLst>
                                            <p:cond delay="0"/>
                                          </p:stCondLst>
                                        </p:cTn>
                                        <p:tgtEl>
                                          <p:spTgt spid="84"/>
                                        </p:tgtEl>
                                        <p:attrNameLst>
                                          <p:attrName>style.visibility</p:attrName>
                                        </p:attrNameLst>
                                      </p:cBhvr>
                                      <p:to>
                                        <p:strVal val="visible"/>
                                      </p:to>
                                    </p:set>
                                    <p:animEffect transition="in" filter="fade">
                                      <p:cBhvr>
                                        <p:cTn id="70" dur="500"/>
                                        <p:tgtEl>
                                          <p:spTgt spid="84"/>
                                        </p:tgtEl>
                                      </p:cBhvr>
                                    </p:animEffect>
                                  </p:childTnLst>
                                </p:cTn>
                              </p:par>
                            </p:childTnLst>
                          </p:cTn>
                        </p:par>
                        <p:par>
                          <p:cTn id="71" fill="hold">
                            <p:stCondLst>
                              <p:cond delay="11000"/>
                            </p:stCondLst>
                            <p:childTnLst>
                              <p:par>
                                <p:cTn id="72" presetID="22" presetClass="entr" presetSubtype="8"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Effect transition="in" filter="wipe(left)">
                                      <p:cBhvr>
                                        <p:cTn id="74" dur="1000"/>
                                        <p:tgtEl>
                                          <p:spTgt spid="76"/>
                                        </p:tgtEl>
                                      </p:cBhvr>
                                    </p:animEffect>
                                  </p:childTnLst>
                                </p:cTn>
                              </p:par>
                            </p:childTnLst>
                          </p:cTn>
                        </p:par>
                        <p:par>
                          <p:cTn id="75" fill="hold">
                            <p:stCondLst>
                              <p:cond delay="12000"/>
                            </p:stCondLst>
                            <p:childTnLst>
                              <p:par>
                                <p:cTn id="76" presetID="22" presetClass="entr" presetSubtype="8" fill="hold"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wipe(left)">
                                      <p:cBhvr>
                                        <p:cTn id="78" dur="10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3" grpId="0" animBg="1"/>
      <p:bldP spid="7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吹き出し: 角を丸めた四角形 11">
            <a:extLst>
              <a:ext uri="{FF2B5EF4-FFF2-40B4-BE49-F238E27FC236}">
                <a16:creationId xmlns:a16="http://schemas.microsoft.com/office/drawing/2014/main" id="{77EA6F85-B90E-4CE5-936C-45B72DDBD7A7}"/>
              </a:ext>
            </a:extLst>
          </p:cNvPr>
          <p:cNvSpPr/>
          <p:nvPr/>
        </p:nvSpPr>
        <p:spPr>
          <a:xfrm>
            <a:off x="275025" y="5299372"/>
            <a:ext cx="6416621" cy="1376394"/>
          </a:xfrm>
          <a:prstGeom prst="wedgeRoundRectCallout">
            <a:avLst>
              <a:gd name="adj1" fmla="val 54854"/>
              <a:gd name="adj2" fmla="val 20204"/>
              <a:gd name="adj3" fmla="val 16667"/>
            </a:avLst>
          </a:prstGeom>
          <a:no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463"/>
          </a:p>
        </p:txBody>
      </p:sp>
      <p:pic>
        <p:nvPicPr>
          <p:cNvPr id="4" name="図 3"/>
          <p:cNvPicPr>
            <a:picLocks noChangeAspect="1"/>
          </p:cNvPicPr>
          <p:nvPr/>
        </p:nvPicPr>
        <p:blipFill>
          <a:blip r:embed="rId2"/>
          <a:stretch>
            <a:fillRect/>
          </a:stretch>
        </p:blipFill>
        <p:spPr>
          <a:xfrm>
            <a:off x="325835" y="1315068"/>
            <a:ext cx="8228533" cy="2042967"/>
          </a:xfrm>
          <a:prstGeom prst="rect">
            <a:avLst/>
          </a:prstGeom>
        </p:spPr>
      </p:pic>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19841" y="1499532"/>
            <a:ext cx="1089596" cy="1194215"/>
          </a:xfrm>
          <a:prstGeom prst="rect">
            <a:avLst/>
          </a:prstGeom>
        </p:spPr>
      </p:pic>
      <p:pic>
        <p:nvPicPr>
          <p:cNvPr id="3" name="図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86867" y="2315197"/>
            <a:ext cx="1089598" cy="1194215"/>
          </a:xfrm>
          <a:prstGeom prst="rect">
            <a:avLst/>
          </a:prstGeom>
        </p:spPr>
      </p:pic>
      <p:pic>
        <p:nvPicPr>
          <p:cNvPr id="5" name="図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674046">
            <a:off x="8195207" y="2052354"/>
            <a:ext cx="1089598" cy="1194215"/>
          </a:xfrm>
          <a:prstGeom prst="rect">
            <a:avLst/>
          </a:prstGeom>
        </p:spPr>
      </p:pic>
      <p:pic>
        <p:nvPicPr>
          <p:cNvPr id="9" name="図 8"/>
          <p:cNvPicPr>
            <a:picLocks noChangeAspect="1"/>
          </p:cNvPicPr>
          <p:nvPr/>
        </p:nvPicPr>
        <p:blipFill>
          <a:blip r:embed="rId6"/>
          <a:stretch>
            <a:fillRect/>
          </a:stretch>
        </p:blipFill>
        <p:spPr>
          <a:xfrm>
            <a:off x="6802952" y="4791478"/>
            <a:ext cx="3012425" cy="1167758"/>
          </a:xfrm>
          <a:prstGeom prst="rect">
            <a:avLst/>
          </a:prstGeom>
        </p:spPr>
      </p:pic>
      <p:grpSp>
        <p:nvGrpSpPr>
          <p:cNvPr id="7" name="グループ化 6">
            <a:extLst>
              <a:ext uri="{FF2B5EF4-FFF2-40B4-BE49-F238E27FC236}">
                <a16:creationId xmlns:a16="http://schemas.microsoft.com/office/drawing/2014/main" id="{965E75AB-524F-B9B6-1CAF-808EC4A6435C}"/>
              </a:ext>
            </a:extLst>
          </p:cNvPr>
          <p:cNvGrpSpPr/>
          <p:nvPr/>
        </p:nvGrpSpPr>
        <p:grpSpPr>
          <a:xfrm>
            <a:off x="238608" y="608767"/>
            <a:ext cx="6353452" cy="744266"/>
            <a:chOff x="434516" y="1979272"/>
            <a:chExt cx="7819632" cy="916019"/>
          </a:xfrm>
        </p:grpSpPr>
        <p:sp>
          <p:nvSpPr>
            <p:cNvPr id="21" name="テキスト ボックス 20"/>
            <p:cNvSpPr txBox="1"/>
            <p:nvPr/>
          </p:nvSpPr>
          <p:spPr>
            <a:xfrm>
              <a:off x="1265251" y="1979272"/>
              <a:ext cx="6988897" cy="852303"/>
            </a:xfrm>
            <a:prstGeom prst="rect">
              <a:avLst/>
            </a:prstGeom>
            <a:noFill/>
          </p:spPr>
          <p:txBody>
            <a:bodyPr wrap="square" rtlCol="0">
              <a:spAutoFit/>
            </a:bodyPr>
            <a:lstStyle/>
            <a:p>
              <a:r>
                <a:rPr lang="ja-JP" altLang="en-US" sz="853" dirty="0">
                  <a:latin typeface="HGS創英角ﾎﾟｯﾌﾟ体" panose="040B0A00000000000000" pitchFamily="50" charset="-128"/>
                  <a:ea typeface="HGS創英角ﾎﾟｯﾌﾟ体" panose="040B0A00000000000000" pitchFamily="50" charset="-128"/>
                </a:rPr>
                <a:t>  </a:t>
              </a:r>
              <a:r>
                <a:rPr lang="ja-JP" altLang="en-US" sz="1100" dirty="0" smtClean="0">
                  <a:latin typeface="HGS創英角ﾎﾟｯﾌﾟ体" panose="040B0A00000000000000" pitchFamily="50" charset="-128"/>
                  <a:ea typeface="HGS創英角ﾎﾟｯﾌﾟ体" panose="040B0A00000000000000" pitchFamily="50" charset="-128"/>
                </a:rPr>
                <a:t>しら  </a:t>
              </a:r>
              <a:r>
                <a:rPr lang="ja-JP" altLang="en-US" sz="853" dirty="0">
                  <a:latin typeface="HGS創英角ﾎﾟｯﾌﾟ体" panose="040B0A00000000000000" pitchFamily="50" charset="-128"/>
                  <a:ea typeface="HGS創英角ﾎﾟｯﾌﾟ体" panose="040B0A00000000000000" pitchFamily="50" charset="-128"/>
                </a:rPr>
                <a:t>　　　　　　　 　　       　</a:t>
              </a:r>
              <a:r>
                <a:rPr lang="ja-JP" altLang="en-US" sz="853" dirty="0" smtClean="0">
                  <a:latin typeface="HGS創英角ﾎﾟｯﾌﾟ体" panose="040B0A00000000000000" pitchFamily="50" charset="-128"/>
                  <a:ea typeface="HGS創英角ﾎﾟｯﾌﾟ体" panose="040B0A00000000000000" pitchFamily="50" charset="-128"/>
                </a:rPr>
                <a:t>　　　 </a:t>
              </a:r>
              <a:r>
                <a:rPr lang="ja-JP" altLang="en-US" sz="1100" dirty="0">
                  <a:latin typeface="HGS創英角ﾎﾟｯﾌﾟ体" panose="040B0A00000000000000" pitchFamily="50" charset="-128"/>
                  <a:ea typeface="HGS創英角ﾎﾟｯﾌﾟ体" panose="040B0A00000000000000" pitchFamily="50" charset="-128"/>
                </a:rPr>
                <a:t>ひょう </a:t>
              </a:r>
              <a:endParaRPr kumimoji="1" lang="en-US" altLang="ja-JP" sz="1100" dirty="0">
                <a:latin typeface="HGS創英角ﾎﾟｯﾌﾟ体" panose="040B0A00000000000000" pitchFamily="50" charset="-128"/>
                <a:ea typeface="HGS創英角ﾎﾟｯﾌﾟ体" panose="040B0A00000000000000" pitchFamily="50" charset="-128"/>
              </a:endParaRPr>
            </a:p>
            <a:p>
              <a:r>
                <a:rPr lang="ja-JP" altLang="en-US" sz="1950" dirty="0">
                  <a:latin typeface="HGS創英角ﾎﾟｯﾌﾟ体" panose="040B0A00000000000000" pitchFamily="50" charset="-128"/>
                  <a:ea typeface="HGS創英角ﾎﾟｯﾌﾟ体" panose="040B0A00000000000000" pitchFamily="50" charset="-128"/>
                </a:rPr>
                <a:t> </a:t>
              </a:r>
              <a:r>
                <a:rPr lang="ja-JP" altLang="en-US" sz="2800" dirty="0">
                  <a:latin typeface="HGS創英角ﾎﾟｯﾌﾟ体" panose="040B0A00000000000000" pitchFamily="50" charset="-128"/>
                  <a:ea typeface="HGS創英角ﾎﾟｯﾌﾟ体" panose="040B0A00000000000000" pitchFamily="50" charset="-128"/>
                </a:rPr>
                <a:t>調べたことを表にまとめよう</a:t>
              </a:r>
              <a:r>
                <a:rPr kumimoji="1" lang="ja-JP" altLang="en-US" sz="2800" dirty="0">
                  <a:latin typeface="HGS創英角ﾎﾟｯﾌﾟ体" panose="040B0A00000000000000" pitchFamily="50" charset="-128"/>
                  <a:ea typeface="HGS創英角ﾎﾟｯﾌﾟ体" panose="040B0A00000000000000" pitchFamily="50" charset="-128"/>
                </a:rPr>
                <a:t>！</a:t>
              </a:r>
            </a:p>
          </p:txBody>
        </p:sp>
        <p:sp>
          <p:nvSpPr>
            <p:cNvPr id="72" name="ひし形 71"/>
            <p:cNvSpPr/>
            <p:nvPr/>
          </p:nvSpPr>
          <p:spPr>
            <a:xfrm>
              <a:off x="434516" y="2020303"/>
              <a:ext cx="845271" cy="717090"/>
            </a:xfrm>
            <a:prstGeom prst="diamond">
              <a:avLst/>
            </a:prstGeom>
            <a:effectLst>
              <a:outerShdw blurRad="50800" dist="38100" algn="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just"/>
              <a:r>
                <a:rPr lang="ja-JP" altLang="en-US" sz="2800" dirty="0">
                  <a:solidFill>
                    <a:schemeClr val="bg1"/>
                  </a:solidFill>
                  <a:latin typeface="HGP創英角ﾎﾟｯﾌﾟ体" panose="040B0A00000000000000" pitchFamily="50" charset="-128"/>
                  <a:ea typeface="HGP創英角ﾎﾟｯﾌﾟ体" panose="040B0A00000000000000" pitchFamily="50" charset="-128"/>
                </a:rPr>
                <a:t>２</a:t>
              </a:r>
              <a:endParaRPr kumimoji="1" lang="ja-JP" altLang="en-US" sz="2800" dirty="0">
                <a:solidFill>
                  <a:schemeClr val="bg1"/>
                </a:solidFill>
                <a:latin typeface="HGP創英角ﾎﾟｯﾌﾟ体" panose="040B0A00000000000000" pitchFamily="50" charset="-128"/>
                <a:ea typeface="HGP創英角ﾎﾟｯﾌﾟ体" panose="040B0A00000000000000" pitchFamily="50" charset="-128"/>
              </a:endParaRPr>
            </a:p>
          </p:txBody>
        </p:sp>
        <p:pic>
          <p:nvPicPr>
            <p:cNvPr id="73" name="図 7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50131" y="2760090"/>
              <a:ext cx="6760038" cy="135201"/>
            </a:xfrm>
            <a:prstGeom prst="rect">
              <a:avLst/>
            </a:prstGeom>
          </p:spPr>
        </p:pic>
      </p:grpSp>
      <p:grpSp>
        <p:nvGrpSpPr>
          <p:cNvPr id="48" name="グループ化 47">
            <a:extLst>
              <a:ext uri="{FF2B5EF4-FFF2-40B4-BE49-F238E27FC236}">
                <a16:creationId xmlns:a16="http://schemas.microsoft.com/office/drawing/2014/main" id="{B058D2DF-A7C6-D443-5C53-5E356850E77C}"/>
              </a:ext>
            </a:extLst>
          </p:cNvPr>
          <p:cNvGrpSpPr/>
          <p:nvPr/>
        </p:nvGrpSpPr>
        <p:grpSpPr>
          <a:xfrm>
            <a:off x="6991057" y="5975313"/>
            <a:ext cx="1487211" cy="851816"/>
            <a:chOff x="9733082" y="5494676"/>
            <a:chExt cx="1830413" cy="1048389"/>
          </a:xfrm>
        </p:grpSpPr>
        <p:pic>
          <p:nvPicPr>
            <p:cNvPr id="14" name="図 13"/>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9733082" y="5494676"/>
              <a:ext cx="1035973" cy="1048389"/>
            </a:xfrm>
            <a:prstGeom prst="rect">
              <a:avLst/>
            </a:prstGeom>
          </p:spPr>
        </p:pic>
        <p:pic>
          <p:nvPicPr>
            <p:cNvPr id="74" name="図 73" descr="おもちゃ, 人形, 時計, 食品 が含まれている画像&#10;&#10;自動的に生成された説明">
              <a:extLst>
                <a:ext uri="{FF2B5EF4-FFF2-40B4-BE49-F238E27FC236}">
                  <a16:creationId xmlns:a16="http://schemas.microsoft.com/office/drawing/2014/main" id="{A26D39F1-1971-402A-ADD7-FD436C3D4446}"/>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10655679" y="5544921"/>
              <a:ext cx="907816" cy="963587"/>
            </a:xfrm>
            <a:prstGeom prst="rect">
              <a:avLst/>
            </a:prstGeom>
          </p:spPr>
        </p:pic>
      </p:grpSp>
      <p:grpSp>
        <p:nvGrpSpPr>
          <p:cNvPr id="18" name="グループ化 17">
            <a:extLst>
              <a:ext uri="{FF2B5EF4-FFF2-40B4-BE49-F238E27FC236}">
                <a16:creationId xmlns:a16="http://schemas.microsoft.com/office/drawing/2014/main" id="{D5819D74-D0A4-E1C3-9AB8-6D4C78D5D8C7}"/>
              </a:ext>
            </a:extLst>
          </p:cNvPr>
          <p:cNvGrpSpPr/>
          <p:nvPr/>
        </p:nvGrpSpPr>
        <p:grpSpPr>
          <a:xfrm>
            <a:off x="181832" y="3637942"/>
            <a:ext cx="1591832" cy="1045813"/>
            <a:chOff x="435520" y="3345059"/>
            <a:chExt cx="1923500" cy="1112632"/>
          </a:xfrm>
        </p:grpSpPr>
        <p:pic>
          <p:nvPicPr>
            <p:cNvPr id="13" name="図 12">
              <a:extLst>
                <a:ext uri="{FF2B5EF4-FFF2-40B4-BE49-F238E27FC236}">
                  <a16:creationId xmlns:a16="http://schemas.microsoft.com/office/drawing/2014/main" id="{C3AF966B-423F-A78C-3C16-F2D6FB86F406}"/>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435520" y="3345059"/>
              <a:ext cx="1026497" cy="1084332"/>
            </a:xfrm>
            <a:prstGeom prst="rect">
              <a:avLst/>
            </a:prstGeom>
          </p:spPr>
        </p:pic>
        <p:pic>
          <p:nvPicPr>
            <p:cNvPr id="16" name="図 15" descr="建物, ウィンドウ, 部屋 が含まれている画像&#10;&#10;自動的に生成された説明">
              <a:extLst>
                <a:ext uri="{FF2B5EF4-FFF2-40B4-BE49-F238E27FC236}">
                  <a16:creationId xmlns:a16="http://schemas.microsoft.com/office/drawing/2014/main" id="{FF8093CB-41D5-05AC-6CB2-359373A622AB}"/>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1388407" y="3429000"/>
              <a:ext cx="970613" cy="1028691"/>
            </a:xfrm>
            <a:prstGeom prst="rect">
              <a:avLst/>
            </a:prstGeom>
          </p:spPr>
        </p:pic>
      </p:grpSp>
      <p:sp>
        <p:nvSpPr>
          <p:cNvPr id="34" name="吹き出し: 角を丸めた四角形 7">
            <a:extLst>
              <a:ext uri="{FF2B5EF4-FFF2-40B4-BE49-F238E27FC236}">
                <a16:creationId xmlns:a16="http://schemas.microsoft.com/office/drawing/2014/main" id="{ECD311AB-3F89-1200-C3F9-1EEDEBF23A80}"/>
              </a:ext>
            </a:extLst>
          </p:cNvPr>
          <p:cNvSpPr/>
          <p:nvPr/>
        </p:nvSpPr>
        <p:spPr>
          <a:xfrm>
            <a:off x="2026840" y="3332047"/>
            <a:ext cx="6417811" cy="1351708"/>
          </a:xfrm>
          <a:prstGeom prst="wedgeRoundRectCallout">
            <a:avLst>
              <a:gd name="adj1" fmla="val -55003"/>
              <a:gd name="adj2" fmla="val 21175"/>
              <a:gd name="adj3" fmla="val 16667"/>
            </a:avLst>
          </a:prstGeom>
          <a:no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endParaRPr lang="en-US" altLang="ja-JP" sz="1463" dirty="0">
              <a:latin typeface="HGS創英角ﾎﾟｯﾌﾟ体" panose="040B0A00000000000000" pitchFamily="50" charset="-128"/>
              <a:ea typeface="HGS創英角ﾎﾟｯﾌﾟ体" panose="040B0A00000000000000" pitchFamily="50" charset="-128"/>
            </a:endParaRPr>
          </a:p>
          <a:p>
            <a:endParaRPr kumimoji="1" lang="en-US" altLang="ja-JP" sz="1463" dirty="0">
              <a:latin typeface="HGS創英角ﾎﾟｯﾌﾟ体" panose="040B0A00000000000000" pitchFamily="50" charset="-128"/>
              <a:ea typeface="HGS創英角ﾎﾟｯﾌﾟ体" panose="040B0A00000000000000" pitchFamily="50" charset="-128"/>
            </a:endParaRPr>
          </a:p>
          <a:p>
            <a:endParaRPr kumimoji="1" lang="en-US" altLang="ja-JP" sz="1463" dirty="0">
              <a:latin typeface="HGS創英角ﾎﾟｯﾌﾟ体" panose="040B0A00000000000000" pitchFamily="50" charset="-128"/>
              <a:ea typeface="HGS創英角ﾎﾟｯﾌﾟ体" panose="040B0A00000000000000" pitchFamily="50" charset="-128"/>
            </a:endParaRPr>
          </a:p>
          <a:p>
            <a:endParaRPr kumimoji="1" lang="ja-JP" altLang="en-US" sz="1463" dirty="0">
              <a:latin typeface="HGS創英角ﾎﾟｯﾌﾟ体" panose="040B0A00000000000000" pitchFamily="50" charset="-128"/>
              <a:ea typeface="HGS創英角ﾎﾟｯﾌﾟ体" panose="040B0A00000000000000" pitchFamily="50" charset="-128"/>
            </a:endParaRPr>
          </a:p>
        </p:txBody>
      </p:sp>
      <p:grpSp>
        <p:nvGrpSpPr>
          <p:cNvPr id="39" name="グループ化 38">
            <a:extLst>
              <a:ext uri="{FF2B5EF4-FFF2-40B4-BE49-F238E27FC236}">
                <a16:creationId xmlns:a16="http://schemas.microsoft.com/office/drawing/2014/main" id="{13521BDF-2056-C92F-7A69-E2A4469270C4}"/>
              </a:ext>
            </a:extLst>
          </p:cNvPr>
          <p:cNvGrpSpPr/>
          <p:nvPr/>
        </p:nvGrpSpPr>
        <p:grpSpPr>
          <a:xfrm>
            <a:off x="2211511" y="3390561"/>
            <a:ext cx="4366251" cy="720562"/>
            <a:chOff x="1570023" y="4344846"/>
            <a:chExt cx="5373847" cy="886844"/>
          </a:xfrm>
        </p:grpSpPr>
        <p:sp>
          <p:nvSpPr>
            <p:cNvPr id="40" name="テキスト ボックス 39">
              <a:extLst>
                <a:ext uri="{FF2B5EF4-FFF2-40B4-BE49-F238E27FC236}">
                  <a16:creationId xmlns:a16="http://schemas.microsoft.com/office/drawing/2014/main" id="{B9F07AE0-7CA3-40EB-10A8-433C8D035E26}"/>
                </a:ext>
              </a:extLst>
            </p:cNvPr>
            <p:cNvSpPr txBox="1"/>
            <p:nvPr/>
          </p:nvSpPr>
          <p:spPr>
            <a:xfrm>
              <a:off x="1570023" y="4407799"/>
              <a:ext cx="5373847" cy="823891"/>
            </a:xfrm>
            <a:prstGeom prst="rect">
              <a:avLst/>
            </a:prstGeom>
            <a:noFill/>
            <a:ln>
              <a:noFill/>
            </a:ln>
          </p:spPr>
          <p:txBody>
            <a:bodyPr wrap="square" rtlCol="0">
              <a:spAutoFit/>
            </a:bodyPr>
            <a:lstStyle/>
            <a:p>
              <a:pPr algn="dist">
                <a:lnSpc>
                  <a:spcPct val="150000"/>
                </a:lnSpc>
              </a:pPr>
              <a:r>
                <a:rPr lang="ja-JP" altLang="en-US" sz="2500" dirty="0">
                  <a:latin typeface="HGS創英角ﾎﾟｯﾌﾟ体" panose="040B0A00000000000000" pitchFamily="50" charset="-128"/>
                  <a:ea typeface="HGS創英角ﾎﾟｯﾌﾟ体" panose="040B0A00000000000000" pitchFamily="50" charset="-128"/>
                </a:rPr>
                <a:t>公園では数えやすいように</a:t>
              </a:r>
              <a:endParaRPr lang="en-US" altLang="ja-JP" sz="2500" dirty="0">
                <a:latin typeface="HGS創英角ﾎﾟｯﾌﾟ体" panose="040B0A00000000000000" pitchFamily="50" charset="-128"/>
                <a:ea typeface="HGS創英角ﾎﾟｯﾌﾟ体" panose="040B0A00000000000000" pitchFamily="50" charset="-128"/>
              </a:endParaRPr>
            </a:p>
          </p:txBody>
        </p:sp>
        <p:sp>
          <p:nvSpPr>
            <p:cNvPr id="41" name="テキスト ボックス 40">
              <a:extLst>
                <a:ext uri="{FF2B5EF4-FFF2-40B4-BE49-F238E27FC236}">
                  <a16:creationId xmlns:a16="http://schemas.microsoft.com/office/drawing/2014/main" id="{7C424502-07DC-F674-60A5-E9163912B6AC}"/>
                </a:ext>
              </a:extLst>
            </p:cNvPr>
            <p:cNvSpPr txBox="1"/>
            <p:nvPr/>
          </p:nvSpPr>
          <p:spPr>
            <a:xfrm>
              <a:off x="1613897" y="4344846"/>
              <a:ext cx="1019077" cy="321981"/>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こうえん</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sp>
          <p:nvSpPr>
            <p:cNvPr id="42" name="テキスト ボックス 41">
              <a:extLst>
                <a:ext uri="{FF2B5EF4-FFF2-40B4-BE49-F238E27FC236}">
                  <a16:creationId xmlns:a16="http://schemas.microsoft.com/office/drawing/2014/main" id="{B5D4944B-ABC8-623B-B28D-0750ACAF25FB}"/>
                </a:ext>
              </a:extLst>
            </p:cNvPr>
            <p:cNvSpPr txBox="1"/>
            <p:nvPr/>
          </p:nvSpPr>
          <p:spPr>
            <a:xfrm>
              <a:off x="3256178" y="4347244"/>
              <a:ext cx="620308" cy="321981"/>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かぞ</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grpSp>
      <p:grpSp>
        <p:nvGrpSpPr>
          <p:cNvPr id="43" name="グループ化 42">
            <a:extLst>
              <a:ext uri="{FF2B5EF4-FFF2-40B4-BE49-F238E27FC236}">
                <a16:creationId xmlns:a16="http://schemas.microsoft.com/office/drawing/2014/main" id="{F2300A94-CB85-32BF-35E1-EDCFB530C107}"/>
              </a:ext>
            </a:extLst>
          </p:cNvPr>
          <p:cNvGrpSpPr/>
          <p:nvPr/>
        </p:nvGrpSpPr>
        <p:grpSpPr>
          <a:xfrm>
            <a:off x="1986790" y="3968450"/>
            <a:ext cx="6286417" cy="736798"/>
            <a:chOff x="1447601" y="3507583"/>
            <a:chExt cx="7737128" cy="906828"/>
          </a:xfrm>
        </p:grpSpPr>
        <p:sp>
          <p:nvSpPr>
            <p:cNvPr id="44" name="テキスト ボックス 43">
              <a:extLst>
                <a:ext uri="{FF2B5EF4-FFF2-40B4-BE49-F238E27FC236}">
                  <a16:creationId xmlns:a16="http://schemas.microsoft.com/office/drawing/2014/main" id="{DF781488-5680-0034-99BD-381D67583285}"/>
                </a:ext>
              </a:extLst>
            </p:cNvPr>
            <p:cNvSpPr txBox="1"/>
            <p:nvPr/>
          </p:nvSpPr>
          <p:spPr>
            <a:xfrm>
              <a:off x="1881271" y="3513873"/>
              <a:ext cx="620308" cy="321981"/>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せい</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sp>
          <p:nvSpPr>
            <p:cNvPr id="45" name="テキスト ボックス 44">
              <a:extLst>
                <a:ext uri="{FF2B5EF4-FFF2-40B4-BE49-F238E27FC236}">
                  <a16:creationId xmlns:a16="http://schemas.microsoft.com/office/drawing/2014/main" id="{7A652A6F-4786-A8D1-C360-43B6FF523808}"/>
                </a:ext>
              </a:extLst>
            </p:cNvPr>
            <p:cNvSpPr txBox="1"/>
            <p:nvPr/>
          </p:nvSpPr>
          <p:spPr>
            <a:xfrm>
              <a:off x="3185425" y="3507583"/>
              <a:ext cx="552601" cy="321983"/>
            </a:xfrm>
            <a:prstGeom prst="rect">
              <a:avLst/>
            </a:prstGeom>
            <a:noFill/>
          </p:spPr>
          <p:txBody>
            <a:bodyPr wrap="square" rtlCol="0">
              <a:spAutoFit/>
            </a:bodyPr>
            <a:lstStyle/>
            <a:p>
              <a:r>
                <a:rPr lang="ja-JP" altLang="en-US" sz="1100" dirty="0">
                  <a:latin typeface="HGS創英角ﾎﾟｯﾌﾟ体" panose="040B0A00000000000000" pitchFamily="50" charset="-128"/>
                  <a:ea typeface="HGS創英角ﾎﾟｯﾌﾟ体" panose="040B0A00000000000000" pitchFamily="50" charset="-128"/>
                </a:rPr>
                <a:t>じ</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sp>
          <p:nvSpPr>
            <p:cNvPr id="46" name="テキスト ボックス 45">
              <a:extLst>
                <a:ext uri="{FF2B5EF4-FFF2-40B4-BE49-F238E27FC236}">
                  <a16:creationId xmlns:a16="http://schemas.microsoft.com/office/drawing/2014/main" id="{3F57DBCB-DB12-4014-1B9B-115C8AD6F967}"/>
                </a:ext>
              </a:extLst>
            </p:cNvPr>
            <p:cNvSpPr txBox="1"/>
            <p:nvPr/>
          </p:nvSpPr>
          <p:spPr>
            <a:xfrm>
              <a:off x="1447601" y="3590517"/>
              <a:ext cx="7737128" cy="823894"/>
            </a:xfrm>
            <a:prstGeom prst="rect">
              <a:avLst/>
            </a:prstGeom>
            <a:noFill/>
            <a:ln>
              <a:noFill/>
            </a:ln>
          </p:spPr>
          <p:txBody>
            <a:bodyPr wrap="square" rtlCol="0">
              <a:spAutoFit/>
            </a:bodyPr>
            <a:lstStyle/>
            <a:p>
              <a:pPr algn="dist">
                <a:lnSpc>
                  <a:spcPct val="150000"/>
                </a:lnSpc>
              </a:pPr>
              <a:r>
                <a:rPr lang="ja-JP" altLang="en-US" sz="2500" dirty="0">
                  <a:latin typeface="HGS創英角ﾎﾟｯﾌﾟ体" panose="040B0A00000000000000" pitchFamily="50" charset="-128"/>
                  <a:ea typeface="HGS創英角ﾎﾟｯﾌﾟ体" panose="040B0A00000000000000" pitchFamily="50" charset="-128"/>
                </a:rPr>
                <a:t>「正」の字を使うといいかもしれないね</a:t>
              </a:r>
              <a:r>
                <a:rPr lang="en-US" altLang="ja-JP" sz="2500" dirty="0">
                  <a:latin typeface="HGS創英角ﾎﾟｯﾌﾟ体" panose="040B0A00000000000000" pitchFamily="50" charset="-128"/>
                  <a:ea typeface="HGS創英角ﾎﾟｯﾌﾟ体" panose="040B0A00000000000000" pitchFamily="50" charset="-128"/>
                </a:rPr>
                <a:t>!</a:t>
              </a:r>
            </a:p>
          </p:txBody>
        </p:sp>
        <p:sp>
          <p:nvSpPr>
            <p:cNvPr id="47" name="テキスト ボックス 46">
              <a:extLst>
                <a:ext uri="{FF2B5EF4-FFF2-40B4-BE49-F238E27FC236}">
                  <a16:creationId xmlns:a16="http://schemas.microsoft.com/office/drawing/2014/main" id="{528072FF-58EE-9E0C-1971-ACC77D92B7AE}"/>
                </a:ext>
              </a:extLst>
            </p:cNvPr>
            <p:cNvSpPr txBox="1"/>
            <p:nvPr/>
          </p:nvSpPr>
          <p:spPr>
            <a:xfrm>
              <a:off x="3954481" y="3509198"/>
              <a:ext cx="620308" cy="321982"/>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つか</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grpSp>
      <p:grpSp>
        <p:nvGrpSpPr>
          <p:cNvPr id="49" name="グループ化 48">
            <a:extLst>
              <a:ext uri="{FF2B5EF4-FFF2-40B4-BE49-F238E27FC236}">
                <a16:creationId xmlns:a16="http://schemas.microsoft.com/office/drawing/2014/main" id="{9A965912-5279-497F-9B5A-02034435E403}"/>
              </a:ext>
            </a:extLst>
          </p:cNvPr>
          <p:cNvGrpSpPr/>
          <p:nvPr/>
        </p:nvGrpSpPr>
        <p:grpSpPr>
          <a:xfrm>
            <a:off x="333100" y="5377666"/>
            <a:ext cx="5865880" cy="737471"/>
            <a:chOff x="2768625" y="3225958"/>
            <a:chExt cx="7306832" cy="907656"/>
          </a:xfrm>
        </p:grpSpPr>
        <p:sp>
          <p:nvSpPr>
            <p:cNvPr id="50" name="テキスト ボックス 49">
              <a:extLst>
                <a:ext uri="{FF2B5EF4-FFF2-40B4-BE49-F238E27FC236}">
                  <a16:creationId xmlns:a16="http://schemas.microsoft.com/office/drawing/2014/main" id="{882BAC88-BB65-7C16-2555-570D56F68E94}"/>
                </a:ext>
              </a:extLst>
            </p:cNvPr>
            <p:cNvSpPr txBox="1"/>
            <p:nvPr/>
          </p:nvSpPr>
          <p:spPr>
            <a:xfrm>
              <a:off x="2768625" y="3309720"/>
              <a:ext cx="7306832" cy="823894"/>
            </a:xfrm>
            <a:prstGeom prst="rect">
              <a:avLst/>
            </a:prstGeom>
            <a:noFill/>
            <a:ln>
              <a:noFill/>
            </a:ln>
          </p:spPr>
          <p:txBody>
            <a:bodyPr wrap="square" rtlCol="0">
              <a:spAutoFit/>
            </a:bodyPr>
            <a:lstStyle/>
            <a:p>
              <a:pPr algn="dist">
                <a:lnSpc>
                  <a:spcPct val="150000"/>
                </a:lnSpc>
              </a:pPr>
              <a:r>
                <a:rPr lang="ja-JP" altLang="en-US" sz="2500" dirty="0">
                  <a:latin typeface="HGP創英角ﾎﾟｯﾌﾟ体" panose="040B0A00000000000000" pitchFamily="50" charset="-128"/>
                  <a:ea typeface="HGP創英角ﾎﾟｯﾌﾟ体" panose="040B0A00000000000000" pitchFamily="50" charset="-128"/>
                </a:rPr>
                <a:t>観察した日の夕方は雨がふっていたよ。</a:t>
              </a:r>
              <a:endParaRPr kumimoji="1" lang="ja-JP" altLang="en-US" sz="2500" dirty="0">
                <a:latin typeface="HGP創英角ﾎﾟｯﾌﾟ体" panose="040B0A00000000000000" pitchFamily="50" charset="-128"/>
                <a:ea typeface="HGP創英角ﾎﾟｯﾌﾟ体" panose="040B0A00000000000000" pitchFamily="50" charset="-128"/>
              </a:endParaRPr>
            </a:p>
          </p:txBody>
        </p:sp>
        <p:sp>
          <p:nvSpPr>
            <p:cNvPr id="51" name="テキスト ボックス 50">
              <a:extLst>
                <a:ext uri="{FF2B5EF4-FFF2-40B4-BE49-F238E27FC236}">
                  <a16:creationId xmlns:a16="http://schemas.microsoft.com/office/drawing/2014/main" id="{65AF95EB-1C8E-0962-5CD8-2ACAEAC18394}"/>
                </a:ext>
              </a:extLst>
            </p:cNvPr>
            <p:cNvSpPr txBox="1"/>
            <p:nvPr/>
          </p:nvSpPr>
          <p:spPr>
            <a:xfrm>
              <a:off x="2823080" y="3225958"/>
              <a:ext cx="1019077" cy="321981"/>
            </a:xfrm>
            <a:prstGeom prst="rect">
              <a:avLst/>
            </a:prstGeom>
            <a:noFill/>
          </p:spPr>
          <p:txBody>
            <a:bodyPr wrap="square" rtlCol="0">
              <a:spAutoFit/>
            </a:bodyPr>
            <a:lstStyle/>
            <a:p>
              <a:pPr algn="dist"/>
              <a:r>
                <a:rPr kumimoji="1" lang="ja-JP" altLang="en-US" sz="1100" dirty="0">
                  <a:latin typeface="HGS創英角ﾎﾟｯﾌﾟ体" panose="040B0A00000000000000" pitchFamily="50" charset="-128"/>
                  <a:ea typeface="HGS創英角ﾎﾟｯﾌﾟ体" panose="040B0A00000000000000" pitchFamily="50" charset="-128"/>
                </a:rPr>
                <a:t>かんさつ</a:t>
              </a:r>
            </a:p>
          </p:txBody>
        </p:sp>
        <p:sp>
          <p:nvSpPr>
            <p:cNvPr id="52" name="テキスト ボックス 51">
              <a:extLst>
                <a:ext uri="{FF2B5EF4-FFF2-40B4-BE49-F238E27FC236}">
                  <a16:creationId xmlns:a16="http://schemas.microsoft.com/office/drawing/2014/main" id="{7A282DF6-227C-5F9E-92E3-D1B6F37FAC60}"/>
                </a:ext>
              </a:extLst>
            </p:cNvPr>
            <p:cNvSpPr txBox="1"/>
            <p:nvPr/>
          </p:nvSpPr>
          <p:spPr>
            <a:xfrm>
              <a:off x="4495384" y="3239901"/>
              <a:ext cx="359065" cy="321981"/>
            </a:xfrm>
            <a:prstGeom prst="rect">
              <a:avLst/>
            </a:prstGeom>
            <a:noFill/>
          </p:spPr>
          <p:txBody>
            <a:bodyPr wrap="square" rtlCol="0">
              <a:spAutoFit/>
            </a:bodyPr>
            <a:lstStyle/>
            <a:p>
              <a:r>
                <a:rPr lang="ja-JP" altLang="en-US" sz="1100" dirty="0">
                  <a:latin typeface="HGS創英角ﾎﾟｯﾌﾟ体" panose="040B0A00000000000000" pitchFamily="50" charset="-128"/>
                  <a:ea typeface="HGS創英角ﾎﾟｯﾌﾟ体" panose="040B0A00000000000000" pitchFamily="50" charset="-128"/>
                </a:rPr>
                <a:t>ひ</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sp>
          <p:nvSpPr>
            <p:cNvPr id="53" name="テキスト ボックス 52">
              <a:extLst>
                <a:ext uri="{FF2B5EF4-FFF2-40B4-BE49-F238E27FC236}">
                  <a16:creationId xmlns:a16="http://schemas.microsoft.com/office/drawing/2014/main" id="{55306B48-5E92-DCC6-B166-11ADA660391B}"/>
                </a:ext>
              </a:extLst>
            </p:cNvPr>
            <p:cNvSpPr txBox="1"/>
            <p:nvPr/>
          </p:nvSpPr>
          <p:spPr>
            <a:xfrm>
              <a:off x="5202188" y="3247511"/>
              <a:ext cx="1019077" cy="321981"/>
            </a:xfrm>
            <a:prstGeom prst="rect">
              <a:avLst/>
            </a:prstGeom>
            <a:noFill/>
          </p:spPr>
          <p:txBody>
            <a:bodyPr wrap="square" rtlCol="0">
              <a:spAutoFit/>
            </a:bodyPr>
            <a:lstStyle/>
            <a:p>
              <a:pPr algn="dist"/>
              <a:r>
                <a:rPr kumimoji="1" lang="ja-JP" altLang="en-US" sz="1100" dirty="0">
                  <a:latin typeface="HGS創英角ﾎﾟｯﾌﾟ体" panose="040B0A00000000000000" pitchFamily="50" charset="-128"/>
                  <a:ea typeface="HGS創英角ﾎﾟｯﾌﾟ体" panose="040B0A00000000000000" pitchFamily="50" charset="-128"/>
                </a:rPr>
                <a:t>ゆうがた</a:t>
              </a:r>
            </a:p>
          </p:txBody>
        </p:sp>
        <p:sp>
          <p:nvSpPr>
            <p:cNvPr id="54" name="テキスト ボックス 53">
              <a:extLst>
                <a:ext uri="{FF2B5EF4-FFF2-40B4-BE49-F238E27FC236}">
                  <a16:creationId xmlns:a16="http://schemas.microsoft.com/office/drawing/2014/main" id="{57879071-A5A0-237F-0796-E933E6DA4351}"/>
                </a:ext>
              </a:extLst>
            </p:cNvPr>
            <p:cNvSpPr txBox="1"/>
            <p:nvPr/>
          </p:nvSpPr>
          <p:spPr>
            <a:xfrm>
              <a:off x="6488321" y="3230461"/>
              <a:ext cx="620308" cy="321981"/>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あめ</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grpSp>
      <p:pic>
        <p:nvPicPr>
          <p:cNvPr id="56" name="図 55">
            <a:extLst>
              <a:ext uri="{FF2B5EF4-FFF2-40B4-BE49-F238E27FC236}">
                <a16:creationId xmlns:a16="http://schemas.microsoft.com/office/drawing/2014/main" id="{28C922F3-54DC-B05F-4BA8-560DF658C863}"/>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692199" flipH="1">
            <a:off x="5934685" y="5305365"/>
            <a:ext cx="742982" cy="742982"/>
          </a:xfrm>
          <a:prstGeom prst="rect">
            <a:avLst/>
          </a:prstGeom>
        </p:spPr>
      </p:pic>
      <p:grpSp>
        <p:nvGrpSpPr>
          <p:cNvPr id="63" name="グループ化 62">
            <a:extLst>
              <a:ext uri="{FF2B5EF4-FFF2-40B4-BE49-F238E27FC236}">
                <a16:creationId xmlns:a16="http://schemas.microsoft.com/office/drawing/2014/main" id="{21B3E7A1-618B-6E1B-B83C-E0BB1EEFF100}"/>
              </a:ext>
            </a:extLst>
          </p:cNvPr>
          <p:cNvGrpSpPr/>
          <p:nvPr/>
        </p:nvGrpSpPr>
        <p:grpSpPr>
          <a:xfrm>
            <a:off x="333100" y="5945768"/>
            <a:ext cx="6094502" cy="741491"/>
            <a:chOff x="3893483" y="5219467"/>
            <a:chExt cx="7617956" cy="912606"/>
          </a:xfrm>
        </p:grpSpPr>
        <p:sp>
          <p:nvSpPr>
            <p:cNvPr id="57" name="テキスト ボックス 56">
              <a:extLst>
                <a:ext uri="{FF2B5EF4-FFF2-40B4-BE49-F238E27FC236}">
                  <a16:creationId xmlns:a16="http://schemas.microsoft.com/office/drawing/2014/main" id="{2AEC510C-7003-EC78-AB42-A2BC815E6DFE}"/>
                </a:ext>
              </a:extLst>
            </p:cNvPr>
            <p:cNvSpPr txBox="1"/>
            <p:nvPr/>
          </p:nvSpPr>
          <p:spPr>
            <a:xfrm>
              <a:off x="3893483" y="5308179"/>
              <a:ext cx="7617956" cy="823894"/>
            </a:xfrm>
            <a:prstGeom prst="rect">
              <a:avLst/>
            </a:prstGeom>
            <a:noFill/>
            <a:ln>
              <a:noFill/>
            </a:ln>
          </p:spPr>
          <p:txBody>
            <a:bodyPr wrap="square" rtlCol="0">
              <a:spAutoFit/>
            </a:bodyPr>
            <a:lstStyle/>
            <a:p>
              <a:pPr algn="dist">
                <a:lnSpc>
                  <a:spcPct val="150000"/>
                </a:lnSpc>
              </a:pPr>
              <a:r>
                <a:rPr kumimoji="1" lang="ja-JP" altLang="en-US" sz="2500" dirty="0">
                  <a:latin typeface="HGP創英角ﾎﾟｯﾌﾟ体" panose="040B0A00000000000000" pitchFamily="50" charset="-128"/>
                  <a:ea typeface="HGP創英角ﾎﾟｯﾌﾟ体" panose="040B0A00000000000000" pitchFamily="50" charset="-128"/>
                </a:rPr>
                <a:t>次は、見つけた虫の数を表にしていくよ。</a:t>
              </a:r>
            </a:p>
          </p:txBody>
        </p:sp>
        <p:sp>
          <p:nvSpPr>
            <p:cNvPr id="58" name="テキスト ボックス 57">
              <a:extLst>
                <a:ext uri="{FF2B5EF4-FFF2-40B4-BE49-F238E27FC236}">
                  <a16:creationId xmlns:a16="http://schemas.microsoft.com/office/drawing/2014/main" id="{E3C535DB-BA3A-E819-DF08-17CF8C8872B1}"/>
                </a:ext>
              </a:extLst>
            </p:cNvPr>
            <p:cNvSpPr txBox="1"/>
            <p:nvPr/>
          </p:nvSpPr>
          <p:spPr>
            <a:xfrm>
              <a:off x="3923645" y="5229067"/>
              <a:ext cx="629986" cy="321982"/>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つぎ</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sp>
          <p:nvSpPr>
            <p:cNvPr id="59" name="テキスト ボックス 58">
              <a:extLst>
                <a:ext uri="{FF2B5EF4-FFF2-40B4-BE49-F238E27FC236}">
                  <a16:creationId xmlns:a16="http://schemas.microsoft.com/office/drawing/2014/main" id="{8FF71FD3-5170-D25F-AF42-F72B783CA493}"/>
                </a:ext>
              </a:extLst>
            </p:cNvPr>
            <p:cNvSpPr txBox="1"/>
            <p:nvPr/>
          </p:nvSpPr>
          <p:spPr>
            <a:xfrm>
              <a:off x="5096737" y="5235109"/>
              <a:ext cx="479973" cy="321982"/>
            </a:xfrm>
            <a:prstGeom prst="rect">
              <a:avLst/>
            </a:prstGeom>
            <a:noFill/>
          </p:spPr>
          <p:txBody>
            <a:bodyPr wrap="square" rtlCol="0">
              <a:spAutoFit/>
            </a:bodyPr>
            <a:lstStyle/>
            <a:p>
              <a:r>
                <a:rPr lang="ja-JP" altLang="en-US" sz="1100" dirty="0">
                  <a:latin typeface="HGS創英角ﾎﾟｯﾌﾟ体" panose="040B0A00000000000000" pitchFamily="50" charset="-128"/>
                  <a:ea typeface="HGS創英角ﾎﾟｯﾌﾟ体" panose="040B0A00000000000000" pitchFamily="50" charset="-128"/>
                </a:rPr>
                <a:t>み</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sp>
          <p:nvSpPr>
            <p:cNvPr id="60" name="テキスト ボックス 59">
              <a:extLst>
                <a:ext uri="{FF2B5EF4-FFF2-40B4-BE49-F238E27FC236}">
                  <a16:creationId xmlns:a16="http://schemas.microsoft.com/office/drawing/2014/main" id="{2B6430C5-C9EB-C193-C0AD-7858DF4B260E}"/>
                </a:ext>
              </a:extLst>
            </p:cNvPr>
            <p:cNvSpPr txBox="1"/>
            <p:nvPr/>
          </p:nvSpPr>
          <p:spPr>
            <a:xfrm>
              <a:off x="6650245" y="5253806"/>
              <a:ext cx="629986" cy="321982"/>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むし</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sp>
          <p:nvSpPr>
            <p:cNvPr id="61" name="テキスト ボックス 60">
              <a:extLst>
                <a:ext uri="{FF2B5EF4-FFF2-40B4-BE49-F238E27FC236}">
                  <a16:creationId xmlns:a16="http://schemas.microsoft.com/office/drawing/2014/main" id="{AC4CE3C2-F8AA-1ECA-86B0-1F946986CBA2}"/>
                </a:ext>
              </a:extLst>
            </p:cNvPr>
            <p:cNvSpPr txBox="1"/>
            <p:nvPr/>
          </p:nvSpPr>
          <p:spPr>
            <a:xfrm>
              <a:off x="7469505" y="5229067"/>
              <a:ext cx="629986" cy="321982"/>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かず</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sp>
          <p:nvSpPr>
            <p:cNvPr id="62" name="テキスト ボックス 61">
              <a:extLst>
                <a:ext uri="{FF2B5EF4-FFF2-40B4-BE49-F238E27FC236}">
                  <a16:creationId xmlns:a16="http://schemas.microsoft.com/office/drawing/2014/main" id="{7F7EC143-0197-37C1-3A81-6C208DBFB518}"/>
                </a:ext>
              </a:extLst>
            </p:cNvPr>
            <p:cNvSpPr txBox="1"/>
            <p:nvPr/>
          </p:nvSpPr>
          <p:spPr>
            <a:xfrm>
              <a:off x="8219272" y="5219467"/>
              <a:ext cx="854981" cy="321982"/>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ひょう</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grpSp>
      <p:pic>
        <p:nvPicPr>
          <p:cNvPr id="66" name="図 65">
            <a:hlinkClick r:id="rId13" action="ppaction://hlinksldjump"/>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210271" y="120615"/>
            <a:ext cx="1347333" cy="566977"/>
          </a:xfrm>
          <a:prstGeom prst="rect">
            <a:avLst/>
          </a:prstGeom>
        </p:spPr>
      </p:pic>
      <p:pic>
        <p:nvPicPr>
          <p:cNvPr id="67" name="図 66">
            <a:hlinkClick r:id="rId15" action="ppaction://hlinksldjump"/>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691647" y="138904"/>
            <a:ext cx="1347333" cy="548688"/>
          </a:xfrm>
          <a:prstGeom prst="rect">
            <a:avLst/>
          </a:prstGeom>
        </p:spPr>
      </p:pic>
      <p:pic>
        <p:nvPicPr>
          <p:cNvPr id="68" name="図 67">
            <a:hlinkClick r:id="rId17" action="ppaction://hlinksldjump"/>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4926939" y="130108"/>
            <a:ext cx="1572904" cy="548688"/>
          </a:xfrm>
          <a:prstGeom prst="rect">
            <a:avLst/>
          </a:prstGeom>
        </p:spPr>
      </p:pic>
      <p:sp>
        <p:nvSpPr>
          <p:cNvPr id="55" name="正方形/長方形 54"/>
          <p:cNvSpPr/>
          <p:nvPr/>
        </p:nvSpPr>
        <p:spPr>
          <a:xfrm>
            <a:off x="0" y="0"/>
            <a:ext cx="990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55172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10"/>
                                        <p:tgtEl>
                                          <p:spTgt spid="55"/>
                                        </p:tgtEl>
                                      </p:cBhvr>
                                    </p:animEffect>
                                    <p:set>
                                      <p:cBhvr>
                                        <p:cTn id="7" dur="1" fill="hold">
                                          <p:stCondLst>
                                            <p:cond delay="9"/>
                                          </p:stCondLst>
                                        </p:cTn>
                                        <p:tgtEl>
                                          <p:spTgt spid="55"/>
                                        </p:tgtEl>
                                        <p:attrNameLst>
                                          <p:attrName>style.visibility</p:attrName>
                                        </p:attrNameLst>
                                      </p:cBhvr>
                                      <p:to>
                                        <p:strVal val="hidden"/>
                                      </p:to>
                                    </p:set>
                                  </p:childTnLst>
                                </p:cTn>
                              </p:par>
                              <p:par>
                                <p:cTn id="8" presetID="25"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p:cTn id="10"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11"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12"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13" dur="1000" fill="hold"/>
                                        <p:tgtEl>
                                          <p:spTgt spid="7"/>
                                        </p:tgtEl>
                                        <p:attrNameLst>
                                          <p:attrName>ppt_h</p:attrName>
                                        </p:attrNameLst>
                                      </p:cBhvr>
                                      <p:tavLst>
                                        <p:tav tm="0">
                                          <p:val>
                                            <p:strVal val="#ppt_h"/>
                                          </p:val>
                                        </p:tav>
                                        <p:tav tm="100000">
                                          <p:val>
                                            <p:strVal val="#ppt_h"/>
                                          </p:val>
                                        </p:tav>
                                      </p:tavLst>
                                    </p:anim>
                                    <p:anim calcmode="lin" valueType="num">
                                      <p:cBhvr>
                                        <p:cTn id="14"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15"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16"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17" dur="1000" decel="50000">
                                          <p:stCondLst>
                                            <p:cond delay="0"/>
                                          </p:stCondLst>
                                        </p:cTn>
                                        <p:tgtEl>
                                          <p:spTgt spid="7"/>
                                        </p:tgtEl>
                                      </p:cBhvr>
                                    </p:animEffect>
                                  </p:childTnLst>
                                </p:cTn>
                              </p:par>
                            </p:childTnLst>
                          </p:cTn>
                        </p:par>
                        <p:par>
                          <p:cTn id="18" fill="hold">
                            <p:stCondLst>
                              <p:cond delay="1000"/>
                            </p:stCondLst>
                            <p:childTnLst>
                              <p:par>
                                <p:cTn id="19" presetID="10" presetClass="entr" presetSubtype="0" fill="hold" nodeType="afterEffect">
                                  <p:stCondLst>
                                    <p:cond delay="25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750"/>
                                        <p:tgtEl>
                                          <p:spTgt spid="4"/>
                                        </p:tgtEl>
                                      </p:cBhvr>
                                    </p:animEffect>
                                  </p:childTnLst>
                                </p:cTn>
                              </p:par>
                            </p:childTnLst>
                          </p:cTn>
                        </p:par>
                        <p:par>
                          <p:cTn id="22" fill="hold">
                            <p:stCondLst>
                              <p:cond delay="2000"/>
                            </p:stCondLst>
                            <p:childTnLst>
                              <p:par>
                                <p:cTn id="23" presetID="10" presetClass="entr" presetSubtype="0" fill="hold" nodeType="afterEffect">
                                  <p:stCondLst>
                                    <p:cond delay="25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par>
                                <p:cTn id="26" presetID="10" presetClass="entr" presetSubtype="0" fill="hold" nodeType="withEffect">
                                  <p:stCondLst>
                                    <p:cond delay="25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childTnLst>
                                </p:cTn>
                              </p:par>
                              <p:par>
                                <p:cTn id="29" presetID="10" presetClass="entr" presetSubtype="0" fill="hold" nodeType="withEffect">
                                  <p:stCondLst>
                                    <p:cond delay="25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childTnLst>
                          </p:cTn>
                        </p:par>
                        <p:par>
                          <p:cTn id="32" fill="hold">
                            <p:stCondLst>
                              <p:cond delay="2750"/>
                            </p:stCondLst>
                            <p:childTnLst>
                              <p:par>
                                <p:cTn id="33" presetID="31" presetClass="entr" presetSubtype="0" fill="hold" nodeType="after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style.rotation</p:attrName>
                                        </p:attrNameLst>
                                      </p:cBhvr>
                                      <p:tavLst>
                                        <p:tav tm="0">
                                          <p:val>
                                            <p:fltVal val="90"/>
                                          </p:val>
                                        </p:tav>
                                        <p:tav tm="100000">
                                          <p:val>
                                            <p:fltVal val="0"/>
                                          </p:val>
                                        </p:tav>
                                      </p:tavLst>
                                    </p:anim>
                                    <p:animEffect transition="in" filter="fade">
                                      <p:cBhvr>
                                        <p:cTn id="38" dur="1000"/>
                                        <p:tgtEl>
                                          <p:spTgt spid="18"/>
                                        </p:tgtEl>
                                      </p:cBhvr>
                                    </p:animEffect>
                                  </p:childTnLst>
                                </p:cTn>
                              </p:par>
                            </p:childTnLst>
                          </p:cTn>
                        </p:par>
                        <p:par>
                          <p:cTn id="39" fill="hold">
                            <p:stCondLst>
                              <p:cond delay="3750"/>
                            </p:stCondLst>
                            <p:childTnLst>
                              <p:par>
                                <p:cTn id="40" presetID="10"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500"/>
                                        <p:tgtEl>
                                          <p:spTgt spid="34"/>
                                        </p:tgtEl>
                                      </p:cBhvr>
                                    </p:animEffect>
                                  </p:childTnLst>
                                </p:cTn>
                              </p:par>
                            </p:childTnLst>
                          </p:cTn>
                        </p:par>
                        <p:par>
                          <p:cTn id="43" fill="hold">
                            <p:stCondLst>
                              <p:cond delay="4250"/>
                            </p:stCondLst>
                            <p:childTnLst>
                              <p:par>
                                <p:cTn id="44" presetID="22" presetClass="entr" presetSubtype="8" fill="hold" nodeType="afterEffect">
                                  <p:stCondLst>
                                    <p:cond delay="250"/>
                                  </p:stCondLst>
                                  <p:childTnLst>
                                    <p:set>
                                      <p:cBhvr>
                                        <p:cTn id="45" dur="1" fill="hold">
                                          <p:stCondLst>
                                            <p:cond delay="0"/>
                                          </p:stCondLst>
                                        </p:cTn>
                                        <p:tgtEl>
                                          <p:spTgt spid="39"/>
                                        </p:tgtEl>
                                        <p:attrNameLst>
                                          <p:attrName>style.visibility</p:attrName>
                                        </p:attrNameLst>
                                      </p:cBhvr>
                                      <p:to>
                                        <p:strVal val="visible"/>
                                      </p:to>
                                    </p:set>
                                    <p:animEffect transition="in" filter="wipe(left)">
                                      <p:cBhvr>
                                        <p:cTn id="46" dur="1000"/>
                                        <p:tgtEl>
                                          <p:spTgt spid="39"/>
                                        </p:tgtEl>
                                      </p:cBhvr>
                                    </p:animEffect>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wipe(left)">
                                      <p:cBhvr>
                                        <p:cTn id="50" dur="1000"/>
                                        <p:tgtEl>
                                          <p:spTgt spid="43"/>
                                        </p:tgtEl>
                                      </p:cBhvr>
                                    </p:animEffect>
                                  </p:childTnLst>
                                </p:cTn>
                              </p:par>
                            </p:childTnLst>
                          </p:cTn>
                        </p:par>
                        <p:par>
                          <p:cTn id="51" fill="hold">
                            <p:stCondLst>
                              <p:cond delay="6500"/>
                            </p:stCondLst>
                            <p:childTnLst>
                              <p:par>
                                <p:cTn id="52" presetID="10" presetClass="entr" presetSubtype="0" fill="hold" nodeType="afterEffect">
                                  <p:stCondLst>
                                    <p:cond delay="250"/>
                                  </p:stCondLst>
                                  <p:childTnLst>
                                    <p:set>
                                      <p:cBhvr>
                                        <p:cTn id="53" dur="1" fill="hold">
                                          <p:stCondLst>
                                            <p:cond delay="0"/>
                                          </p:stCondLst>
                                        </p:cTn>
                                        <p:tgtEl>
                                          <p:spTgt spid="9"/>
                                        </p:tgtEl>
                                        <p:attrNameLst>
                                          <p:attrName>style.visibility</p:attrName>
                                        </p:attrNameLst>
                                      </p:cBhvr>
                                      <p:to>
                                        <p:strVal val="visible"/>
                                      </p:to>
                                    </p:set>
                                    <p:animEffect transition="in" filter="fade">
                                      <p:cBhvr>
                                        <p:cTn id="54" dur="500"/>
                                        <p:tgtEl>
                                          <p:spTgt spid="9"/>
                                        </p:tgtEl>
                                      </p:cBhvr>
                                    </p:animEffect>
                                  </p:childTnLst>
                                </p:cTn>
                              </p:par>
                            </p:childTnLst>
                          </p:cTn>
                        </p:par>
                        <p:par>
                          <p:cTn id="55" fill="hold">
                            <p:stCondLst>
                              <p:cond delay="7250"/>
                            </p:stCondLst>
                            <p:childTnLst>
                              <p:par>
                                <p:cTn id="56" presetID="26" presetClass="emph" presetSubtype="0" fill="hold" nodeType="afterEffect">
                                  <p:stCondLst>
                                    <p:cond delay="0"/>
                                  </p:stCondLst>
                                  <p:childTnLst>
                                    <p:animEffect transition="out" filter="fade">
                                      <p:cBhvr>
                                        <p:cTn id="57" dur="500" tmFilter="0, 0; .2, .5; .8, .5; 1, 0"/>
                                        <p:tgtEl>
                                          <p:spTgt spid="9"/>
                                        </p:tgtEl>
                                      </p:cBhvr>
                                    </p:animEffect>
                                    <p:animScale>
                                      <p:cBhvr>
                                        <p:cTn id="58" dur="250" autoRev="1" fill="hold"/>
                                        <p:tgtEl>
                                          <p:spTgt spid="9"/>
                                        </p:tgtEl>
                                      </p:cBhvr>
                                      <p:by x="105000" y="105000"/>
                                    </p:animScale>
                                  </p:childTnLst>
                                </p:cTn>
                              </p:par>
                            </p:childTnLst>
                          </p:cTn>
                        </p:par>
                        <p:par>
                          <p:cTn id="59" fill="hold">
                            <p:stCondLst>
                              <p:cond delay="7750"/>
                            </p:stCondLst>
                            <p:childTnLst>
                              <p:par>
                                <p:cTn id="60" presetID="31" presetClass="entr" presetSubtype="0" fill="hold" nodeType="afterEffect">
                                  <p:stCondLst>
                                    <p:cond delay="250"/>
                                  </p:stCondLst>
                                  <p:childTnLst>
                                    <p:set>
                                      <p:cBhvr>
                                        <p:cTn id="61" dur="1" fill="hold">
                                          <p:stCondLst>
                                            <p:cond delay="0"/>
                                          </p:stCondLst>
                                        </p:cTn>
                                        <p:tgtEl>
                                          <p:spTgt spid="48"/>
                                        </p:tgtEl>
                                        <p:attrNameLst>
                                          <p:attrName>style.visibility</p:attrName>
                                        </p:attrNameLst>
                                      </p:cBhvr>
                                      <p:to>
                                        <p:strVal val="visible"/>
                                      </p:to>
                                    </p:set>
                                    <p:anim calcmode="lin" valueType="num">
                                      <p:cBhvr>
                                        <p:cTn id="62" dur="1000" fill="hold"/>
                                        <p:tgtEl>
                                          <p:spTgt spid="48"/>
                                        </p:tgtEl>
                                        <p:attrNameLst>
                                          <p:attrName>ppt_w</p:attrName>
                                        </p:attrNameLst>
                                      </p:cBhvr>
                                      <p:tavLst>
                                        <p:tav tm="0">
                                          <p:val>
                                            <p:fltVal val="0"/>
                                          </p:val>
                                        </p:tav>
                                        <p:tav tm="100000">
                                          <p:val>
                                            <p:strVal val="#ppt_w"/>
                                          </p:val>
                                        </p:tav>
                                      </p:tavLst>
                                    </p:anim>
                                    <p:anim calcmode="lin" valueType="num">
                                      <p:cBhvr>
                                        <p:cTn id="63" dur="1000" fill="hold"/>
                                        <p:tgtEl>
                                          <p:spTgt spid="48"/>
                                        </p:tgtEl>
                                        <p:attrNameLst>
                                          <p:attrName>ppt_h</p:attrName>
                                        </p:attrNameLst>
                                      </p:cBhvr>
                                      <p:tavLst>
                                        <p:tav tm="0">
                                          <p:val>
                                            <p:fltVal val="0"/>
                                          </p:val>
                                        </p:tav>
                                        <p:tav tm="100000">
                                          <p:val>
                                            <p:strVal val="#ppt_h"/>
                                          </p:val>
                                        </p:tav>
                                      </p:tavLst>
                                    </p:anim>
                                    <p:anim calcmode="lin" valueType="num">
                                      <p:cBhvr>
                                        <p:cTn id="64" dur="1000" fill="hold"/>
                                        <p:tgtEl>
                                          <p:spTgt spid="48"/>
                                        </p:tgtEl>
                                        <p:attrNameLst>
                                          <p:attrName>style.rotation</p:attrName>
                                        </p:attrNameLst>
                                      </p:cBhvr>
                                      <p:tavLst>
                                        <p:tav tm="0">
                                          <p:val>
                                            <p:fltVal val="90"/>
                                          </p:val>
                                        </p:tav>
                                        <p:tav tm="100000">
                                          <p:val>
                                            <p:fltVal val="0"/>
                                          </p:val>
                                        </p:tav>
                                      </p:tavLst>
                                    </p:anim>
                                    <p:animEffect transition="in" filter="fade">
                                      <p:cBhvr>
                                        <p:cTn id="65" dur="1000"/>
                                        <p:tgtEl>
                                          <p:spTgt spid="48"/>
                                        </p:tgtEl>
                                      </p:cBhvr>
                                    </p:animEffect>
                                  </p:childTnLst>
                                </p:cTn>
                              </p:par>
                            </p:childTnLst>
                          </p:cTn>
                        </p:par>
                        <p:par>
                          <p:cTn id="66" fill="hold">
                            <p:stCondLst>
                              <p:cond delay="9000"/>
                            </p:stCondLst>
                            <p:childTnLst>
                              <p:par>
                                <p:cTn id="67" presetID="10" presetClass="entr" presetSubtype="0"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fade">
                                      <p:cBhvr>
                                        <p:cTn id="69" dur="500"/>
                                        <p:tgtEl>
                                          <p:spTgt spid="15"/>
                                        </p:tgtEl>
                                      </p:cBhvr>
                                    </p:animEffect>
                                  </p:childTnLst>
                                </p:cTn>
                              </p:par>
                            </p:childTnLst>
                          </p:cTn>
                        </p:par>
                        <p:par>
                          <p:cTn id="70" fill="hold">
                            <p:stCondLst>
                              <p:cond delay="9500"/>
                            </p:stCondLst>
                            <p:childTnLst>
                              <p:par>
                                <p:cTn id="71" presetID="22" presetClass="entr" presetSubtype="8" fill="hold" nodeType="afterEffect">
                                  <p:stCondLst>
                                    <p:cond delay="250"/>
                                  </p:stCondLst>
                                  <p:childTnLst>
                                    <p:set>
                                      <p:cBhvr>
                                        <p:cTn id="72" dur="1" fill="hold">
                                          <p:stCondLst>
                                            <p:cond delay="0"/>
                                          </p:stCondLst>
                                        </p:cTn>
                                        <p:tgtEl>
                                          <p:spTgt spid="49"/>
                                        </p:tgtEl>
                                        <p:attrNameLst>
                                          <p:attrName>style.visibility</p:attrName>
                                        </p:attrNameLst>
                                      </p:cBhvr>
                                      <p:to>
                                        <p:strVal val="visible"/>
                                      </p:to>
                                    </p:set>
                                    <p:animEffect transition="in" filter="wipe(left)">
                                      <p:cBhvr>
                                        <p:cTn id="73" dur="1000"/>
                                        <p:tgtEl>
                                          <p:spTgt spid="49"/>
                                        </p:tgtEl>
                                      </p:cBhvr>
                                    </p:animEffect>
                                  </p:childTnLst>
                                </p:cTn>
                              </p:par>
                            </p:childTnLst>
                          </p:cTn>
                        </p:par>
                        <p:par>
                          <p:cTn id="74" fill="hold">
                            <p:stCondLst>
                              <p:cond delay="10750"/>
                            </p:stCondLst>
                            <p:childTnLst>
                              <p:par>
                                <p:cTn id="75" presetID="10" presetClass="entr" presetSubtype="0" fill="hold" nodeType="after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fade">
                                      <p:cBhvr>
                                        <p:cTn id="77" dur="500"/>
                                        <p:tgtEl>
                                          <p:spTgt spid="56"/>
                                        </p:tgtEl>
                                      </p:cBhvr>
                                    </p:animEffect>
                                  </p:childTnLst>
                                </p:cTn>
                              </p:par>
                            </p:childTnLst>
                          </p:cTn>
                        </p:par>
                        <p:par>
                          <p:cTn id="78" fill="hold">
                            <p:stCondLst>
                              <p:cond delay="11250"/>
                            </p:stCondLst>
                            <p:childTnLst>
                              <p:par>
                                <p:cTn id="79" presetID="22" presetClass="entr" presetSubtype="8" fill="hold" nodeType="afterEffect">
                                  <p:stCondLst>
                                    <p:cond delay="0"/>
                                  </p:stCondLst>
                                  <p:childTnLst>
                                    <p:set>
                                      <p:cBhvr>
                                        <p:cTn id="80" dur="1" fill="hold">
                                          <p:stCondLst>
                                            <p:cond delay="0"/>
                                          </p:stCondLst>
                                        </p:cTn>
                                        <p:tgtEl>
                                          <p:spTgt spid="63"/>
                                        </p:tgtEl>
                                        <p:attrNameLst>
                                          <p:attrName>style.visibility</p:attrName>
                                        </p:attrNameLst>
                                      </p:cBhvr>
                                      <p:to>
                                        <p:strVal val="visible"/>
                                      </p:to>
                                    </p:set>
                                    <p:animEffect transition="in" filter="wipe(left)">
                                      <p:cBhvr>
                                        <p:cTn id="81" dur="10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34" grpId="0" animBg="1"/>
      <p:bldP spid="5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2574433" y="853216"/>
            <a:ext cx="950549" cy="3379242"/>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11" name="角丸四角形 10"/>
          <p:cNvSpPr/>
          <p:nvPr/>
        </p:nvSpPr>
        <p:spPr>
          <a:xfrm>
            <a:off x="8507229" y="884645"/>
            <a:ext cx="1002087" cy="3317878"/>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pic>
        <p:nvPicPr>
          <p:cNvPr id="187" name="図 186"/>
          <p:cNvPicPr>
            <a:picLocks noChangeAspect="1"/>
          </p:cNvPicPr>
          <p:nvPr/>
        </p:nvPicPr>
        <p:blipFill>
          <a:blip r:embed="rId2"/>
          <a:stretch>
            <a:fillRect/>
          </a:stretch>
        </p:blipFill>
        <p:spPr>
          <a:xfrm>
            <a:off x="3559811" y="2552105"/>
            <a:ext cx="1206852" cy="1144041"/>
          </a:xfrm>
          <a:prstGeom prst="rect">
            <a:avLst/>
          </a:prstGeom>
        </p:spPr>
      </p:pic>
      <p:grpSp>
        <p:nvGrpSpPr>
          <p:cNvPr id="13" name="グループ化 12">
            <a:extLst>
              <a:ext uri="{FF2B5EF4-FFF2-40B4-BE49-F238E27FC236}">
                <a16:creationId xmlns:a16="http://schemas.microsoft.com/office/drawing/2014/main" id="{DEC09CED-75AB-A74B-C236-AB0338A65E5D}"/>
              </a:ext>
            </a:extLst>
          </p:cNvPr>
          <p:cNvGrpSpPr/>
          <p:nvPr/>
        </p:nvGrpSpPr>
        <p:grpSpPr>
          <a:xfrm>
            <a:off x="6283727" y="888063"/>
            <a:ext cx="3311488" cy="3662119"/>
            <a:chOff x="7322680" y="766732"/>
            <a:chExt cx="2989069" cy="4097499"/>
          </a:xfrm>
        </p:grpSpPr>
        <p:pic>
          <p:nvPicPr>
            <p:cNvPr id="190" name="図 189"/>
            <p:cNvPicPr>
              <a:picLocks noChangeAspect="1"/>
            </p:cNvPicPr>
            <p:nvPr/>
          </p:nvPicPr>
          <p:blipFill>
            <a:blip r:embed="rId3"/>
            <a:stretch>
              <a:fillRect/>
            </a:stretch>
          </p:blipFill>
          <p:spPr>
            <a:xfrm>
              <a:off x="7322680" y="766732"/>
              <a:ext cx="2911534" cy="3724584"/>
            </a:xfrm>
            <a:prstGeom prst="rect">
              <a:avLst/>
            </a:prstGeom>
          </p:spPr>
        </p:pic>
        <p:pic>
          <p:nvPicPr>
            <p:cNvPr id="4" name="図 3"/>
            <p:cNvPicPr>
              <a:picLocks noChangeAspect="1"/>
            </p:cNvPicPr>
            <p:nvPr/>
          </p:nvPicPr>
          <p:blipFill>
            <a:blip r:embed="rId4"/>
            <a:stretch>
              <a:fillRect/>
            </a:stretch>
          </p:blipFill>
          <p:spPr>
            <a:xfrm>
              <a:off x="7872697" y="4475240"/>
              <a:ext cx="2439052" cy="388991"/>
            </a:xfrm>
            <a:prstGeom prst="rect">
              <a:avLst/>
            </a:prstGeom>
          </p:spPr>
        </p:pic>
      </p:grpSp>
      <p:grpSp>
        <p:nvGrpSpPr>
          <p:cNvPr id="9" name="グループ化 8">
            <a:extLst>
              <a:ext uri="{FF2B5EF4-FFF2-40B4-BE49-F238E27FC236}">
                <a16:creationId xmlns:a16="http://schemas.microsoft.com/office/drawing/2014/main" id="{8D1DDE92-3C76-670B-B1C4-42CE95B5AC0A}"/>
              </a:ext>
            </a:extLst>
          </p:cNvPr>
          <p:cNvGrpSpPr/>
          <p:nvPr/>
        </p:nvGrpSpPr>
        <p:grpSpPr>
          <a:xfrm>
            <a:off x="3575536" y="2057123"/>
            <a:ext cx="2497363" cy="550105"/>
            <a:chOff x="4095180" y="1899108"/>
            <a:chExt cx="3073678" cy="677053"/>
          </a:xfrm>
        </p:grpSpPr>
        <p:sp>
          <p:nvSpPr>
            <p:cNvPr id="12" name="テキスト ボックス 11"/>
            <p:cNvSpPr txBox="1"/>
            <p:nvPr/>
          </p:nvSpPr>
          <p:spPr>
            <a:xfrm>
              <a:off x="4096512" y="2007957"/>
              <a:ext cx="3072346" cy="568204"/>
            </a:xfrm>
            <a:prstGeom prst="rect">
              <a:avLst/>
            </a:prstGeom>
            <a:noFill/>
          </p:spPr>
          <p:txBody>
            <a:bodyPr wrap="square" rtlCol="0">
              <a:spAutoFit/>
            </a:bodyPr>
            <a:lstStyle/>
            <a:p>
              <a:pPr algn="dist">
                <a:lnSpc>
                  <a:spcPct val="150000"/>
                </a:lnSpc>
              </a:pPr>
              <a:r>
                <a:rPr lang="ja-JP" altLang="en-US" sz="1600" dirty="0">
                  <a:latin typeface="HGP創英角ﾎﾟｯﾌﾟ体" panose="040B0A00000000000000" pitchFamily="50" charset="-128"/>
                  <a:ea typeface="HGP創英角ﾎﾟｯﾌﾟ体" panose="040B0A00000000000000" pitchFamily="50" charset="-128"/>
                </a:rPr>
                <a:t>正の字を数字になおそう</a:t>
              </a:r>
              <a:r>
                <a:rPr lang="en-US" altLang="ja-JP" sz="1600" dirty="0">
                  <a:latin typeface="HGP創英角ﾎﾟｯﾌﾟ体" panose="040B0A00000000000000" pitchFamily="50" charset="-128"/>
                  <a:ea typeface="HGP創英角ﾎﾟｯﾌﾟ体" panose="040B0A00000000000000" pitchFamily="50" charset="-128"/>
                </a:rPr>
                <a:t>!</a:t>
              </a:r>
            </a:p>
          </p:txBody>
        </p:sp>
        <p:sp>
          <p:nvSpPr>
            <p:cNvPr id="17" name="テキスト ボックス 16"/>
            <p:cNvSpPr txBox="1"/>
            <p:nvPr/>
          </p:nvSpPr>
          <p:spPr>
            <a:xfrm>
              <a:off x="4095180" y="1899108"/>
              <a:ext cx="620308" cy="284101"/>
            </a:xfrm>
            <a:prstGeom prst="rect">
              <a:avLst/>
            </a:prstGeom>
            <a:noFill/>
          </p:spPr>
          <p:txBody>
            <a:bodyPr wrap="square" rtlCol="0">
              <a:spAutoFit/>
            </a:bodyPr>
            <a:lstStyle/>
            <a:p>
              <a:r>
                <a:rPr lang="ja-JP" altLang="en-US" sz="900" dirty="0">
                  <a:latin typeface="HGS創英角ﾎﾟｯﾌﾟ体" panose="040B0A00000000000000" pitchFamily="50" charset="-128"/>
                  <a:ea typeface="HGS創英角ﾎﾟｯﾌﾟ体" panose="040B0A00000000000000" pitchFamily="50" charset="-128"/>
                </a:rPr>
                <a:t>せい</a:t>
              </a:r>
              <a:endParaRPr kumimoji="1" lang="ja-JP" altLang="en-US" sz="900" dirty="0">
                <a:latin typeface="HGS創英角ﾎﾟｯﾌﾟ体" panose="040B0A00000000000000" pitchFamily="50" charset="-128"/>
                <a:ea typeface="HGS創英角ﾎﾟｯﾌﾟ体" panose="040B0A00000000000000" pitchFamily="50" charset="-128"/>
              </a:endParaRPr>
            </a:p>
          </p:txBody>
        </p:sp>
        <p:sp>
          <p:nvSpPr>
            <p:cNvPr id="34" name="テキスト ボックス 33"/>
            <p:cNvSpPr txBox="1"/>
            <p:nvPr/>
          </p:nvSpPr>
          <p:spPr>
            <a:xfrm>
              <a:off x="4648401" y="1899108"/>
              <a:ext cx="333791" cy="284101"/>
            </a:xfrm>
            <a:prstGeom prst="rect">
              <a:avLst/>
            </a:prstGeom>
            <a:noFill/>
          </p:spPr>
          <p:txBody>
            <a:bodyPr wrap="square" rtlCol="0">
              <a:spAutoFit/>
            </a:bodyPr>
            <a:lstStyle/>
            <a:p>
              <a:r>
                <a:rPr lang="ja-JP" altLang="en-US" sz="900" dirty="0">
                  <a:latin typeface="HGS創英角ﾎﾟｯﾌﾟ体" panose="040B0A00000000000000" pitchFamily="50" charset="-128"/>
                  <a:ea typeface="HGS創英角ﾎﾟｯﾌﾟ体" panose="040B0A00000000000000" pitchFamily="50" charset="-128"/>
                </a:rPr>
                <a:t>じ</a:t>
              </a:r>
              <a:endParaRPr kumimoji="1" lang="ja-JP" altLang="en-US" sz="900" dirty="0">
                <a:latin typeface="HGS創英角ﾎﾟｯﾌﾟ体" panose="040B0A00000000000000" pitchFamily="50" charset="-128"/>
                <a:ea typeface="HGS創英角ﾎﾟｯﾌﾟ体" panose="040B0A00000000000000" pitchFamily="50" charset="-128"/>
              </a:endParaRPr>
            </a:p>
          </p:txBody>
        </p:sp>
        <p:sp>
          <p:nvSpPr>
            <p:cNvPr id="35" name="テキスト ボックス 34"/>
            <p:cNvSpPr txBox="1"/>
            <p:nvPr/>
          </p:nvSpPr>
          <p:spPr>
            <a:xfrm>
              <a:off x="5097226" y="1904322"/>
              <a:ext cx="753231" cy="284101"/>
            </a:xfrm>
            <a:prstGeom prst="rect">
              <a:avLst/>
            </a:prstGeom>
            <a:noFill/>
          </p:spPr>
          <p:txBody>
            <a:bodyPr wrap="square" rtlCol="0">
              <a:spAutoFit/>
            </a:bodyPr>
            <a:lstStyle/>
            <a:p>
              <a:pPr algn="dist"/>
              <a:r>
                <a:rPr lang="ja-JP" altLang="en-US" sz="900" dirty="0">
                  <a:latin typeface="HGS創英角ﾎﾟｯﾌﾟ体" panose="040B0A00000000000000" pitchFamily="50" charset="-128"/>
                  <a:ea typeface="HGS創英角ﾎﾟｯﾌﾟ体" panose="040B0A00000000000000" pitchFamily="50" charset="-128"/>
                </a:rPr>
                <a:t>すうじ</a:t>
              </a:r>
              <a:endParaRPr kumimoji="1" lang="ja-JP" altLang="en-US" sz="900" dirty="0">
                <a:latin typeface="HGS創英角ﾎﾟｯﾌﾟ体" panose="040B0A00000000000000" pitchFamily="50" charset="-128"/>
                <a:ea typeface="HGS創英角ﾎﾟｯﾌﾟ体" panose="040B0A00000000000000" pitchFamily="50" charset="-128"/>
              </a:endParaRPr>
            </a:p>
          </p:txBody>
        </p:sp>
      </p:grpSp>
      <p:grpSp>
        <p:nvGrpSpPr>
          <p:cNvPr id="8" name="グループ化 7">
            <a:extLst>
              <a:ext uri="{FF2B5EF4-FFF2-40B4-BE49-F238E27FC236}">
                <a16:creationId xmlns:a16="http://schemas.microsoft.com/office/drawing/2014/main" id="{363FE32F-B1D6-B0A6-0787-2B0E108902A0}"/>
              </a:ext>
            </a:extLst>
          </p:cNvPr>
          <p:cNvGrpSpPr/>
          <p:nvPr/>
        </p:nvGrpSpPr>
        <p:grpSpPr>
          <a:xfrm>
            <a:off x="316210" y="853216"/>
            <a:ext cx="3234596" cy="3729266"/>
            <a:chOff x="809174" y="670412"/>
            <a:chExt cx="2917847" cy="4144434"/>
          </a:xfrm>
        </p:grpSpPr>
        <p:pic>
          <p:nvPicPr>
            <p:cNvPr id="162" name="図 161"/>
            <p:cNvPicPr>
              <a:picLocks noChangeAspect="1"/>
            </p:cNvPicPr>
            <p:nvPr/>
          </p:nvPicPr>
          <p:blipFill>
            <a:blip r:embed="rId5"/>
            <a:stretch>
              <a:fillRect/>
            </a:stretch>
          </p:blipFill>
          <p:spPr>
            <a:xfrm>
              <a:off x="809174" y="670412"/>
              <a:ext cx="2894552" cy="3740009"/>
            </a:xfrm>
            <a:prstGeom prst="rect">
              <a:avLst/>
            </a:prstGeom>
          </p:spPr>
        </p:pic>
        <p:pic>
          <p:nvPicPr>
            <p:cNvPr id="6" name="図 5">
              <a:extLst>
                <a:ext uri="{FF2B5EF4-FFF2-40B4-BE49-F238E27FC236}">
                  <a16:creationId xmlns:a16="http://schemas.microsoft.com/office/drawing/2014/main" id="{E6891AA8-990A-4BC3-C2BE-B692093E76B5}"/>
                </a:ext>
              </a:extLst>
            </p:cNvPr>
            <p:cNvPicPr>
              <a:picLocks noChangeAspect="1"/>
            </p:cNvPicPr>
            <p:nvPr/>
          </p:nvPicPr>
          <p:blipFill>
            <a:blip r:embed="rId4"/>
            <a:stretch>
              <a:fillRect/>
            </a:stretch>
          </p:blipFill>
          <p:spPr>
            <a:xfrm>
              <a:off x="1287969" y="4425855"/>
              <a:ext cx="2439052" cy="388991"/>
            </a:xfrm>
            <a:prstGeom prst="rect">
              <a:avLst/>
            </a:prstGeom>
          </p:spPr>
        </p:pic>
      </p:grpSp>
      <p:grpSp>
        <p:nvGrpSpPr>
          <p:cNvPr id="14" name="グループ化 13">
            <a:extLst>
              <a:ext uri="{FF2B5EF4-FFF2-40B4-BE49-F238E27FC236}">
                <a16:creationId xmlns:a16="http://schemas.microsoft.com/office/drawing/2014/main" id="{61AD3703-B202-176A-0FA6-787DF5FBE965}"/>
              </a:ext>
            </a:extLst>
          </p:cNvPr>
          <p:cNvGrpSpPr/>
          <p:nvPr/>
        </p:nvGrpSpPr>
        <p:grpSpPr>
          <a:xfrm>
            <a:off x="825629" y="5822434"/>
            <a:ext cx="1564994" cy="902287"/>
            <a:chOff x="985837" y="5490660"/>
            <a:chExt cx="1926147" cy="1110507"/>
          </a:xfrm>
        </p:grpSpPr>
        <p:pic>
          <p:nvPicPr>
            <p:cNvPr id="15" name="図 14">
              <a:extLst>
                <a:ext uri="{FF2B5EF4-FFF2-40B4-BE49-F238E27FC236}">
                  <a16:creationId xmlns:a16="http://schemas.microsoft.com/office/drawing/2014/main" id="{9CB75C9B-3BB4-C219-26BE-1F461245614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985837" y="5490660"/>
              <a:ext cx="1026497" cy="1084332"/>
            </a:xfrm>
            <a:prstGeom prst="rect">
              <a:avLst/>
            </a:prstGeom>
          </p:spPr>
        </p:pic>
        <p:pic>
          <p:nvPicPr>
            <p:cNvPr id="37" name="図 36" descr="建物, ウィンドウ, 部屋 が含まれている画像&#10;&#10;自動的に生成された説明">
              <a:extLst>
                <a:ext uri="{FF2B5EF4-FFF2-40B4-BE49-F238E27FC236}">
                  <a16:creationId xmlns:a16="http://schemas.microsoft.com/office/drawing/2014/main" id="{B86190EE-3196-0D65-5685-376FA6DC5AE2}"/>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1941370" y="5572476"/>
              <a:ext cx="970614" cy="1028691"/>
            </a:xfrm>
            <a:prstGeom prst="rect">
              <a:avLst/>
            </a:prstGeom>
          </p:spPr>
        </p:pic>
      </p:grpSp>
      <p:grpSp>
        <p:nvGrpSpPr>
          <p:cNvPr id="38" name="グループ化 37">
            <a:extLst>
              <a:ext uri="{FF2B5EF4-FFF2-40B4-BE49-F238E27FC236}">
                <a16:creationId xmlns:a16="http://schemas.microsoft.com/office/drawing/2014/main" id="{13D5B797-1E06-FA8E-D6E3-5F1449B8255F}"/>
              </a:ext>
            </a:extLst>
          </p:cNvPr>
          <p:cNvGrpSpPr/>
          <p:nvPr/>
        </p:nvGrpSpPr>
        <p:grpSpPr>
          <a:xfrm rot="20889927">
            <a:off x="425943" y="5011215"/>
            <a:ext cx="2362348" cy="473070"/>
            <a:chOff x="59009" y="5394134"/>
            <a:chExt cx="3297439" cy="593790"/>
          </a:xfrm>
        </p:grpSpPr>
        <p:sp>
          <p:nvSpPr>
            <p:cNvPr id="39" name="テキスト ボックス 38">
              <a:extLst>
                <a:ext uri="{FF2B5EF4-FFF2-40B4-BE49-F238E27FC236}">
                  <a16:creationId xmlns:a16="http://schemas.microsoft.com/office/drawing/2014/main" id="{3AC25E5B-C726-7FC9-846E-5D2FDC63D9B0}"/>
                </a:ext>
              </a:extLst>
            </p:cNvPr>
            <p:cNvSpPr txBox="1"/>
            <p:nvPr/>
          </p:nvSpPr>
          <p:spPr>
            <a:xfrm>
              <a:off x="94074" y="5522937"/>
              <a:ext cx="3262374" cy="464987"/>
            </a:xfrm>
            <a:prstGeom prst="rect">
              <a:avLst/>
            </a:prstGeom>
            <a:noFill/>
          </p:spPr>
          <p:txBody>
            <a:bodyPr wrap="square" rtlCol="0">
              <a:spAutoFit/>
            </a:bodyPr>
            <a:lstStyle/>
            <a:p>
              <a:pPr algn="dist">
                <a:lnSpc>
                  <a:spcPct val="150000"/>
                </a:lnSpc>
              </a:pPr>
              <a:r>
                <a:rPr lang="ja-JP" altLang="en-US" sz="1400" u="sng" dirty="0">
                  <a:latin typeface="HGP創英角ﾎﾟｯﾌﾟ体" panose="040B0A00000000000000" pitchFamily="50" charset="-128"/>
                  <a:ea typeface="HGP創英角ﾎﾟｯﾌﾟ体" panose="040B0A00000000000000" pitchFamily="50" charset="-128"/>
                </a:rPr>
                <a:t>忘れずに書いておこう！</a:t>
              </a:r>
              <a:endParaRPr lang="en-US" altLang="ja-JP" sz="1400" u="sng" dirty="0">
                <a:latin typeface="HGP創英角ﾎﾟｯﾌﾟ体" panose="040B0A00000000000000" pitchFamily="50" charset="-128"/>
                <a:ea typeface="HGP創英角ﾎﾟｯﾌﾟ体" panose="040B0A00000000000000" pitchFamily="50" charset="-128"/>
              </a:endParaRPr>
            </a:p>
          </p:txBody>
        </p:sp>
        <p:sp>
          <p:nvSpPr>
            <p:cNvPr id="40" name="テキスト ボックス 39">
              <a:extLst>
                <a:ext uri="{FF2B5EF4-FFF2-40B4-BE49-F238E27FC236}">
                  <a16:creationId xmlns:a16="http://schemas.microsoft.com/office/drawing/2014/main" id="{CDC722F2-1E03-B4D2-EBB2-C638884A6C4F}"/>
                </a:ext>
              </a:extLst>
            </p:cNvPr>
            <p:cNvSpPr txBox="1"/>
            <p:nvPr/>
          </p:nvSpPr>
          <p:spPr>
            <a:xfrm>
              <a:off x="59009" y="5406202"/>
              <a:ext cx="608648" cy="294037"/>
            </a:xfrm>
            <a:prstGeom prst="rect">
              <a:avLst/>
            </a:prstGeom>
            <a:noFill/>
          </p:spPr>
          <p:txBody>
            <a:bodyPr wrap="square" rtlCol="0">
              <a:spAutoFit/>
            </a:bodyPr>
            <a:lstStyle/>
            <a:p>
              <a:pPr algn="dist"/>
              <a:r>
                <a:rPr lang="ja-JP" altLang="en-US" sz="900" dirty="0">
                  <a:latin typeface="HGS創英角ﾎﾟｯﾌﾟ体" panose="040B0A00000000000000" pitchFamily="50" charset="-128"/>
                  <a:ea typeface="HGS創英角ﾎﾟｯﾌﾟ体" panose="040B0A00000000000000" pitchFamily="50" charset="-128"/>
                </a:rPr>
                <a:t>わす</a:t>
              </a:r>
              <a:endParaRPr kumimoji="1" lang="ja-JP" altLang="en-US" sz="900" dirty="0">
                <a:latin typeface="HGS創英角ﾎﾟｯﾌﾟ体" panose="040B0A00000000000000" pitchFamily="50" charset="-128"/>
                <a:ea typeface="HGS創英角ﾎﾟｯﾌﾟ体" panose="040B0A00000000000000" pitchFamily="50" charset="-128"/>
              </a:endParaRPr>
            </a:p>
          </p:txBody>
        </p:sp>
        <p:sp>
          <p:nvSpPr>
            <p:cNvPr id="41" name="テキスト ボックス 40">
              <a:extLst>
                <a:ext uri="{FF2B5EF4-FFF2-40B4-BE49-F238E27FC236}">
                  <a16:creationId xmlns:a16="http://schemas.microsoft.com/office/drawing/2014/main" id="{9CF44960-E1E2-6F40-2AF7-7D15E9964EB2}"/>
                </a:ext>
              </a:extLst>
            </p:cNvPr>
            <p:cNvSpPr txBox="1"/>
            <p:nvPr/>
          </p:nvSpPr>
          <p:spPr>
            <a:xfrm>
              <a:off x="1251580" y="5394134"/>
              <a:ext cx="405024" cy="294037"/>
            </a:xfrm>
            <a:prstGeom prst="rect">
              <a:avLst/>
            </a:prstGeom>
            <a:noFill/>
          </p:spPr>
          <p:txBody>
            <a:bodyPr wrap="square" rtlCol="0">
              <a:spAutoFit/>
            </a:bodyPr>
            <a:lstStyle/>
            <a:p>
              <a:r>
                <a:rPr lang="ja-JP" altLang="en-US" sz="900" dirty="0">
                  <a:latin typeface="HGS創英角ﾎﾟｯﾌﾟ体" panose="040B0A00000000000000" pitchFamily="50" charset="-128"/>
                  <a:ea typeface="HGS創英角ﾎﾟｯﾌﾟ体" panose="040B0A00000000000000" pitchFamily="50" charset="-128"/>
                </a:rPr>
                <a:t>か</a:t>
              </a:r>
              <a:endParaRPr kumimoji="1" lang="ja-JP" altLang="en-US" sz="900" dirty="0">
                <a:latin typeface="HGS創英角ﾎﾟｯﾌﾟ体" panose="040B0A00000000000000" pitchFamily="50" charset="-128"/>
                <a:ea typeface="HGS創英角ﾎﾟｯﾌﾟ体" panose="040B0A00000000000000" pitchFamily="50" charset="-128"/>
              </a:endParaRPr>
            </a:p>
          </p:txBody>
        </p:sp>
      </p:grpSp>
      <p:grpSp>
        <p:nvGrpSpPr>
          <p:cNvPr id="42" name="グループ化 41">
            <a:extLst>
              <a:ext uri="{FF2B5EF4-FFF2-40B4-BE49-F238E27FC236}">
                <a16:creationId xmlns:a16="http://schemas.microsoft.com/office/drawing/2014/main" id="{DA7401EF-41A5-5B6B-5B07-C90D3CB38F44}"/>
              </a:ext>
            </a:extLst>
          </p:cNvPr>
          <p:cNvGrpSpPr/>
          <p:nvPr/>
        </p:nvGrpSpPr>
        <p:grpSpPr>
          <a:xfrm>
            <a:off x="2959547" y="5192266"/>
            <a:ext cx="6584841" cy="1714331"/>
            <a:chOff x="3507225" y="5160368"/>
            <a:chExt cx="6264101" cy="1612112"/>
          </a:xfrm>
        </p:grpSpPr>
        <p:sp>
          <p:nvSpPr>
            <p:cNvPr id="43" name="テキスト ボックス 42">
              <a:extLst>
                <a:ext uri="{FF2B5EF4-FFF2-40B4-BE49-F238E27FC236}">
                  <a16:creationId xmlns:a16="http://schemas.microsoft.com/office/drawing/2014/main" id="{0C2B5A8B-B592-395B-2DD8-ADC9857F02E1}"/>
                </a:ext>
              </a:extLst>
            </p:cNvPr>
            <p:cNvSpPr txBox="1"/>
            <p:nvPr/>
          </p:nvSpPr>
          <p:spPr>
            <a:xfrm>
              <a:off x="3507225" y="5160368"/>
              <a:ext cx="6264101" cy="1499030"/>
            </a:xfrm>
            <a:prstGeom prst="rect">
              <a:avLst/>
            </a:prstGeom>
            <a:noFill/>
            <a:ln w="38100">
              <a:solidFill>
                <a:srgbClr val="00B050"/>
              </a:solidFill>
              <a:prstDash val="lgDashDotDot"/>
            </a:ln>
          </p:spPr>
          <p:txBody>
            <a:bodyPr wrap="square" rtlCol="0">
              <a:spAutoFit/>
            </a:bodyPr>
            <a:lstStyle/>
            <a:p>
              <a:pPr algn="just"/>
              <a:endParaRPr kumimoji="1" lang="en-US" altLang="ja-JP" sz="1463" dirty="0">
                <a:latin typeface="HGP創英角ﾎﾟｯﾌﾟ体" panose="040B0A00000000000000" pitchFamily="50" charset="-128"/>
                <a:ea typeface="HGP創英角ﾎﾟｯﾌﾟ体" panose="040B0A00000000000000" pitchFamily="50" charset="-128"/>
              </a:endParaRPr>
            </a:p>
            <a:p>
              <a:pPr algn="just"/>
              <a:endParaRPr lang="en-US" altLang="ja-JP" sz="1463" dirty="0">
                <a:latin typeface="HGP創英角ﾎﾟｯﾌﾟ体" panose="040B0A00000000000000" pitchFamily="50" charset="-128"/>
                <a:ea typeface="HGP創英角ﾎﾟｯﾌﾟ体" panose="040B0A00000000000000" pitchFamily="50" charset="-128"/>
              </a:endParaRPr>
            </a:p>
            <a:p>
              <a:pPr algn="just"/>
              <a:endParaRPr kumimoji="1" lang="en-US" altLang="ja-JP" sz="1463" dirty="0">
                <a:latin typeface="HGP創英角ﾎﾟｯﾌﾟ体" panose="040B0A00000000000000" pitchFamily="50" charset="-128"/>
                <a:ea typeface="HGP創英角ﾎﾟｯﾌﾟ体" panose="040B0A00000000000000" pitchFamily="50" charset="-128"/>
              </a:endParaRPr>
            </a:p>
            <a:p>
              <a:pPr algn="just"/>
              <a:endParaRPr lang="en-US" altLang="ja-JP" sz="1463" dirty="0">
                <a:latin typeface="HGP創英角ﾎﾟｯﾌﾟ体" panose="040B0A00000000000000" pitchFamily="50" charset="-128"/>
                <a:ea typeface="HGP創英角ﾎﾟｯﾌﾟ体" panose="040B0A00000000000000" pitchFamily="50" charset="-128"/>
              </a:endParaRPr>
            </a:p>
            <a:p>
              <a:pPr algn="just"/>
              <a:endParaRPr kumimoji="1" lang="en-US" altLang="ja-JP" sz="1463" dirty="0">
                <a:latin typeface="HGP創英角ﾎﾟｯﾌﾟ体" panose="040B0A00000000000000" pitchFamily="50" charset="-128"/>
                <a:ea typeface="HGP創英角ﾎﾟｯﾌﾟ体" panose="040B0A00000000000000" pitchFamily="50" charset="-128"/>
              </a:endParaRPr>
            </a:p>
          </p:txBody>
        </p:sp>
        <p:grpSp>
          <p:nvGrpSpPr>
            <p:cNvPr id="44" name="グループ化 43">
              <a:extLst>
                <a:ext uri="{FF2B5EF4-FFF2-40B4-BE49-F238E27FC236}">
                  <a16:creationId xmlns:a16="http://schemas.microsoft.com/office/drawing/2014/main" id="{CBB54DFC-6BC0-D3BA-A03E-513561454589}"/>
                </a:ext>
              </a:extLst>
            </p:cNvPr>
            <p:cNvGrpSpPr/>
            <p:nvPr/>
          </p:nvGrpSpPr>
          <p:grpSpPr>
            <a:xfrm>
              <a:off x="3552017" y="5170089"/>
              <a:ext cx="6148191" cy="1602391"/>
              <a:chOff x="3552017" y="5170089"/>
              <a:chExt cx="6148191" cy="1602391"/>
            </a:xfrm>
          </p:grpSpPr>
          <p:sp>
            <p:nvSpPr>
              <p:cNvPr id="45" name="テキスト ボックス 44">
                <a:extLst>
                  <a:ext uri="{FF2B5EF4-FFF2-40B4-BE49-F238E27FC236}">
                    <a16:creationId xmlns:a16="http://schemas.microsoft.com/office/drawing/2014/main" id="{BC6A1C1B-4E5E-AB20-3103-B60CEA0894B2}"/>
                  </a:ext>
                </a:extLst>
              </p:cNvPr>
              <p:cNvSpPr txBox="1"/>
              <p:nvPr/>
            </p:nvSpPr>
            <p:spPr>
              <a:xfrm>
                <a:off x="3552017" y="5257926"/>
                <a:ext cx="6148191" cy="1514554"/>
              </a:xfrm>
              <a:prstGeom prst="rect">
                <a:avLst/>
              </a:prstGeom>
              <a:noFill/>
            </p:spPr>
            <p:txBody>
              <a:bodyPr wrap="square" rtlCol="0">
                <a:spAutoFit/>
              </a:bodyPr>
              <a:lstStyle/>
              <a:p>
                <a:pPr algn="just">
                  <a:lnSpc>
                    <a:spcPct val="150000"/>
                  </a:lnSpc>
                </a:pPr>
                <a:r>
                  <a:rPr lang="ja-JP" altLang="en-US" sz="2000" dirty="0">
                    <a:latin typeface="HGP創英角ﾎﾟｯﾌﾟ体" panose="040B0A00000000000000" pitchFamily="50" charset="-128"/>
                    <a:ea typeface="HGP創英角ﾎﾟｯﾌﾟ体" panose="040B0A00000000000000" pitchFamily="50" charset="-128"/>
                  </a:rPr>
                  <a:t>① 調べた時期</a:t>
                </a:r>
                <a:r>
                  <a:rPr lang="en-US" altLang="ja-JP" sz="2000" dirty="0">
                    <a:latin typeface="HGP創英角ﾎﾟｯﾌﾟ体" panose="040B0A00000000000000" pitchFamily="50" charset="-128"/>
                    <a:ea typeface="HGP創英角ﾎﾟｯﾌﾟ体" panose="040B0A00000000000000" pitchFamily="50" charset="-128"/>
                  </a:rPr>
                  <a:t>…</a:t>
                </a:r>
                <a:r>
                  <a:rPr lang="ja-JP" altLang="en-US" sz="2000" dirty="0">
                    <a:latin typeface="HGP創英角ﾎﾟｯﾌﾟ体" panose="040B0A00000000000000" pitchFamily="50" charset="-128"/>
                    <a:ea typeface="HGP創英角ﾎﾟｯﾌﾟ体" panose="040B0A00000000000000" pitchFamily="50" charset="-128"/>
                  </a:rPr>
                  <a:t>年月日や期間（いつからいつまで）など</a:t>
                </a:r>
                <a:endParaRPr lang="en-US" altLang="ja-JP" sz="1625" dirty="0">
                  <a:latin typeface="HGP創英角ﾎﾟｯﾌﾟ体" panose="040B0A00000000000000" pitchFamily="50" charset="-128"/>
                  <a:ea typeface="HGP創英角ﾎﾟｯﾌﾟ体" panose="040B0A00000000000000" pitchFamily="50" charset="-128"/>
                </a:endParaRPr>
              </a:p>
              <a:p>
                <a:pPr algn="just">
                  <a:lnSpc>
                    <a:spcPct val="150000"/>
                  </a:lnSpc>
                </a:pPr>
                <a:r>
                  <a:rPr lang="ja-JP" altLang="en-US" sz="2000" dirty="0">
                    <a:latin typeface="HGP創英角ﾎﾟｯﾌﾟ体" panose="040B0A00000000000000" pitchFamily="50" charset="-128"/>
                    <a:ea typeface="HGP創英角ﾎﾟｯﾌﾟ体" panose="040B0A00000000000000" pitchFamily="50" charset="-128"/>
                  </a:rPr>
                  <a:t>② だれを？何を？</a:t>
                </a:r>
                <a:r>
                  <a:rPr lang="en-US" altLang="ja-JP" sz="2000" dirty="0">
                    <a:latin typeface="HGP創英角ﾎﾟｯﾌﾟ体" panose="040B0A00000000000000" pitchFamily="50" charset="-128"/>
                    <a:ea typeface="HGP創英角ﾎﾟｯﾌﾟ体" panose="040B0A00000000000000" pitchFamily="50" charset="-128"/>
                  </a:rPr>
                  <a:t>…</a:t>
                </a:r>
                <a:r>
                  <a:rPr lang="ja-JP" altLang="en-US" sz="2000" dirty="0">
                    <a:latin typeface="HGP創英角ﾎﾟｯﾌﾟ体" panose="040B0A00000000000000" pitchFamily="50" charset="-128"/>
                    <a:ea typeface="HGP創英角ﾎﾟｯﾌﾟ体" panose="040B0A00000000000000" pitchFamily="50" charset="-128"/>
                  </a:rPr>
                  <a:t>人、動物、物など</a:t>
                </a:r>
                <a:r>
                  <a:rPr lang="ja-JP" altLang="en-US" sz="894" dirty="0">
                    <a:latin typeface="HGP創英角ﾎﾟｯﾌﾟ体" panose="040B0A00000000000000" pitchFamily="50" charset="-128"/>
                    <a:ea typeface="HGP創英角ﾎﾟｯﾌﾟ体" panose="040B0A00000000000000" pitchFamily="50" charset="-128"/>
                  </a:rPr>
                  <a:t>　　</a:t>
                </a:r>
                <a:endParaRPr lang="en-US" altLang="ja-JP" sz="894" dirty="0">
                  <a:latin typeface="HGP創英角ﾎﾟｯﾌﾟ体" panose="040B0A00000000000000" pitchFamily="50" charset="-128"/>
                  <a:ea typeface="HGP創英角ﾎﾟｯﾌﾟ体" panose="040B0A00000000000000" pitchFamily="50" charset="-128"/>
                </a:endParaRPr>
              </a:p>
              <a:p>
                <a:pPr algn="just">
                  <a:lnSpc>
                    <a:spcPct val="150000"/>
                  </a:lnSpc>
                </a:pPr>
                <a:r>
                  <a:rPr lang="ja-JP" altLang="en-US" sz="2000" dirty="0">
                    <a:latin typeface="HGP創英角ﾎﾟｯﾌﾟ体" panose="040B0A00000000000000" pitchFamily="50" charset="-128"/>
                    <a:ea typeface="HGP創英角ﾎﾟｯﾌﾟ体" panose="040B0A00000000000000" pitchFamily="50" charset="-128"/>
                  </a:rPr>
                  <a:t>③ 調べた数</a:t>
                </a:r>
                <a:r>
                  <a:rPr lang="en-US" altLang="ja-JP" sz="2000" dirty="0">
                    <a:latin typeface="HGP創英角ﾎﾟｯﾌﾟ体" panose="040B0A00000000000000" pitchFamily="50" charset="-128"/>
                    <a:ea typeface="HGP創英角ﾎﾟｯﾌﾟ体" panose="040B0A00000000000000" pitchFamily="50" charset="-128"/>
                  </a:rPr>
                  <a:t>…</a:t>
                </a:r>
                <a:r>
                  <a:rPr lang="ja-JP" altLang="en-US" sz="2000" dirty="0">
                    <a:latin typeface="HGP創英角ﾎﾟｯﾌﾟ体" panose="040B0A00000000000000" pitchFamily="50" charset="-128"/>
                    <a:ea typeface="HGP創英角ﾎﾟｯﾌﾟ体" panose="040B0A00000000000000" pitchFamily="50" charset="-128"/>
                  </a:rPr>
                  <a:t>〇人、〇匹、〇個など</a:t>
                </a:r>
                <a:endParaRPr lang="en-US" altLang="ja-JP" sz="2000" dirty="0">
                  <a:latin typeface="HGP創英角ﾎﾟｯﾌﾟ体" panose="040B0A00000000000000" pitchFamily="50" charset="-128"/>
                  <a:ea typeface="HGP創英角ﾎﾟｯﾌﾟ体" panose="040B0A00000000000000" pitchFamily="50" charset="-128"/>
                </a:endParaRPr>
              </a:p>
            </p:txBody>
          </p:sp>
          <p:sp>
            <p:nvSpPr>
              <p:cNvPr id="46" name="テキスト ボックス 45">
                <a:extLst>
                  <a:ext uri="{FF2B5EF4-FFF2-40B4-BE49-F238E27FC236}">
                    <a16:creationId xmlns:a16="http://schemas.microsoft.com/office/drawing/2014/main" id="{09BEC142-2B66-960F-0227-B3611D48D32F}"/>
                  </a:ext>
                </a:extLst>
              </p:cNvPr>
              <p:cNvSpPr txBox="1"/>
              <p:nvPr/>
            </p:nvSpPr>
            <p:spPr>
              <a:xfrm>
                <a:off x="3864542" y="5203532"/>
                <a:ext cx="445204" cy="238776"/>
              </a:xfrm>
              <a:prstGeom prst="rect">
                <a:avLst/>
              </a:prstGeom>
              <a:noFill/>
            </p:spPr>
            <p:txBody>
              <a:bodyPr wrap="square" rtlCol="0">
                <a:spAutoFit/>
              </a:bodyPr>
              <a:lstStyle/>
              <a:p>
                <a:pPr algn="dist"/>
                <a:r>
                  <a:rPr lang="ja-JP" altLang="en-US" sz="1050" dirty="0">
                    <a:latin typeface="HGS創英角ﾎﾟｯﾌﾟ体" panose="040B0A00000000000000" pitchFamily="50" charset="-128"/>
                    <a:ea typeface="HGS創英角ﾎﾟｯﾌﾟ体" panose="040B0A00000000000000" pitchFamily="50" charset="-128"/>
                  </a:rPr>
                  <a:t>しら</a:t>
                </a:r>
                <a:endParaRPr kumimoji="1" lang="ja-JP" altLang="en-US" sz="1050" dirty="0">
                  <a:latin typeface="HGS創英角ﾎﾟｯﾌﾟ体" panose="040B0A00000000000000" pitchFamily="50" charset="-128"/>
                  <a:ea typeface="HGS創英角ﾎﾟｯﾌﾟ体" panose="040B0A00000000000000" pitchFamily="50" charset="-128"/>
                </a:endParaRPr>
              </a:p>
            </p:txBody>
          </p:sp>
          <p:sp>
            <p:nvSpPr>
              <p:cNvPr id="47" name="テキスト ボックス 46">
                <a:extLst>
                  <a:ext uri="{FF2B5EF4-FFF2-40B4-BE49-F238E27FC236}">
                    <a16:creationId xmlns:a16="http://schemas.microsoft.com/office/drawing/2014/main" id="{31732779-939E-3CC1-E1EC-A9EAF1F822A7}"/>
                  </a:ext>
                </a:extLst>
              </p:cNvPr>
              <p:cNvSpPr txBox="1"/>
              <p:nvPr/>
            </p:nvSpPr>
            <p:spPr>
              <a:xfrm>
                <a:off x="4623096" y="5186156"/>
                <a:ext cx="514459" cy="238776"/>
              </a:xfrm>
              <a:prstGeom prst="rect">
                <a:avLst/>
              </a:prstGeom>
              <a:noFill/>
            </p:spPr>
            <p:txBody>
              <a:bodyPr wrap="square" rtlCol="0">
                <a:spAutoFit/>
              </a:bodyPr>
              <a:lstStyle/>
              <a:p>
                <a:pPr algn="dist"/>
                <a:r>
                  <a:rPr lang="ja-JP" altLang="en-US" sz="1050" dirty="0">
                    <a:latin typeface="HGS創英角ﾎﾟｯﾌﾟ体" panose="040B0A00000000000000" pitchFamily="50" charset="-128"/>
                    <a:ea typeface="HGS創英角ﾎﾟｯﾌﾟ体" panose="040B0A00000000000000" pitchFamily="50" charset="-128"/>
                  </a:rPr>
                  <a:t>じき</a:t>
                </a:r>
                <a:endParaRPr kumimoji="1" lang="ja-JP" altLang="en-US" sz="853" dirty="0">
                  <a:latin typeface="HGS創英角ﾎﾟｯﾌﾟ体" panose="040B0A00000000000000" pitchFamily="50" charset="-128"/>
                  <a:ea typeface="HGS創英角ﾎﾟｯﾌﾟ体" panose="040B0A00000000000000" pitchFamily="50" charset="-128"/>
                </a:endParaRPr>
              </a:p>
            </p:txBody>
          </p:sp>
          <p:sp>
            <p:nvSpPr>
              <p:cNvPr id="48" name="テキスト ボックス 47">
                <a:extLst>
                  <a:ext uri="{FF2B5EF4-FFF2-40B4-BE49-F238E27FC236}">
                    <a16:creationId xmlns:a16="http://schemas.microsoft.com/office/drawing/2014/main" id="{05299AE0-C102-9F93-8CC1-2BE7791D649F}"/>
                  </a:ext>
                </a:extLst>
              </p:cNvPr>
              <p:cNvSpPr txBox="1"/>
              <p:nvPr/>
            </p:nvSpPr>
            <p:spPr>
              <a:xfrm>
                <a:off x="5304050" y="5170089"/>
                <a:ext cx="882958" cy="238776"/>
              </a:xfrm>
              <a:prstGeom prst="rect">
                <a:avLst/>
              </a:prstGeom>
              <a:noFill/>
            </p:spPr>
            <p:txBody>
              <a:bodyPr wrap="square" rtlCol="0">
                <a:spAutoFit/>
              </a:bodyPr>
              <a:lstStyle/>
              <a:p>
                <a:pPr algn="dist"/>
                <a:r>
                  <a:rPr lang="ja-JP" altLang="en-US" sz="1050" dirty="0" err="1">
                    <a:latin typeface="HGS創英角ﾎﾟｯﾌﾟ体" panose="040B0A00000000000000" pitchFamily="50" charset="-128"/>
                    <a:ea typeface="HGS創英角ﾎﾟｯﾌﾟ体" panose="040B0A00000000000000" pitchFamily="50" charset="-128"/>
                  </a:rPr>
                  <a:t>ねんがっぴ</a:t>
                </a:r>
                <a:endParaRPr kumimoji="1" lang="ja-JP" altLang="en-US" sz="1050" dirty="0">
                  <a:latin typeface="HGS創英角ﾎﾟｯﾌﾟ体" panose="040B0A00000000000000" pitchFamily="50" charset="-128"/>
                  <a:ea typeface="HGS創英角ﾎﾟｯﾌﾟ体" panose="040B0A00000000000000" pitchFamily="50" charset="-128"/>
                </a:endParaRPr>
              </a:p>
            </p:txBody>
          </p:sp>
          <p:sp>
            <p:nvSpPr>
              <p:cNvPr id="49" name="テキスト ボックス 48">
                <a:extLst>
                  <a:ext uri="{FF2B5EF4-FFF2-40B4-BE49-F238E27FC236}">
                    <a16:creationId xmlns:a16="http://schemas.microsoft.com/office/drawing/2014/main" id="{9865F37E-F312-4E3A-C701-C5530DCF72D0}"/>
                  </a:ext>
                </a:extLst>
              </p:cNvPr>
              <p:cNvSpPr txBox="1"/>
              <p:nvPr/>
            </p:nvSpPr>
            <p:spPr>
              <a:xfrm>
                <a:off x="6269692" y="5170089"/>
                <a:ext cx="650683" cy="238776"/>
              </a:xfrm>
              <a:prstGeom prst="rect">
                <a:avLst/>
              </a:prstGeom>
              <a:noFill/>
            </p:spPr>
            <p:txBody>
              <a:bodyPr wrap="square" rtlCol="0">
                <a:spAutoFit/>
              </a:bodyPr>
              <a:lstStyle/>
              <a:p>
                <a:pPr algn="dist"/>
                <a:r>
                  <a:rPr lang="ja-JP" altLang="en-US" sz="1050" dirty="0">
                    <a:latin typeface="HGS創英角ﾎﾟｯﾌﾟ体" panose="040B0A00000000000000" pitchFamily="50" charset="-128"/>
                    <a:ea typeface="HGS創英角ﾎﾟｯﾌﾟ体" panose="040B0A00000000000000" pitchFamily="50" charset="-128"/>
                  </a:rPr>
                  <a:t>きかん</a:t>
                </a:r>
                <a:endParaRPr kumimoji="1" lang="ja-JP" altLang="en-US" sz="1050" dirty="0">
                  <a:latin typeface="HGS創英角ﾎﾟｯﾌﾟ体" panose="040B0A00000000000000" pitchFamily="50" charset="-128"/>
                  <a:ea typeface="HGS創英角ﾎﾟｯﾌﾟ体" panose="040B0A00000000000000" pitchFamily="50" charset="-128"/>
                </a:endParaRPr>
              </a:p>
            </p:txBody>
          </p:sp>
          <p:sp>
            <p:nvSpPr>
              <p:cNvPr id="50" name="テキスト ボックス 49">
                <a:extLst>
                  <a:ext uri="{FF2B5EF4-FFF2-40B4-BE49-F238E27FC236}">
                    <a16:creationId xmlns:a16="http://schemas.microsoft.com/office/drawing/2014/main" id="{1699F9B8-F23C-FC4A-2F48-2C0009E01A4D}"/>
                  </a:ext>
                </a:extLst>
              </p:cNvPr>
              <p:cNvSpPr txBox="1"/>
              <p:nvPr/>
            </p:nvSpPr>
            <p:spPr>
              <a:xfrm>
                <a:off x="4783426" y="5630850"/>
                <a:ext cx="445204" cy="238776"/>
              </a:xfrm>
              <a:prstGeom prst="rect">
                <a:avLst/>
              </a:prstGeom>
              <a:noFill/>
            </p:spPr>
            <p:txBody>
              <a:bodyPr wrap="square" rtlCol="0">
                <a:spAutoFit/>
              </a:bodyPr>
              <a:lstStyle/>
              <a:p>
                <a:pPr algn="dist"/>
                <a:r>
                  <a:rPr kumimoji="1" lang="ja-JP" altLang="en-US" sz="1050" dirty="0">
                    <a:latin typeface="HGS創英角ﾎﾟｯﾌﾟ体" panose="040B0A00000000000000" pitchFamily="50" charset="-128"/>
                    <a:ea typeface="HGS創英角ﾎﾟｯﾌﾟ体" panose="040B0A00000000000000" pitchFamily="50" charset="-128"/>
                  </a:rPr>
                  <a:t>なに</a:t>
                </a:r>
              </a:p>
            </p:txBody>
          </p:sp>
          <p:sp>
            <p:nvSpPr>
              <p:cNvPr id="51" name="テキスト ボックス 50">
                <a:extLst>
                  <a:ext uri="{FF2B5EF4-FFF2-40B4-BE49-F238E27FC236}">
                    <a16:creationId xmlns:a16="http://schemas.microsoft.com/office/drawing/2014/main" id="{11D29D53-9466-A912-26C0-F960524F7DA1}"/>
                  </a:ext>
                </a:extLst>
              </p:cNvPr>
              <p:cNvSpPr txBox="1"/>
              <p:nvPr/>
            </p:nvSpPr>
            <p:spPr>
              <a:xfrm>
                <a:off x="5694955" y="5631150"/>
                <a:ext cx="445204" cy="238776"/>
              </a:xfrm>
              <a:prstGeom prst="rect">
                <a:avLst/>
              </a:prstGeom>
              <a:noFill/>
            </p:spPr>
            <p:txBody>
              <a:bodyPr wrap="square" rtlCol="0">
                <a:spAutoFit/>
              </a:bodyPr>
              <a:lstStyle/>
              <a:p>
                <a:pPr algn="dist"/>
                <a:r>
                  <a:rPr lang="ja-JP" altLang="en-US" sz="1050" dirty="0">
                    <a:latin typeface="HGS創英角ﾎﾟｯﾌﾟ体" panose="040B0A00000000000000" pitchFamily="50" charset="-128"/>
                    <a:ea typeface="HGS創英角ﾎﾟｯﾌﾟ体" panose="040B0A00000000000000" pitchFamily="50" charset="-128"/>
                  </a:rPr>
                  <a:t>ひと</a:t>
                </a:r>
                <a:endParaRPr kumimoji="1" lang="ja-JP" altLang="en-US" sz="1050" dirty="0">
                  <a:latin typeface="HGS創英角ﾎﾟｯﾌﾟ体" panose="040B0A00000000000000" pitchFamily="50" charset="-128"/>
                  <a:ea typeface="HGS創英角ﾎﾟｯﾌﾟ体" panose="040B0A00000000000000" pitchFamily="50" charset="-128"/>
                </a:endParaRPr>
              </a:p>
            </p:txBody>
          </p:sp>
          <p:sp>
            <p:nvSpPr>
              <p:cNvPr id="52" name="テキスト ボックス 51">
                <a:extLst>
                  <a:ext uri="{FF2B5EF4-FFF2-40B4-BE49-F238E27FC236}">
                    <a16:creationId xmlns:a16="http://schemas.microsoft.com/office/drawing/2014/main" id="{B689ED91-59DA-3976-A34F-33E0A2E4D240}"/>
                  </a:ext>
                </a:extLst>
              </p:cNvPr>
              <p:cNvSpPr txBox="1"/>
              <p:nvPr/>
            </p:nvSpPr>
            <p:spPr>
              <a:xfrm>
                <a:off x="6122139" y="5629027"/>
                <a:ext cx="719176" cy="246011"/>
              </a:xfrm>
              <a:prstGeom prst="rect">
                <a:avLst/>
              </a:prstGeom>
              <a:noFill/>
            </p:spPr>
            <p:txBody>
              <a:bodyPr wrap="square" rtlCol="0">
                <a:spAutoFit/>
              </a:bodyPr>
              <a:lstStyle/>
              <a:p>
                <a:pPr algn="dist"/>
                <a:r>
                  <a:rPr lang="ja-JP" altLang="en-US" sz="1050" dirty="0">
                    <a:latin typeface="HGS創英角ﾎﾟｯﾌﾟ体" panose="040B0A00000000000000" pitchFamily="50" charset="-128"/>
                    <a:ea typeface="HGS創英角ﾎﾟｯﾌﾟ体" panose="040B0A00000000000000" pitchFamily="50" charset="-128"/>
                  </a:rPr>
                  <a:t>どうぶつ</a:t>
                </a:r>
                <a:endParaRPr kumimoji="1" lang="ja-JP" altLang="en-US" sz="1050" dirty="0">
                  <a:latin typeface="HGS創英角ﾎﾟｯﾌﾟ体" panose="040B0A00000000000000" pitchFamily="50" charset="-128"/>
                  <a:ea typeface="HGS創英角ﾎﾟｯﾌﾟ体" panose="040B0A00000000000000" pitchFamily="50" charset="-128"/>
                </a:endParaRPr>
              </a:p>
            </p:txBody>
          </p:sp>
          <p:sp>
            <p:nvSpPr>
              <p:cNvPr id="53" name="テキスト ボックス 52">
                <a:extLst>
                  <a:ext uri="{FF2B5EF4-FFF2-40B4-BE49-F238E27FC236}">
                    <a16:creationId xmlns:a16="http://schemas.microsoft.com/office/drawing/2014/main" id="{E6676FDB-48F8-F724-7012-C5A6B73B724D}"/>
                  </a:ext>
                </a:extLst>
              </p:cNvPr>
              <p:cNvSpPr txBox="1"/>
              <p:nvPr/>
            </p:nvSpPr>
            <p:spPr>
              <a:xfrm>
                <a:off x="6772380" y="5622224"/>
                <a:ext cx="445204" cy="238776"/>
              </a:xfrm>
              <a:prstGeom prst="rect">
                <a:avLst/>
              </a:prstGeom>
              <a:noFill/>
            </p:spPr>
            <p:txBody>
              <a:bodyPr wrap="square" rtlCol="0">
                <a:spAutoFit/>
              </a:bodyPr>
              <a:lstStyle/>
              <a:p>
                <a:pPr algn="dist"/>
                <a:r>
                  <a:rPr lang="ja-JP" altLang="en-US" sz="1050" dirty="0">
                    <a:latin typeface="HGS創英角ﾎﾟｯﾌﾟ体" panose="040B0A00000000000000" pitchFamily="50" charset="-128"/>
                    <a:ea typeface="HGS創英角ﾎﾟｯﾌﾟ体" panose="040B0A00000000000000" pitchFamily="50" charset="-128"/>
                  </a:rPr>
                  <a:t>もの</a:t>
                </a:r>
                <a:endParaRPr kumimoji="1" lang="ja-JP" altLang="en-US" sz="1050" dirty="0">
                  <a:latin typeface="HGS創英角ﾎﾟｯﾌﾟ体" panose="040B0A00000000000000" pitchFamily="50" charset="-128"/>
                  <a:ea typeface="HGS創英角ﾎﾟｯﾌﾟ体" panose="040B0A00000000000000" pitchFamily="50" charset="-128"/>
                </a:endParaRPr>
              </a:p>
            </p:txBody>
          </p:sp>
          <p:sp>
            <p:nvSpPr>
              <p:cNvPr id="54" name="テキスト ボックス 53">
                <a:extLst>
                  <a:ext uri="{FF2B5EF4-FFF2-40B4-BE49-F238E27FC236}">
                    <a16:creationId xmlns:a16="http://schemas.microsoft.com/office/drawing/2014/main" id="{B927E9EB-B554-E760-6376-4935C63322A9}"/>
                  </a:ext>
                </a:extLst>
              </p:cNvPr>
              <p:cNvSpPr txBox="1"/>
              <p:nvPr/>
            </p:nvSpPr>
            <p:spPr>
              <a:xfrm>
                <a:off x="5281584" y="6073943"/>
                <a:ext cx="445204" cy="238776"/>
              </a:xfrm>
              <a:prstGeom prst="rect">
                <a:avLst/>
              </a:prstGeom>
              <a:noFill/>
            </p:spPr>
            <p:txBody>
              <a:bodyPr wrap="square" rtlCol="0">
                <a:spAutoFit/>
              </a:bodyPr>
              <a:lstStyle/>
              <a:p>
                <a:pPr algn="dist"/>
                <a:r>
                  <a:rPr lang="ja-JP" altLang="en-US" sz="1050" dirty="0">
                    <a:latin typeface="HGS創英角ﾎﾟｯﾌﾟ体" panose="040B0A00000000000000" pitchFamily="50" charset="-128"/>
                    <a:ea typeface="HGS創英角ﾎﾟｯﾌﾟ体" panose="040B0A00000000000000" pitchFamily="50" charset="-128"/>
                  </a:rPr>
                  <a:t>にん</a:t>
                </a:r>
                <a:endParaRPr kumimoji="1" lang="ja-JP" altLang="en-US" sz="1050" dirty="0">
                  <a:latin typeface="HGS創英角ﾎﾟｯﾌﾟ体" panose="040B0A00000000000000" pitchFamily="50" charset="-128"/>
                  <a:ea typeface="HGS創英角ﾎﾟｯﾌﾟ体" panose="040B0A00000000000000" pitchFamily="50" charset="-128"/>
                </a:endParaRPr>
              </a:p>
            </p:txBody>
          </p:sp>
          <p:sp>
            <p:nvSpPr>
              <p:cNvPr id="55" name="テキスト ボックス 54">
                <a:extLst>
                  <a:ext uri="{FF2B5EF4-FFF2-40B4-BE49-F238E27FC236}">
                    <a16:creationId xmlns:a16="http://schemas.microsoft.com/office/drawing/2014/main" id="{691A8E5E-4F67-3CA2-A960-30A0A2F09FCB}"/>
                  </a:ext>
                </a:extLst>
              </p:cNvPr>
              <p:cNvSpPr txBox="1"/>
              <p:nvPr/>
            </p:nvSpPr>
            <p:spPr>
              <a:xfrm>
                <a:off x="5907783" y="6062879"/>
                <a:ext cx="445204" cy="238776"/>
              </a:xfrm>
              <a:prstGeom prst="rect">
                <a:avLst/>
              </a:prstGeom>
              <a:noFill/>
            </p:spPr>
            <p:txBody>
              <a:bodyPr wrap="square" rtlCol="0">
                <a:spAutoFit/>
              </a:bodyPr>
              <a:lstStyle/>
              <a:p>
                <a:pPr algn="dist"/>
                <a:r>
                  <a:rPr lang="ja-JP" altLang="en-US" sz="1050" dirty="0">
                    <a:latin typeface="HGS創英角ﾎﾟｯﾌﾟ体" panose="040B0A00000000000000" pitchFamily="50" charset="-128"/>
                    <a:ea typeface="HGS創英角ﾎﾟｯﾌﾟ体" panose="040B0A00000000000000" pitchFamily="50" charset="-128"/>
                  </a:rPr>
                  <a:t>ひき</a:t>
                </a:r>
                <a:endParaRPr kumimoji="1" lang="ja-JP" altLang="en-US" sz="1050" dirty="0">
                  <a:latin typeface="HGS創英角ﾎﾟｯﾌﾟ体" panose="040B0A00000000000000" pitchFamily="50" charset="-128"/>
                  <a:ea typeface="HGS創英角ﾎﾟｯﾌﾟ体" panose="040B0A00000000000000" pitchFamily="50" charset="-128"/>
                </a:endParaRPr>
              </a:p>
            </p:txBody>
          </p:sp>
          <p:sp>
            <p:nvSpPr>
              <p:cNvPr id="56" name="テキスト ボックス 55">
                <a:extLst>
                  <a:ext uri="{FF2B5EF4-FFF2-40B4-BE49-F238E27FC236}">
                    <a16:creationId xmlns:a16="http://schemas.microsoft.com/office/drawing/2014/main" id="{412C7C8A-05DA-59E7-4831-08FA9E7964BF}"/>
                  </a:ext>
                </a:extLst>
              </p:cNvPr>
              <p:cNvSpPr txBox="1"/>
              <p:nvPr/>
            </p:nvSpPr>
            <p:spPr>
              <a:xfrm>
                <a:off x="6464640" y="6072952"/>
                <a:ext cx="595173" cy="238776"/>
              </a:xfrm>
              <a:prstGeom prst="rect">
                <a:avLst/>
              </a:prstGeom>
              <a:noFill/>
            </p:spPr>
            <p:txBody>
              <a:bodyPr wrap="square" rtlCol="0">
                <a:spAutoFit/>
              </a:bodyPr>
              <a:lstStyle/>
              <a:p>
                <a:pPr algn="dist"/>
                <a:r>
                  <a:rPr lang="ja-JP" altLang="en-US" sz="1050" dirty="0">
                    <a:latin typeface="HGS創英角ﾎﾟｯﾌﾟ体" panose="040B0A00000000000000" pitchFamily="50" charset="-128"/>
                    <a:ea typeface="HGS創英角ﾎﾟｯﾌﾟ体" panose="040B0A00000000000000" pitchFamily="50" charset="-128"/>
                  </a:rPr>
                  <a:t>こ</a:t>
                </a:r>
                <a:endParaRPr kumimoji="1" lang="ja-JP" altLang="en-US" sz="1050" dirty="0">
                  <a:latin typeface="HGS創英角ﾎﾟｯﾌﾟ体" panose="040B0A00000000000000" pitchFamily="50" charset="-128"/>
                  <a:ea typeface="HGS創英角ﾎﾟｯﾌﾟ体" panose="040B0A00000000000000" pitchFamily="50" charset="-128"/>
                </a:endParaRPr>
              </a:p>
            </p:txBody>
          </p:sp>
          <p:sp>
            <p:nvSpPr>
              <p:cNvPr id="57" name="テキスト ボックス 56">
                <a:extLst>
                  <a:ext uri="{FF2B5EF4-FFF2-40B4-BE49-F238E27FC236}">
                    <a16:creationId xmlns:a16="http://schemas.microsoft.com/office/drawing/2014/main" id="{DD7BE7BA-8A03-CCC1-D0B5-FA7A344C7432}"/>
                  </a:ext>
                </a:extLst>
              </p:cNvPr>
              <p:cNvSpPr txBox="1"/>
              <p:nvPr/>
            </p:nvSpPr>
            <p:spPr>
              <a:xfrm>
                <a:off x="3868773" y="6072952"/>
                <a:ext cx="445204" cy="238776"/>
              </a:xfrm>
              <a:prstGeom prst="rect">
                <a:avLst/>
              </a:prstGeom>
              <a:noFill/>
            </p:spPr>
            <p:txBody>
              <a:bodyPr wrap="square" rtlCol="0">
                <a:spAutoFit/>
              </a:bodyPr>
              <a:lstStyle/>
              <a:p>
                <a:pPr algn="dist"/>
                <a:r>
                  <a:rPr lang="ja-JP" altLang="en-US" sz="1050" dirty="0">
                    <a:latin typeface="HGS創英角ﾎﾟｯﾌﾟ体" panose="040B0A00000000000000" pitchFamily="50" charset="-128"/>
                    <a:ea typeface="HGS創英角ﾎﾟｯﾌﾟ体" panose="040B0A00000000000000" pitchFamily="50" charset="-128"/>
                  </a:rPr>
                  <a:t>しら</a:t>
                </a:r>
                <a:endParaRPr kumimoji="1" lang="ja-JP" altLang="en-US" sz="1050" dirty="0">
                  <a:latin typeface="HGS創英角ﾎﾟｯﾌﾟ体" panose="040B0A00000000000000" pitchFamily="50" charset="-128"/>
                  <a:ea typeface="HGS創英角ﾎﾟｯﾌﾟ体" panose="040B0A00000000000000" pitchFamily="50" charset="-128"/>
                </a:endParaRPr>
              </a:p>
            </p:txBody>
          </p:sp>
          <p:sp>
            <p:nvSpPr>
              <p:cNvPr id="58" name="テキスト ボックス 57">
                <a:extLst>
                  <a:ext uri="{FF2B5EF4-FFF2-40B4-BE49-F238E27FC236}">
                    <a16:creationId xmlns:a16="http://schemas.microsoft.com/office/drawing/2014/main" id="{CCA13976-AE7A-8D5C-3A4D-1EE6404632F3}"/>
                  </a:ext>
                </a:extLst>
              </p:cNvPr>
              <p:cNvSpPr txBox="1"/>
              <p:nvPr/>
            </p:nvSpPr>
            <p:spPr>
              <a:xfrm>
                <a:off x="4548207" y="6056925"/>
                <a:ext cx="445204" cy="238776"/>
              </a:xfrm>
              <a:prstGeom prst="rect">
                <a:avLst/>
              </a:prstGeom>
              <a:noFill/>
            </p:spPr>
            <p:txBody>
              <a:bodyPr wrap="square" rtlCol="0">
                <a:spAutoFit/>
              </a:bodyPr>
              <a:lstStyle/>
              <a:p>
                <a:pPr algn="dist"/>
                <a:r>
                  <a:rPr lang="ja-JP" altLang="en-US" sz="1050" dirty="0" err="1">
                    <a:latin typeface="HGS創英角ﾎﾟｯﾌﾟ体" panose="040B0A00000000000000" pitchFamily="50" charset="-128"/>
                    <a:ea typeface="HGS創英角ﾎﾟｯﾌﾟ体" panose="040B0A00000000000000" pitchFamily="50" charset="-128"/>
                  </a:rPr>
                  <a:t>かず</a:t>
                </a:r>
                <a:endParaRPr lang="en-US" altLang="ja-JP" sz="1050" dirty="0">
                  <a:latin typeface="HGS創英角ﾎﾟｯﾌﾟ体" panose="040B0A00000000000000" pitchFamily="50" charset="-128"/>
                  <a:ea typeface="HGS創英角ﾎﾟｯﾌﾟ体" panose="040B0A00000000000000" pitchFamily="50" charset="-128"/>
                </a:endParaRPr>
              </a:p>
            </p:txBody>
          </p:sp>
        </p:grpSp>
      </p:grpSp>
      <p:grpSp>
        <p:nvGrpSpPr>
          <p:cNvPr id="59" name="グループ化 58">
            <a:extLst>
              <a:ext uri="{FF2B5EF4-FFF2-40B4-BE49-F238E27FC236}">
                <a16:creationId xmlns:a16="http://schemas.microsoft.com/office/drawing/2014/main" id="{38C8CC82-A22D-0E6A-1E47-C611700CA26A}"/>
              </a:ext>
            </a:extLst>
          </p:cNvPr>
          <p:cNvGrpSpPr/>
          <p:nvPr/>
        </p:nvGrpSpPr>
        <p:grpSpPr>
          <a:xfrm>
            <a:off x="3126341" y="4479725"/>
            <a:ext cx="5380894" cy="693615"/>
            <a:chOff x="7381905" y="3459024"/>
            <a:chExt cx="3781964" cy="853679"/>
          </a:xfrm>
        </p:grpSpPr>
        <p:sp>
          <p:nvSpPr>
            <p:cNvPr id="60" name="テキスト ボックス 59">
              <a:extLst>
                <a:ext uri="{FF2B5EF4-FFF2-40B4-BE49-F238E27FC236}">
                  <a16:creationId xmlns:a16="http://schemas.microsoft.com/office/drawing/2014/main" id="{85F49DDC-AAEA-3E14-F29E-9DB4F5C8FA48}"/>
                </a:ext>
              </a:extLst>
            </p:cNvPr>
            <p:cNvSpPr txBox="1"/>
            <p:nvPr/>
          </p:nvSpPr>
          <p:spPr>
            <a:xfrm>
              <a:off x="7420555" y="3527872"/>
              <a:ext cx="3743314" cy="784831"/>
            </a:xfrm>
            <a:prstGeom prst="rect">
              <a:avLst/>
            </a:prstGeom>
            <a:noFill/>
          </p:spPr>
          <p:txBody>
            <a:bodyPr wrap="square" rtlCol="0">
              <a:spAutoFit/>
            </a:bodyPr>
            <a:lstStyle/>
            <a:p>
              <a:pPr algn="dist">
                <a:lnSpc>
                  <a:spcPct val="150000"/>
                </a:lnSpc>
              </a:pPr>
              <a:r>
                <a:rPr lang="ja-JP" altLang="en-US" sz="2500" dirty="0" smtClean="0">
                  <a:latin typeface="HGP創英角ﾎﾟｯﾌﾟ体" panose="040B0A00000000000000" pitchFamily="50" charset="-128"/>
                  <a:ea typeface="HGP創英角ﾎﾟｯﾌﾟ体" panose="040B0A00000000000000" pitchFamily="50" charset="-128"/>
                </a:rPr>
                <a:t>表をまとめるときの</a:t>
              </a:r>
              <a:r>
                <a:rPr lang="ja-JP" altLang="en-US" sz="2800" dirty="0" smtClean="0">
                  <a:solidFill>
                    <a:srgbClr val="FF5947"/>
                  </a:solidFill>
                  <a:latin typeface="HGP創英角ﾎﾟｯﾌﾟ体" panose="040B0A00000000000000" pitchFamily="50" charset="-128"/>
                  <a:ea typeface="HGP創英角ﾎﾟｯﾌﾟ体" panose="040B0A00000000000000" pitchFamily="50" charset="-128"/>
                </a:rPr>
                <a:t>ポイント</a:t>
              </a:r>
              <a:endParaRPr lang="en-US" altLang="ja-JP" sz="2400" dirty="0">
                <a:latin typeface="HGP創英角ﾎﾟｯﾌﾟ体" panose="040B0A00000000000000" pitchFamily="50" charset="-128"/>
                <a:ea typeface="HGP創英角ﾎﾟｯﾌﾟ体" panose="040B0A00000000000000" pitchFamily="50" charset="-128"/>
              </a:endParaRPr>
            </a:p>
          </p:txBody>
        </p:sp>
        <p:sp>
          <p:nvSpPr>
            <p:cNvPr id="61" name="テキスト ボックス 60">
              <a:extLst>
                <a:ext uri="{FF2B5EF4-FFF2-40B4-BE49-F238E27FC236}">
                  <a16:creationId xmlns:a16="http://schemas.microsoft.com/office/drawing/2014/main" id="{C59D4D24-02E4-AF3F-DF11-12DA428EFC18}"/>
                </a:ext>
              </a:extLst>
            </p:cNvPr>
            <p:cNvSpPr txBox="1"/>
            <p:nvPr/>
          </p:nvSpPr>
          <p:spPr>
            <a:xfrm>
              <a:off x="7381905" y="3574316"/>
              <a:ext cx="480750" cy="321982"/>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ひょう</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sp>
          <p:nvSpPr>
            <p:cNvPr id="62" name="テキスト ボックス 61">
              <a:extLst>
                <a:ext uri="{FF2B5EF4-FFF2-40B4-BE49-F238E27FC236}">
                  <a16:creationId xmlns:a16="http://schemas.microsoft.com/office/drawing/2014/main" id="{C2330A8A-6B1A-8C48-DA5E-B675DDE99396}"/>
                </a:ext>
              </a:extLst>
            </p:cNvPr>
            <p:cNvSpPr txBox="1"/>
            <p:nvPr/>
          </p:nvSpPr>
          <p:spPr>
            <a:xfrm>
              <a:off x="10062516" y="3459024"/>
              <a:ext cx="961499" cy="454562"/>
            </a:xfrm>
            <a:prstGeom prst="rect">
              <a:avLst/>
            </a:prstGeom>
            <a:noFill/>
          </p:spPr>
          <p:txBody>
            <a:bodyPr wrap="square" rtlCol="0">
              <a:spAutoFit/>
            </a:bodyPr>
            <a:lstStyle/>
            <a:p>
              <a:pPr algn="dist">
                <a:lnSpc>
                  <a:spcPct val="150000"/>
                </a:lnSpc>
              </a:pPr>
              <a:r>
                <a:rPr lang="ja-JP" altLang="en-US" sz="1200" b="1" dirty="0">
                  <a:latin typeface="HGP創英角ﾎﾟｯﾌﾟ体" panose="040B0A00000000000000" pitchFamily="50" charset="-128"/>
                  <a:ea typeface="HGP創英角ﾎﾟｯﾌﾟ体" panose="040B0A00000000000000" pitchFamily="50" charset="-128"/>
                </a:rPr>
                <a:t>・　・　・　・</a:t>
              </a:r>
              <a:endParaRPr lang="en-US" altLang="ja-JP" sz="1200" b="1" dirty="0">
                <a:latin typeface="HGP創英角ﾎﾟｯﾌﾟ体" panose="040B0A00000000000000" pitchFamily="50" charset="-128"/>
                <a:ea typeface="HGP創英角ﾎﾟｯﾌﾟ体" panose="040B0A00000000000000" pitchFamily="50" charset="-128"/>
              </a:endParaRPr>
            </a:p>
          </p:txBody>
        </p:sp>
      </p:grpSp>
      <p:pic>
        <p:nvPicPr>
          <p:cNvPr id="66" name="図 65">
            <a:hlinkClick r:id="rId8" action="ppaction://hlinksldjump"/>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210271" y="120615"/>
            <a:ext cx="1347333" cy="566977"/>
          </a:xfrm>
          <a:prstGeom prst="rect">
            <a:avLst/>
          </a:prstGeom>
        </p:spPr>
      </p:pic>
      <p:pic>
        <p:nvPicPr>
          <p:cNvPr id="67" name="図 66">
            <a:hlinkClick r:id="rId10" action="ppaction://hlinksldjump"/>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691647" y="138904"/>
            <a:ext cx="1347333" cy="548688"/>
          </a:xfrm>
          <a:prstGeom prst="rect">
            <a:avLst/>
          </a:prstGeom>
        </p:spPr>
      </p:pic>
      <p:pic>
        <p:nvPicPr>
          <p:cNvPr id="68" name="図 67">
            <a:hlinkClick r:id="rId12" action="ppaction://hlinksldjump"/>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926939" y="130108"/>
            <a:ext cx="1572904" cy="548688"/>
          </a:xfrm>
          <a:prstGeom prst="rect">
            <a:avLst/>
          </a:prstGeom>
        </p:spPr>
      </p:pic>
      <p:sp>
        <p:nvSpPr>
          <p:cNvPr id="63" name="正方形/長方形 62"/>
          <p:cNvSpPr/>
          <p:nvPr/>
        </p:nvSpPr>
        <p:spPr>
          <a:xfrm>
            <a:off x="0" y="0"/>
            <a:ext cx="990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28009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10"/>
                                        <p:tgtEl>
                                          <p:spTgt spid="63"/>
                                        </p:tgtEl>
                                      </p:cBhvr>
                                    </p:animEffect>
                                    <p:set>
                                      <p:cBhvr>
                                        <p:cTn id="7" dur="1" fill="hold">
                                          <p:stCondLst>
                                            <p:cond delay="9"/>
                                          </p:stCondLst>
                                        </p:cTn>
                                        <p:tgtEl>
                                          <p:spTgt spid="63"/>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childTnLst>
                                </p:cTn>
                              </p:par>
                            </p:childTnLst>
                          </p:cTn>
                        </p:par>
                        <p:par>
                          <p:cTn id="11" fill="hold">
                            <p:stCondLst>
                              <p:cond delay="1000"/>
                            </p:stCondLst>
                            <p:childTnLst>
                              <p:par>
                                <p:cTn id="12" presetID="14" presetClass="entr" presetSubtype="1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750"/>
                                        <p:tgtEl>
                                          <p:spTgt spid="3"/>
                                        </p:tgtEl>
                                      </p:cBhvr>
                                    </p:animEffect>
                                  </p:childTnLst>
                                </p:cTn>
                              </p:par>
                            </p:childTnLst>
                          </p:cTn>
                        </p:par>
                        <p:par>
                          <p:cTn id="15" fill="hold">
                            <p:stCondLst>
                              <p:cond delay="175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250"/>
                            </p:stCondLst>
                            <p:childTnLst>
                              <p:par>
                                <p:cTn id="22" presetID="10" presetClass="entr" presetSubtype="0" fill="hold" nodeType="afterEffect">
                                  <p:stCondLst>
                                    <p:cond delay="0"/>
                                  </p:stCondLst>
                                  <p:childTnLst>
                                    <p:set>
                                      <p:cBhvr>
                                        <p:cTn id="23" dur="1" fill="hold">
                                          <p:stCondLst>
                                            <p:cond delay="0"/>
                                          </p:stCondLst>
                                        </p:cTn>
                                        <p:tgtEl>
                                          <p:spTgt spid="187"/>
                                        </p:tgtEl>
                                        <p:attrNameLst>
                                          <p:attrName>style.visibility</p:attrName>
                                        </p:attrNameLst>
                                      </p:cBhvr>
                                      <p:to>
                                        <p:strVal val="visible"/>
                                      </p:to>
                                    </p:set>
                                    <p:animEffect transition="in" filter="fade">
                                      <p:cBhvr>
                                        <p:cTn id="24" dur="500"/>
                                        <p:tgtEl>
                                          <p:spTgt spid="187"/>
                                        </p:tgtEl>
                                      </p:cBhvr>
                                    </p:animEffect>
                                  </p:childTnLst>
                                </p:cTn>
                              </p:par>
                              <p:par>
                                <p:cTn id="25" presetID="63" presetClass="path" presetSubtype="0" accel="50000" decel="50000" fill="hold" nodeType="withEffect">
                                  <p:stCondLst>
                                    <p:cond delay="250"/>
                                  </p:stCondLst>
                                  <p:childTnLst>
                                    <p:animMotion origin="layout" path="M -2.30769E-6 4.44444E-6 L 0.15257 4.44444E-6 " pathEditMode="relative" rAng="0" ptsTypes="AA">
                                      <p:cBhvr>
                                        <p:cTn id="26" dur="2000" fill="hold"/>
                                        <p:tgtEl>
                                          <p:spTgt spid="187"/>
                                        </p:tgtEl>
                                        <p:attrNameLst>
                                          <p:attrName>ppt_x</p:attrName>
                                          <p:attrName>ppt_y</p:attrName>
                                        </p:attrNameLst>
                                      </p:cBhvr>
                                      <p:rCtr x="7628" y="0"/>
                                    </p:animMotion>
                                  </p:childTnLst>
                                </p:cTn>
                              </p:par>
                            </p:childTnLst>
                          </p:cTn>
                        </p:par>
                        <p:par>
                          <p:cTn id="27" fill="hold">
                            <p:stCondLst>
                              <p:cond delay="4500"/>
                            </p:stCondLst>
                            <p:childTnLst>
                              <p:par>
                                <p:cTn id="28" presetID="10" presetClass="entr" presetSubtype="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par>
                          <p:cTn id="31" fill="hold">
                            <p:stCondLst>
                              <p:cond delay="5000"/>
                            </p:stCondLst>
                            <p:childTnLst>
                              <p:par>
                                <p:cTn id="32" presetID="14" presetClass="entr" presetSubtype="10"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randombar(horizontal)">
                                      <p:cBhvr>
                                        <p:cTn id="34" dur="500"/>
                                        <p:tgtEl>
                                          <p:spTgt spid="11"/>
                                        </p:tgtEl>
                                      </p:cBhvr>
                                    </p:animEffect>
                                  </p:childTnLst>
                                </p:cTn>
                              </p:par>
                            </p:childTnLst>
                          </p:cTn>
                        </p:par>
                        <p:par>
                          <p:cTn id="35" fill="hold">
                            <p:stCondLst>
                              <p:cond delay="5500"/>
                            </p:stCondLst>
                            <p:childTnLst>
                              <p:par>
                                <p:cTn id="36" presetID="31"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6500"/>
                            </p:stCondLst>
                            <p:childTnLst>
                              <p:par>
                                <p:cTn id="43" presetID="53" presetClass="entr" presetSubtype="16" fill="hold" nodeType="afterEffect">
                                  <p:stCondLst>
                                    <p:cond delay="0"/>
                                  </p:stCondLst>
                                  <p:childTnLst>
                                    <p:set>
                                      <p:cBhvr>
                                        <p:cTn id="44" dur="1" fill="hold">
                                          <p:stCondLst>
                                            <p:cond delay="0"/>
                                          </p:stCondLst>
                                        </p:cTn>
                                        <p:tgtEl>
                                          <p:spTgt spid="59"/>
                                        </p:tgtEl>
                                        <p:attrNameLst>
                                          <p:attrName>style.visibility</p:attrName>
                                        </p:attrNameLst>
                                      </p:cBhvr>
                                      <p:to>
                                        <p:strVal val="visible"/>
                                      </p:to>
                                    </p:set>
                                    <p:anim calcmode="lin" valueType="num">
                                      <p:cBhvr>
                                        <p:cTn id="45" dur="500" fill="hold"/>
                                        <p:tgtEl>
                                          <p:spTgt spid="59"/>
                                        </p:tgtEl>
                                        <p:attrNameLst>
                                          <p:attrName>ppt_w</p:attrName>
                                        </p:attrNameLst>
                                      </p:cBhvr>
                                      <p:tavLst>
                                        <p:tav tm="0">
                                          <p:val>
                                            <p:fltVal val="0"/>
                                          </p:val>
                                        </p:tav>
                                        <p:tav tm="100000">
                                          <p:val>
                                            <p:strVal val="#ppt_w"/>
                                          </p:val>
                                        </p:tav>
                                      </p:tavLst>
                                    </p:anim>
                                    <p:anim calcmode="lin" valueType="num">
                                      <p:cBhvr>
                                        <p:cTn id="46" dur="500" fill="hold"/>
                                        <p:tgtEl>
                                          <p:spTgt spid="59"/>
                                        </p:tgtEl>
                                        <p:attrNameLst>
                                          <p:attrName>ppt_h</p:attrName>
                                        </p:attrNameLst>
                                      </p:cBhvr>
                                      <p:tavLst>
                                        <p:tav tm="0">
                                          <p:val>
                                            <p:fltVal val="0"/>
                                          </p:val>
                                        </p:tav>
                                        <p:tav tm="100000">
                                          <p:val>
                                            <p:strVal val="#ppt_h"/>
                                          </p:val>
                                        </p:tav>
                                      </p:tavLst>
                                    </p:anim>
                                    <p:animEffect transition="in" filter="fade">
                                      <p:cBhvr>
                                        <p:cTn id="47" dur="500"/>
                                        <p:tgtEl>
                                          <p:spTgt spid="59"/>
                                        </p:tgtEl>
                                      </p:cBhvr>
                                    </p:animEffect>
                                  </p:childTnLst>
                                </p:cTn>
                              </p:par>
                            </p:childTnLst>
                          </p:cTn>
                        </p:par>
                        <p:par>
                          <p:cTn id="48" fill="hold">
                            <p:stCondLst>
                              <p:cond delay="7000"/>
                            </p:stCondLst>
                            <p:childTnLst>
                              <p:par>
                                <p:cTn id="49" presetID="26" presetClass="emph" presetSubtype="0" fill="hold" nodeType="afterEffect">
                                  <p:stCondLst>
                                    <p:cond delay="0"/>
                                  </p:stCondLst>
                                  <p:childTnLst>
                                    <p:animEffect transition="out" filter="fade">
                                      <p:cBhvr>
                                        <p:cTn id="50" dur="500" tmFilter="0, 0; .2, .5; .8, .5; 1, 0"/>
                                        <p:tgtEl>
                                          <p:spTgt spid="59"/>
                                        </p:tgtEl>
                                      </p:cBhvr>
                                    </p:animEffect>
                                    <p:animScale>
                                      <p:cBhvr>
                                        <p:cTn id="51" dur="250" autoRev="1" fill="hold"/>
                                        <p:tgtEl>
                                          <p:spTgt spid="59"/>
                                        </p:tgtEl>
                                      </p:cBhvr>
                                      <p:by x="105000" y="105000"/>
                                    </p:animScale>
                                  </p:childTnLst>
                                </p:cTn>
                              </p:par>
                            </p:childTnLst>
                          </p:cTn>
                        </p:par>
                        <p:par>
                          <p:cTn id="52" fill="hold">
                            <p:stCondLst>
                              <p:cond delay="7500"/>
                            </p:stCondLst>
                            <p:childTnLst>
                              <p:par>
                                <p:cTn id="53" presetID="53" presetClass="entr" presetSubtype="16" fill="hold" nodeType="after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1000" fill="hold"/>
                                        <p:tgtEl>
                                          <p:spTgt spid="42"/>
                                        </p:tgtEl>
                                        <p:attrNameLst>
                                          <p:attrName>ppt_w</p:attrName>
                                        </p:attrNameLst>
                                      </p:cBhvr>
                                      <p:tavLst>
                                        <p:tav tm="0">
                                          <p:val>
                                            <p:fltVal val="0"/>
                                          </p:val>
                                        </p:tav>
                                        <p:tav tm="100000">
                                          <p:val>
                                            <p:strVal val="#ppt_w"/>
                                          </p:val>
                                        </p:tav>
                                      </p:tavLst>
                                    </p:anim>
                                    <p:anim calcmode="lin" valueType="num">
                                      <p:cBhvr>
                                        <p:cTn id="56" dur="1000" fill="hold"/>
                                        <p:tgtEl>
                                          <p:spTgt spid="42"/>
                                        </p:tgtEl>
                                        <p:attrNameLst>
                                          <p:attrName>ppt_h</p:attrName>
                                        </p:attrNameLst>
                                      </p:cBhvr>
                                      <p:tavLst>
                                        <p:tav tm="0">
                                          <p:val>
                                            <p:fltVal val="0"/>
                                          </p:val>
                                        </p:tav>
                                        <p:tav tm="100000">
                                          <p:val>
                                            <p:strVal val="#ppt_h"/>
                                          </p:val>
                                        </p:tav>
                                      </p:tavLst>
                                    </p:anim>
                                    <p:animEffect transition="in" filter="fade">
                                      <p:cBhvr>
                                        <p:cTn id="57" dur="1000"/>
                                        <p:tgtEl>
                                          <p:spTgt spid="42"/>
                                        </p:tgtEl>
                                      </p:cBhvr>
                                    </p:animEffect>
                                  </p:childTnLst>
                                </p:cTn>
                              </p:par>
                            </p:childTnLst>
                          </p:cTn>
                        </p:par>
                        <p:par>
                          <p:cTn id="58" fill="hold">
                            <p:stCondLst>
                              <p:cond delay="8500"/>
                            </p:stCondLst>
                            <p:childTnLst>
                              <p:par>
                                <p:cTn id="59" presetID="26" presetClass="emph" presetSubtype="0" fill="hold" nodeType="afterEffect">
                                  <p:stCondLst>
                                    <p:cond delay="250"/>
                                  </p:stCondLst>
                                  <p:childTnLst>
                                    <p:animEffect transition="out" filter="fade">
                                      <p:cBhvr>
                                        <p:cTn id="60" dur="750" tmFilter="0, 0; .2, .5; .8, .5; 1, 0"/>
                                        <p:tgtEl>
                                          <p:spTgt spid="42"/>
                                        </p:tgtEl>
                                      </p:cBhvr>
                                    </p:animEffect>
                                    <p:animScale>
                                      <p:cBhvr>
                                        <p:cTn id="61" dur="375" autoRev="1" fill="hold"/>
                                        <p:tgtEl>
                                          <p:spTgt spid="42"/>
                                        </p:tgtEl>
                                      </p:cBhvr>
                                      <p:by x="105000" y="105000"/>
                                    </p:animScale>
                                  </p:childTnLst>
                                </p:cTn>
                              </p:par>
                            </p:childTnLst>
                          </p:cTn>
                        </p:par>
                        <p:par>
                          <p:cTn id="62" fill="hold">
                            <p:stCondLst>
                              <p:cond delay="9500"/>
                            </p:stCondLst>
                            <p:childTnLst>
                              <p:par>
                                <p:cTn id="63" presetID="10" presetClass="entr" presetSubtype="0" fill="hold" nodeType="afterEffect">
                                  <p:stCondLst>
                                    <p:cond delay="250"/>
                                  </p:stCondLst>
                                  <p:childTnLst>
                                    <p:set>
                                      <p:cBhvr>
                                        <p:cTn id="64" dur="1" fill="hold">
                                          <p:stCondLst>
                                            <p:cond delay="0"/>
                                          </p:stCondLst>
                                        </p:cTn>
                                        <p:tgtEl>
                                          <p:spTgt spid="38"/>
                                        </p:tgtEl>
                                        <p:attrNameLst>
                                          <p:attrName>style.visibility</p:attrName>
                                        </p:attrNameLst>
                                      </p:cBhvr>
                                      <p:to>
                                        <p:strVal val="visible"/>
                                      </p:to>
                                    </p:set>
                                    <p:animEffect transition="in" filter="fade">
                                      <p:cBhvr>
                                        <p:cTn id="65" dur="500"/>
                                        <p:tgtEl>
                                          <p:spTgt spid="38"/>
                                        </p:tgtEl>
                                      </p:cBhvr>
                                    </p:animEffect>
                                  </p:childTnLst>
                                </p:cTn>
                              </p:par>
                              <p:par>
                                <p:cTn id="66" presetID="6" presetClass="emph" presetSubtype="0" fill="hold" nodeType="withEffect">
                                  <p:stCondLst>
                                    <p:cond delay="250"/>
                                  </p:stCondLst>
                                  <p:childTnLst>
                                    <p:animScale>
                                      <p:cBhvr>
                                        <p:cTn id="67" dur="1000" fill="hold"/>
                                        <p:tgtEl>
                                          <p:spTgt spid="3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6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03E158DB-E99B-9608-22C8-F9608C229A76}"/>
              </a:ext>
            </a:extLst>
          </p:cNvPr>
          <p:cNvGrpSpPr/>
          <p:nvPr/>
        </p:nvGrpSpPr>
        <p:grpSpPr>
          <a:xfrm>
            <a:off x="353056" y="570133"/>
            <a:ext cx="5977449" cy="747203"/>
            <a:chOff x="434530" y="181720"/>
            <a:chExt cx="7356860" cy="919634"/>
          </a:xfrm>
        </p:grpSpPr>
        <p:sp>
          <p:nvSpPr>
            <p:cNvPr id="22" name="テキスト ボックス 21"/>
            <p:cNvSpPr txBox="1"/>
            <p:nvPr/>
          </p:nvSpPr>
          <p:spPr>
            <a:xfrm>
              <a:off x="1396665" y="181720"/>
              <a:ext cx="6394725" cy="852305"/>
            </a:xfrm>
            <a:prstGeom prst="rect">
              <a:avLst/>
            </a:prstGeom>
            <a:noFill/>
          </p:spPr>
          <p:txBody>
            <a:bodyPr wrap="square" rtlCol="0">
              <a:spAutoFit/>
            </a:bodyPr>
            <a:lstStyle/>
            <a:p>
              <a:r>
                <a:rPr lang="ja-JP" altLang="en-US" sz="894" dirty="0">
                  <a:latin typeface="HGS創英角ﾎﾟｯﾌﾟ体" panose="040B0A00000000000000" pitchFamily="50" charset="-128"/>
                  <a:ea typeface="HGS創英角ﾎﾟｯﾌﾟ体" panose="040B0A00000000000000" pitchFamily="50" charset="-128"/>
                </a:rPr>
                <a:t> </a:t>
              </a:r>
              <a:r>
                <a:rPr lang="ja-JP" altLang="en-US" sz="1100" dirty="0">
                  <a:latin typeface="HGS創英角ﾎﾟｯﾌﾟ体" panose="040B0A00000000000000" pitchFamily="50" charset="-128"/>
                  <a:ea typeface="HGS創英角ﾎﾟｯﾌﾟ体" panose="040B0A00000000000000" pitchFamily="50" charset="-128"/>
                </a:rPr>
                <a:t>ひょう</a:t>
              </a:r>
              <a:r>
                <a:rPr lang="ja-JP" altLang="en-US" sz="894" dirty="0">
                  <a:latin typeface="HGS創英角ﾎﾟｯﾌﾟ体" panose="040B0A00000000000000" pitchFamily="50" charset="-128"/>
                  <a:ea typeface="HGS創英角ﾎﾟｯﾌﾟ体" panose="040B0A00000000000000" pitchFamily="50" charset="-128"/>
                </a:rPr>
                <a:t> </a:t>
              </a:r>
              <a:endParaRPr lang="en-US" altLang="ja-JP" sz="894" dirty="0">
                <a:latin typeface="HGS創英角ﾎﾟｯﾌﾟ体" panose="040B0A00000000000000" pitchFamily="50" charset="-128"/>
                <a:ea typeface="HGS創英角ﾎﾟｯﾌﾟ体" panose="040B0A00000000000000" pitchFamily="50" charset="-128"/>
              </a:endParaRPr>
            </a:p>
            <a:p>
              <a:r>
                <a:rPr lang="ja-JP" altLang="en-US" sz="2275" dirty="0">
                  <a:latin typeface="HGS創英角ﾎﾟｯﾌﾟ体" panose="040B0A00000000000000" pitchFamily="50" charset="-128"/>
                  <a:ea typeface="HGS創英角ﾎﾟｯﾌﾟ体" panose="040B0A00000000000000" pitchFamily="50" charset="-128"/>
                </a:rPr>
                <a:t> </a:t>
              </a:r>
              <a:r>
                <a:rPr lang="ja-JP" altLang="en-US" sz="2800" dirty="0">
                  <a:latin typeface="HGS創英角ﾎﾟｯﾌﾟ体" panose="040B0A00000000000000" pitchFamily="50" charset="-128"/>
                  <a:ea typeface="HGS創英角ﾎﾟｯﾌﾟ体" panose="040B0A00000000000000" pitchFamily="50" charset="-128"/>
                </a:rPr>
                <a:t>表をグラフにしてみよう！</a:t>
              </a:r>
              <a:endParaRPr kumimoji="1" lang="ja-JP" altLang="en-US" sz="2800" dirty="0">
                <a:latin typeface="HGS創英角ﾎﾟｯﾌﾟ体" panose="040B0A00000000000000" pitchFamily="50" charset="-128"/>
                <a:ea typeface="HGS創英角ﾎﾟｯﾌﾟ体" panose="040B0A00000000000000" pitchFamily="50" charset="-128"/>
              </a:endParaRPr>
            </a:p>
          </p:txBody>
        </p:sp>
        <p:sp>
          <p:nvSpPr>
            <p:cNvPr id="23" name="ひし形 22"/>
            <p:cNvSpPr/>
            <p:nvPr/>
          </p:nvSpPr>
          <p:spPr>
            <a:xfrm>
              <a:off x="434530" y="224189"/>
              <a:ext cx="845271" cy="717090"/>
            </a:xfrm>
            <a:prstGeom prst="diamond">
              <a:avLst/>
            </a:prstGeom>
            <a:effectLst>
              <a:outerShdw blurRad="50800" dist="38100" algn="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2800" dirty="0">
                  <a:solidFill>
                    <a:schemeClr val="bg1"/>
                  </a:solidFill>
                  <a:latin typeface="HGP創英角ﾎﾟｯﾌﾟ体" panose="040B0A00000000000000" pitchFamily="50" charset="-128"/>
                  <a:ea typeface="HGP創英角ﾎﾟｯﾌﾟ体" panose="040B0A00000000000000" pitchFamily="50" charset="-128"/>
                </a:rPr>
                <a:t>３</a:t>
              </a:r>
              <a:endParaRPr kumimoji="1" lang="ja-JP" altLang="en-US" sz="2800" dirty="0">
                <a:solidFill>
                  <a:schemeClr val="bg1"/>
                </a:solidFill>
                <a:latin typeface="HGP創英角ﾎﾟｯﾌﾟ体" panose="040B0A00000000000000" pitchFamily="50" charset="-128"/>
                <a:ea typeface="HGP創英角ﾎﾟｯﾌﾟ体" panose="040B0A00000000000000" pitchFamily="50" charset="-128"/>
              </a:endParaRPr>
            </a:p>
          </p:txBody>
        </p:sp>
        <p:pic>
          <p:nvPicPr>
            <p:cNvPr id="24" name="図 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3574" y="981295"/>
              <a:ext cx="6002913" cy="120059"/>
            </a:xfrm>
            <a:prstGeom prst="rect">
              <a:avLst/>
            </a:prstGeom>
          </p:spPr>
        </p:pic>
      </p:grpSp>
      <p:sp>
        <p:nvSpPr>
          <p:cNvPr id="3" name="テキスト ボックス 2">
            <a:extLst>
              <a:ext uri="{FF2B5EF4-FFF2-40B4-BE49-F238E27FC236}">
                <a16:creationId xmlns:a16="http://schemas.microsoft.com/office/drawing/2014/main" id="{9D9C93B7-3B11-89FA-85F9-1C223F5B9986}"/>
              </a:ext>
            </a:extLst>
          </p:cNvPr>
          <p:cNvSpPr txBox="1"/>
          <p:nvPr/>
        </p:nvSpPr>
        <p:spPr>
          <a:xfrm>
            <a:off x="168943" y="3394910"/>
            <a:ext cx="9504000" cy="2520000"/>
          </a:xfrm>
          <a:prstGeom prst="rect">
            <a:avLst/>
          </a:prstGeom>
          <a:noFill/>
          <a:ln w="38100">
            <a:solidFill>
              <a:srgbClr val="00B050"/>
            </a:solidFill>
            <a:prstDash val="lgDashDotDot"/>
          </a:ln>
        </p:spPr>
        <p:txBody>
          <a:bodyPr wrap="square" rtlCol="0">
            <a:spAutoFit/>
          </a:bodyPr>
          <a:lstStyle/>
          <a:p>
            <a:endParaRPr lang="en-US" altLang="ja-JP" sz="1463" dirty="0">
              <a:latin typeface="HGP創英角ﾎﾟｯﾌﾟ体" panose="040B0A00000000000000" pitchFamily="50" charset="-128"/>
              <a:ea typeface="HGP創英角ﾎﾟｯﾌﾟ体" panose="040B0A00000000000000" pitchFamily="50" charset="-128"/>
            </a:endParaRPr>
          </a:p>
          <a:p>
            <a:endParaRPr lang="en-US" altLang="ja-JP" sz="1463" dirty="0">
              <a:latin typeface="HGP創英角ﾎﾟｯﾌﾟ体" panose="040B0A00000000000000" pitchFamily="50" charset="-128"/>
              <a:ea typeface="HGP創英角ﾎﾟｯﾌﾟ体" panose="040B0A00000000000000" pitchFamily="50" charset="-128"/>
            </a:endParaRPr>
          </a:p>
          <a:p>
            <a:endParaRPr lang="en-US" altLang="ja-JP" sz="1463" dirty="0">
              <a:latin typeface="HGP創英角ﾎﾟｯﾌﾟ体" panose="040B0A00000000000000" pitchFamily="50" charset="-128"/>
              <a:ea typeface="HGP創英角ﾎﾟｯﾌﾟ体" panose="040B0A00000000000000" pitchFamily="50" charset="-128"/>
            </a:endParaRPr>
          </a:p>
          <a:p>
            <a:endParaRPr lang="en-US" altLang="ja-JP" sz="1463" dirty="0">
              <a:latin typeface="HGP創英角ﾎﾟｯﾌﾟ体" panose="040B0A00000000000000" pitchFamily="50" charset="-128"/>
              <a:ea typeface="HGP創英角ﾎﾟｯﾌﾟ体" panose="040B0A00000000000000" pitchFamily="50" charset="-128"/>
            </a:endParaRPr>
          </a:p>
          <a:p>
            <a:endParaRPr lang="en-US" altLang="ja-JP" sz="1463" dirty="0">
              <a:latin typeface="HGP創英角ﾎﾟｯﾌﾟ体" panose="040B0A00000000000000" pitchFamily="50" charset="-128"/>
              <a:ea typeface="HGP創英角ﾎﾟｯﾌﾟ体" panose="040B0A00000000000000" pitchFamily="50" charset="-128"/>
            </a:endParaRPr>
          </a:p>
          <a:p>
            <a:endParaRPr lang="en-US" altLang="ja-JP" sz="1463" dirty="0">
              <a:latin typeface="HGP創英角ﾎﾟｯﾌﾟ体" panose="040B0A00000000000000" pitchFamily="50" charset="-128"/>
              <a:ea typeface="HGP創英角ﾎﾟｯﾌﾟ体" panose="040B0A00000000000000" pitchFamily="50" charset="-128"/>
            </a:endParaRPr>
          </a:p>
          <a:p>
            <a:endParaRPr lang="en-US" altLang="ja-JP" sz="1463" dirty="0">
              <a:latin typeface="HGP創英角ﾎﾟｯﾌﾟ体" panose="040B0A00000000000000" pitchFamily="50" charset="-128"/>
              <a:ea typeface="HGP創英角ﾎﾟｯﾌﾟ体" panose="040B0A00000000000000" pitchFamily="50" charset="-128"/>
            </a:endParaRPr>
          </a:p>
          <a:p>
            <a:endParaRPr lang="en-US" altLang="ja-JP" sz="1463" dirty="0">
              <a:latin typeface="HGP創英角ﾎﾟｯﾌﾟ体" panose="040B0A00000000000000" pitchFamily="50" charset="-128"/>
              <a:ea typeface="HGP創英角ﾎﾟｯﾌﾟ体" panose="040B0A00000000000000" pitchFamily="50" charset="-128"/>
            </a:endParaRPr>
          </a:p>
        </p:txBody>
      </p:sp>
      <p:sp>
        <p:nvSpPr>
          <p:cNvPr id="4" name="吹き出し: 角を丸めた四角形 7">
            <a:extLst>
              <a:ext uri="{FF2B5EF4-FFF2-40B4-BE49-F238E27FC236}">
                <a16:creationId xmlns:a16="http://schemas.microsoft.com/office/drawing/2014/main" id="{7BE7F213-03F3-62E4-ED7C-3B5B811CDBA7}"/>
              </a:ext>
            </a:extLst>
          </p:cNvPr>
          <p:cNvSpPr/>
          <p:nvPr/>
        </p:nvSpPr>
        <p:spPr>
          <a:xfrm>
            <a:off x="2614161" y="1446193"/>
            <a:ext cx="6943443" cy="1233979"/>
          </a:xfrm>
          <a:prstGeom prst="wedgeRoundRectCallout">
            <a:avLst>
              <a:gd name="adj1" fmla="val -54405"/>
              <a:gd name="adj2" fmla="val 17277"/>
              <a:gd name="adj3" fmla="val 16667"/>
            </a:avLst>
          </a:prstGeom>
          <a:no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endParaRPr lang="en-US" altLang="ja-JP" sz="1463" dirty="0">
              <a:latin typeface="HGP創英角ﾎﾟｯﾌﾟ体" panose="040B0A00000000000000" pitchFamily="50" charset="-128"/>
              <a:ea typeface="HGP創英角ﾎﾟｯﾌﾟ体" panose="040B0A00000000000000" pitchFamily="50" charset="-128"/>
            </a:endParaRPr>
          </a:p>
        </p:txBody>
      </p:sp>
      <p:pic>
        <p:nvPicPr>
          <p:cNvPr id="5" name="図 4">
            <a:extLst>
              <a:ext uri="{FF2B5EF4-FFF2-40B4-BE49-F238E27FC236}">
                <a16:creationId xmlns:a16="http://schemas.microsoft.com/office/drawing/2014/main" id="{14C2EBA2-EE63-46B0-BFAB-627B4F6445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5742" y="2799880"/>
            <a:ext cx="1494903" cy="571014"/>
          </a:xfrm>
          <a:prstGeom prst="rect">
            <a:avLst/>
          </a:prstGeom>
        </p:spPr>
      </p:pic>
      <p:grpSp>
        <p:nvGrpSpPr>
          <p:cNvPr id="6" name="グループ化 5">
            <a:extLst>
              <a:ext uri="{FF2B5EF4-FFF2-40B4-BE49-F238E27FC236}">
                <a16:creationId xmlns:a16="http://schemas.microsoft.com/office/drawing/2014/main" id="{00D91037-B634-9C2D-68F9-8FC02BEC3340}"/>
              </a:ext>
            </a:extLst>
          </p:cNvPr>
          <p:cNvGrpSpPr/>
          <p:nvPr/>
        </p:nvGrpSpPr>
        <p:grpSpPr>
          <a:xfrm>
            <a:off x="435495" y="1652340"/>
            <a:ext cx="1817805" cy="995775"/>
            <a:chOff x="771962" y="1296795"/>
            <a:chExt cx="2237298" cy="1225569"/>
          </a:xfrm>
        </p:grpSpPr>
        <p:pic>
          <p:nvPicPr>
            <p:cNvPr id="7" name="図 6">
              <a:extLst>
                <a:ext uri="{FF2B5EF4-FFF2-40B4-BE49-F238E27FC236}">
                  <a16:creationId xmlns:a16="http://schemas.microsoft.com/office/drawing/2014/main" id="{F702AAB4-1629-81E3-E812-AFD78E8DF54D}"/>
                </a:ext>
              </a:extLst>
            </p:cNvPr>
            <p:cNvPicPr>
              <a:picLocks noChangeAspect="1"/>
            </p:cNvPicPr>
            <p:nvPr/>
          </p:nvPicPr>
          <p:blipFill>
            <a:blip r:embed="rId4"/>
            <a:stretch>
              <a:fillRect/>
            </a:stretch>
          </p:blipFill>
          <p:spPr>
            <a:xfrm>
              <a:off x="771962" y="1296795"/>
              <a:ext cx="1144108" cy="1210571"/>
            </a:xfrm>
            <a:prstGeom prst="rect">
              <a:avLst/>
            </a:prstGeom>
          </p:spPr>
        </p:pic>
        <p:pic>
          <p:nvPicPr>
            <p:cNvPr id="9" name="図 8">
              <a:extLst>
                <a:ext uri="{FF2B5EF4-FFF2-40B4-BE49-F238E27FC236}">
                  <a16:creationId xmlns:a16="http://schemas.microsoft.com/office/drawing/2014/main" id="{71249489-9175-D5B9-C2D9-3CC212F07A5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1845428" y="1382867"/>
              <a:ext cx="1163832" cy="1139497"/>
            </a:xfrm>
            <a:prstGeom prst="rect">
              <a:avLst/>
            </a:prstGeom>
          </p:spPr>
        </p:pic>
      </p:grpSp>
      <p:grpSp>
        <p:nvGrpSpPr>
          <p:cNvPr id="10" name="グループ化 9">
            <a:extLst>
              <a:ext uri="{FF2B5EF4-FFF2-40B4-BE49-F238E27FC236}">
                <a16:creationId xmlns:a16="http://schemas.microsoft.com/office/drawing/2014/main" id="{4993A7CA-2337-45A4-C65C-A1391D15E1AD}"/>
              </a:ext>
            </a:extLst>
          </p:cNvPr>
          <p:cNvGrpSpPr/>
          <p:nvPr/>
        </p:nvGrpSpPr>
        <p:grpSpPr>
          <a:xfrm>
            <a:off x="222312" y="3478510"/>
            <a:ext cx="2868435" cy="549590"/>
            <a:chOff x="273615" y="3489936"/>
            <a:chExt cx="3530381" cy="676419"/>
          </a:xfrm>
        </p:grpSpPr>
        <p:sp>
          <p:nvSpPr>
            <p:cNvPr id="15" name="テキスト ボックス 14">
              <a:extLst>
                <a:ext uri="{FF2B5EF4-FFF2-40B4-BE49-F238E27FC236}">
                  <a16:creationId xmlns:a16="http://schemas.microsoft.com/office/drawing/2014/main" id="{7770EFE7-FB52-7E95-ED69-234411503300}"/>
                </a:ext>
              </a:extLst>
            </p:cNvPr>
            <p:cNvSpPr txBox="1"/>
            <p:nvPr/>
          </p:nvSpPr>
          <p:spPr>
            <a:xfrm>
              <a:off x="303688" y="3673911"/>
              <a:ext cx="3500308" cy="492444"/>
            </a:xfrm>
            <a:prstGeom prst="rect">
              <a:avLst/>
            </a:prstGeom>
            <a:noFill/>
          </p:spPr>
          <p:txBody>
            <a:bodyPr wrap="square" rtlCol="0">
              <a:spAutoFit/>
            </a:bodyPr>
            <a:lstStyle/>
            <a:p>
              <a:pPr algn="dist"/>
              <a:r>
                <a:rPr lang="ja-JP" altLang="en-US" sz="2000" dirty="0">
                  <a:latin typeface="HGP創英角ﾎﾟｯﾌﾟ体" panose="040B0A00000000000000" pitchFamily="50" charset="-128"/>
                  <a:ea typeface="HGP創英角ﾎﾟｯﾌﾟ体" panose="040B0A00000000000000" pitchFamily="50" charset="-128"/>
                </a:rPr>
                <a:t>数の大小を比べたいとき</a:t>
              </a:r>
              <a:endParaRPr lang="en-US" altLang="ja-JP" sz="2000" dirty="0">
                <a:latin typeface="HGP創英角ﾎﾟｯﾌﾟ体" panose="040B0A00000000000000" pitchFamily="50" charset="-128"/>
                <a:ea typeface="HGP創英角ﾎﾟｯﾌﾟ体" panose="040B0A00000000000000" pitchFamily="50" charset="-128"/>
              </a:endParaRPr>
            </a:p>
          </p:txBody>
        </p:sp>
        <p:sp>
          <p:nvSpPr>
            <p:cNvPr id="16" name="テキスト ボックス 15">
              <a:extLst>
                <a:ext uri="{FF2B5EF4-FFF2-40B4-BE49-F238E27FC236}">
                  <a16:creationId xmlns:a16="http://schemas.microsoft.com/office/drawing/2014/main" id="{6B242A00-285F-988E-6F78-8FF2FD3A2A7B}"/>
                </a:ext>
              </a:extLst>
            </p:cNvPr>
            <p:cNvSpPr txBox="1"/>
            <p:nvPr/>
          </p:nvSpPr>
          <p:spPr>
            <a:xfrm>
              <a:off x="273615" y="3491477"/>
              <a:ext cx="620308" cy="312512"/>
            </a:xfrm>
            <a:prstGeom prst="rect">
              <a:avLst/>
            </a:prstGeom>
            <a:noFill/>
          </p:spPr>
          <p:txBody>
            <a:bodyPr wrap="square" rtlCol="0">
              <a:spAutoFit/>
            </a:bodyPr>
            <a:lstStyle/>
            <a:p>
              <a:pPr algn="dist"/>
              <a:r>
                <a:rPr kumimoji="1" lang="ja-JP" altLang="en-US" sz="1050" dirty="0">
                  <a:latin typeface="HGS創英角ﾎﾟｯﾌﾟ体" panose="040B0A00000000000000" pitchFamily="50" charset="-128"/>
                  <a:ea typeface="HGS創英角ﾎﾟｯﾌﾟ体" panose="040B0A00000000000000" pitchFamily="50" charset="-128"/>
                </a:rPr>
                <a:t>かず</a:t>
              </a:r>
            </a:p>
          </p:txBody>
        </p:sp>
        <p:sp>
          <p:nvSpPr>
            <p:cNvPr id="17" name="テキスト ボックス 16">
              <a:extLst>
                <a:ext uri="{FF2B5EF4-FFF2-40B4-BE49-F238E27FC236}">
                  <a16:creationId xmlns:a16="http://schemas.microsoft.com/office/drawing/2014/main" id="{FE771C11-561F-A2E3-8BDA-68D4A4CED633}"/>
                </a:ext>
              </a:extLst>
            </p:cNvPr>
            <p:cNvSpPr txBox="1"/>
            <p:nvPr/>
          </p:nvSpPr>
          <p:spPr>
            <a:xfrm>
              <a:off x="802346" y="3490068"/>
              <a:ext cx="1063384" cy="312512"/>
            </a:xfrm>
            <a:prstGeom prst="rect">
              <a:avLst/>
            </a:prstGeom>
            <a:noFill/>
          </p:spPr>
          <p:txBody>
            <a:bodyPr wrap="square" rtlCol="0">
              <a:spAutoFit/>
            </a:bodyPr>
            <a:lstStyle/>
            <a:p>
              <a:pPr algn="dist"/>
              <a:r>
                <a:rPr kumimoji="1" lang="ja-JP" altLang="en-US" sz="1050" dirty="0">
                  <a:latin typeface="HGS創英角ﾎﾟｯﾌﾟ体" panose="040B0A00000000000000" pitchFamily="50" charset="-128"/>
                  <a:ea typeface="HGS創英角ﾎﾟｯﾌﾟ体" panose="040B0A00000000000000" pitchFamily="50" charset="-128"/>
                </a:rPr>
                <a:t>だいしょう</a:t>
              </a:r>
            </a:p>
          </p:txBody>
        </p:sp>
        <p:sp>
          <p:nvSpPr>
            <p:cNvPr id="18" name="テキスト ボックス 17">
              <a:extLst>
                <a:ext uri="{FF2B5EF4-FFF2-40B4-BE49-F238E27FC236}">
                  <a16:creationId xmlns:a16="http://schemas.microsoft.com/office/drawing/2014/main" id="{04C49AF9-61BB-BCB7-1172-630B94FCA5F1}"/>
                </a:ext>
              </a:extLst>
            </p:cNvPr>
            <p:cNvSpPr txBox="1"/>
            <p:nvPr/>
          </p:nvSpPr>
          <p:spPr>
            <a:xfrm>
              <a:off x="1777040" y="3489936"/>
              <a:ext cx="620308" cy="312512"/>
            </a:xfrm>
            <a:prstGeom prst="rect">
              <a:avLst/>
            </a:prstGeom>
            <a:noFill/>
          </p:spPr>
          <p:txBody>
            <a:bodyPr wrap="square" rtlCol="0">
              <a:spAutoFit/>
            </a:bodyPr>
            <a:lstStyle/>
            <a:p>
              <a:pPr algn="dist"/>
              <a:r>
                <a:rPr kumimoji="1" lang="ja-JP" altLang="en-US" sz="1050" dirty="0">
                  <a:latin typeface="HGS創英角ﾎﾟｯﾌﾟ体" panose="040B0A00000000000000" pitchFamily="50" charset="-128"/>
                  <a:ea typeface="HGS創英角ﾎﾟｯﾌﾟ体" panose="040B0A00000000000000" pitchFamily="50" charset="-128"/>
                </a:rPr>
                <a:t>くら</a:t>
              </a:r>
            </a:p>
          </p:txBody>
        </p:sp>
      </p:grpSp>
      <p:grpSp>
        <p:nvGrpSpPr>
          <p:cNvPr id="20" name="グループ化 19">
            <a:extLst>
              <a:ext uri="{FF2B5EF4-FFF2-40B4-BE49-F238E27FC236}">
                <a16:creationId xmlns:a16="http://schemas.microsoft.com/office/drawing/2014/main" id="{B23D0E14-0000-C969-05E8-3F31C8995656}"/>
              </a:ext>
            </a:extLst>
          </p:cNvPr>
          <p:cNvGrpSpPr/>
          <p:nvPr/>
        </p:nvGrpSpPr>
        <p:grpSpPr>
          <a:xfrm>
            <a:off x="3115181" y="3480089"/>
            <a:ext cx="3443621" cy="544560"/>
            <a:chOff x="3834069" y="3491882"/>
            <a:chExt cx="4238303" cy="670229"/>
          </a:xfrm>
        </p:grpSpPr>
        <p:sp>
          <p:nvSpPr>
            <p:cNvPr id="21" name="テキスト ボックス 20">
              <a:extLst>
                <a:ext uri="{FF2B5EF4-FFF2-40B4-BE49-F238E27FC236}">
                  <a16:creationId xmlns:a16="http://schemas.microsoft.com/office/drawing/2014/main" id="{E4DA34EA-E48B-BA0E-B8CE-D4701FC6133F}"/>
                </a:ext>
              </a:extLst>
            </p:cNvPr>
            <p:cNvSpPr txBox="1"/>
            <p:nvPr/>
          </p:nvSpPr>
          <p:spPr>
            <a:xfrm>
              <a:off x="3834069" y="3669667"/>
              <a:ext cx="4238303" cy="492444"/>
            </a:xfrm>
            <a:prstGeom prst="rect">
              <a:avLst/>
            </a:prstGeom>
            <a:noFill/>
          </p:spPr>
          <p:txBody>
            <a:bodyPr wrap="square" rtlCol="0">
              <a:spAutoFit/>
            </a:bodyPr>
            <a:lstStyle/>
            <a:p>
              <a:pPr algn="dist"/>
              <a:r>
                <a:rPr lang="ja-JP" altLang="en-US" sz="2000" dirty="0">
                  <a:latin typeface="HGP創英角ﾎﾟｯﾌﾟ体" panose="040B0A00000000000000" pitchFamily="50" charset="-128"/>
                  <a:ea typeface="HGP創英角ﾎﾟｯﾌﾟ体" panose="040B0A00000000000000" pitchFamily="50" charset="-128"/>
                </a:rPr>
                <a:t>時間的な変化を比べたいとき</a:t>
              </a:r>
              <a:endParaRPr lang="en-US" altLang="ja-JP" sz="2000" dirty="0">
                <a:latin typeface="HGP創英角ﾎﾟｯﾌﾟ体" panose="040B0A00000000000000" pitchFamily="50" charset="-128"/>
                <a:ea typeface="HGP創英角ﾎﾟｯﾌﾟ体" panose="040B0A00000000000000" pitchFamily="50" charset="-128"/>
              </a:endParaRPr>
            </a:p>
          </p:txBody>
        </p:sp>
        <p:sp>
          <p:nvSpPr>
            <p:cNvPr id="37" name="テキスト ボックス 36">
              <a:extLst>
                <a:ext uri="{FF2B5EF4-FFF2-40B4-BE49-F238E27FC236}">
                  <a16:creationId xmlns:a16="http://schemas.microsoft.com/office/drawing/2014/main" id="{D906193F-D33F-1D5C-AA47-8E7AA5CE6E0A}"/>
                </a:ext>
              </a:extLst>
            </p:cNvPr>
            <p:cNvSpPr txBox="1"/>
            <p:nvPr/>
          </p:nvSpPr>
          <p:spPr>
            <a:xfrm>
              <a:off x="3862208" y="3498938"/>
              <a:ext cx="1107692" cy="511382"/>
            </a:xfrm>
            <a:prstGeom prst="rect">
              <a:avLst/>
            </a:prstGeom>
            <a:noFill/>
          </p:spPr>
          <p:txBody>
            <a:bodyPr wrap="square" rtlCol="0">
              <a:spAutoFit/>
            </a:bodyPr>
            <a:lstStyle/>
            <a:p>
              <a:pPr algn="dist"/>
              <a:r>
                <a:rPr kumimoji="1" lang="ja-JP" altLang="en-US" sz="1050" dirty="0">
                  <a:latin typeface="HGS創英角ﾎﾟｯﾌﾟ体" panose="040B0A00000000000000" pitchFamily="50" charset="-128"/>
                  <a:ea typeface="HGS創英角ﾎﾟｯﾌﾟ体" panose="040B0A00000000000000" pitchFamily="50" charset="-128"/>
                </a:rPr>
                <a:t>じかんてき</a:t>
              </a:r>
            </a:p>
          </p:txBody>
        </p:sp>
        <p:sp>
          <p:nvSpPr>
            <p:cNvPr id="58" name="テキスト ボックス 57">
              <a:extLst>
                <a:ext uri="{FF2B5EF4-FFF2-40B4-BE49-F238E27FC236}">
                  <a16:creationId xmlns:a16="http://schemas.microsoft.com/office/drawing/2014/main" id="{66447D07-CEFB-BEED-CCE4-5C7D9D6D1CBA}"/>
                </a:ext>
              </a:extLst>
            </p:cNvPr>
            <p:cNvSpPr txBox="1"/>
            <p:nvPr/>
          </p:nvSpPr>
          <p:spPr>
            <a:xfrm>
              <a:off x="5139354" y="3498632"/>
              <a:ext cx="753231" cy="312512"/>
            </a:xfrm>
            <a:prstGeom prst="rect">
              <a:avLst/>
            </a:prstGeom>
            <a:noFill/>
          </p:spPr>
          <p:txBody>
            <a:bodyPr wrap="square" rtlCol="0">
              <a:spAutoFit/>
            </a:bodyPr>
            <a:lstStyle/>
            <a:p>
              <a:pPr algn="dist"/>
              <a:r>
                <a:rPr lang="ja-JP" altLang="en-US" sz="1050" dirty="0">
                  <a:latin typeface="HGS創英角ﾎﾟｯﾌﾟ体" panose="040B0A00000000000000" pitchFamily="50" charset="-128"/>
                  <a:ea typeface="HGS創英角ﾎﾟｯﾌﾟ体" panose="040B0A00000000000000" pitchFamily="50" charset="-128"/>
                </a:rPr>
                <a:t>へんか</a:t>
              </a:r>
              <a:endParaRPr kumimoji="1" lang="ja-JP" altLang="en-US" sz="1050" dirty="0">
                <a:latin typeface="HGS創英角ﾎﾟｯﾌﾟ体" panose="040B0A00000000000000" pitchFamily="50" charset="-128"/>
                <a:ea typeface="HGS創英角ﾎﾟｯﾌﾟ体" panose="040B0A00000000000000" pitchFamily="50" charset="-128"/>
              </a:endParaRPr>
            </a:p>
          </p:txBody>
        </p:sp>
        <p:sp>
          <p:nvSpPr>
            <p:cNvPr id="59" name="テキスト ボックス 58">
              <a:extLst>
                <a:ext uri="{FF2B5EF4-FFF2-40B4-BE49-F238E27FC236}">
                  <a16:creationId xmlns:a16="http://schemas.microsoft.com/office/drawing/2014/main" id="{DA98DC8A-963F-9010-1C30-96599974B258}"/>
                </a:ext>
              </a:extLst>
            </p:cNvPr>
            <p:cNvSpPr txBox="1"/>
            <p:nvPr/>
          </p:nvSpPr>
          <p:spPr>
            <a:xfrm>
              <a:off x="5955833" y="3491882"/>
              <a:ext cx="620308" cy="312512"/>
            </a:xfrm>
            <a:prstGeom prst="rect">
              <a:avLst/>
            </a:prstGeom>
            <a:noFill/>
          </p:spPr>
          <p:txBody>
            <a:bodyPr wrap="square" rtlCol="0">
              <a:spAutoFit/>
            </a:bodyPr>
            <a:lstStyle/>
            <a:p>
              <a:pPr algn="dist"/>
              <a:r>
                <a:rPr kumimoji="1" lang="ja-JP" altLang="en-US" sz="1050" dirty="0">
                  <a:latin typeface="HGS創英角ﾎﾟｯﾌﾟ体" panose="040B0A00000000000000" pitchFamily="50" charset="-128"/>
                  <a:ea typeface="HGS創英角ﾎﾟｯﾌﾟ体" panose="040B0A00000000000000" pitchFamily="50" charset="-128"/>
                </a:rPr>
                <a:t>くら</a:t>
              </a:r>
            </a:p>
          </p:txBody>
        </p:sp>
      </p:grpSp>
      <p:grpSp>
        <p:nvGrpSpPr>
          <p:cNvPr id="60" name="グループ化 59">
            <a:extLst>
              <a:ext uri="{FF2B5EF4-FFF2-40B4-BE49-F238E27FC236}">
                <a16:creationId xmlns:a16="http://schemas.microsoft.com/office/drawing/2014/main" id="{FF942F3B-2F99-E16C-A2E8-184239FA1147}"/>
              </a:ext>
            </a:extLst>
          </p:cNvPr>
          <p:cNvGrpSpPr/>
          <p:nvPr/>
        </p:nvGrpSpPr>
        <p:grpSpPr>
          <a:xfrm>
            <a:off x="627050" y="3965508"/>
            <a:ext cx="1817974" cy="1855920"/>
            <a:chOff x="1483396" y="3836530"/>
            <a:chExt cx="2237507" cy="2284209"/>
          </a:xfrm>
        </p:grpSpPr>
        <p:pic>
          <p:nvPicPr>
            <p:cNvPr id="61" name="図 60">
              <a:extLst>
                <a:ext uri="{FF2B5EF4-FFF2-40B4-BE49-F238E27FC236}">
                  <a16:creationId xmlns:a16="http://schemas.microsoft.com/office/drawing/2014/main" id="{BFE57D79-B102-98B5-E716-80D285614DC6}"/>
                </a:ext>
              </a:extLst>
            </p:cNvPr>
            <p:cNvPicPr/>
            <p:nvPr/>
          </p:nvPicPr>
          <p:blipFill>
            <a:blip r:embed="rId6">
              <a:extLst>
                <a:ext uri="{28A0092B-C50C-407E-A947-70E740481C1C}">
                  <a14:useLocalDpi xmlns:a14="http://schemas.microsoft.com/office/drawing/2010/main" val="0"/>
                </a:ext>
              </a:extLst>
            </a:blip>
            <a:stretch>
              <a:fillRect/>
            </a:stretch>
          </p:blipFill>
          <p:spPr>
            <a:xfrm>
              <a:off x="1483396" y="3836530"/>
              <a:ext cx="2237507" cy="1710677"/>
            </a:xfrm>
            <a:prstGeom prst="rect">
              <a:avLst/>
            </a:prstGeom>
          </p:spPr>
        </p:pic>
        <p:sp>
          <p:nvSpPr>
            <p:cNvPr id="62" name="テキスト ボックス 61">
              <a:extLst>
                <a:ext uri="{FF2B5EF4-FFF2-40B4-BE49-F238E27FC236}">
                  <a16:creationId xmlns:a16="http://schemas.microsoft.com/office/drawing/2014/main" id="{0DCC67E0-D97A-12B2-6089-B4E1CA818858}"/>
                </a:ext>
              </a:extLst>
            </p:cNvPr>
            <p:cNvSpPr txBox="1"/>
            <p:nvPr/>
          </p:nvSpPr>
          <p:spPr>
            <a:xfrm>
              <a:off x="1659133" y="5628296"/>
              <a:ext cx="1730259" cy="492443"/>
            </a:xfrm>
            <a:prstGeom prst="rect">
              <a:avLst/>
            </a:prstGeom>
            <a:noFill/>
          </p:spPr>
          <p:txBody>
            <a:bodyPr wrap="square" rtlCol="0">
              <a:spAutoFit/>
            </a:bodyPr>
            <a:lstStyle/>
            <a:p>
              <a:pPr algn="dist"/>
              <a:r>
                <a:rPr lang="ja-JP" altLang="en-US" sz="2000" u="sng" dirty="0">
                  <a:latin typeface="HGP創英角ﾎﾟｯﾌﾟ体" panose="040B0A00000000000000" pitchFamily="50" charset="-128"/>
                  <a:ea typeface="HGP創英角ﾎﾟｯﾌﾟ体" panose="040B0A00000000000000" pitchFamily="50" charset="-128"/>
                </a:rPr>
                <a:t>棒グラフ</a:t>
              </a:r>
              <a:endParaRPr lang="en-US" altLang="ja-JP" sz="2000" u="sng" dirty="0">
                <a:latin typeface="HGP創英角ﾎﾟｯﾌﾟ体" panose="040B0A00000000000000" pitchFamily="50" charset="-128"/>
                <a:ea typeface="HGP創英角ﾎﾟｯﾌﾟ体" panose="040B0A00000000000000" pitchFamily="50" charset="-128"/>
              </a:endParaRPr>
            </a:p>
          </p:txBody>
        </p:sp>
        <p:sp>
          <p:nvSpPr>
            <p:cNvPr id="63" name="テキスト ボックス 62">
              <a:extLst>
                <a:ext uri="{FF2B5EF4-FFF2-40B4-BE49-F238E27FC236}">
                  <a16:creationId xmlns:a16="http://schemas.microsoft.com/office/drawing/2014/main" id="{3754717F-3898-9D8F-4B69-7F054282EA77}"/>
                </a:ext>
              </a:extLst>
            </p:cNvPr>
            <p:cNvSpPr txBox="1"/>
            <p:nvPr/>
          </p:nvSpPr>
          <p:spPr>
            <a:xfrm>
              <a:off x="1646168" y="5479784"/>
              <a:ext cx="620308" cy="312512"/>
            </a:xfrm>
            <a:prstGeom prst="rect">
              <a:avLst/>
            </a:prstGeom>
            <a:noFill/>
          </p:spPr>
          <p:txBody>
            <a:bodyPr wrap="square" rtlCol="0">
              <a:spAutoFit/>
            </a:bodyPr>
            <a:lstStyle/>
            <a:p>
              <a:pPr algn="dist"/>
              <a:r>
                <a:rPr kumimoji="1" lang="ja-JP" altLang="en-US" sz="1050" dirty="0">
                  <a:latin typeface="HGS創英角ﾎﾟｯﾌﾟ体" panose="040B0A00000000000000" pitchFamily="50" charset="-128"/>
                  <a:ea typeface="HGS創英角ﾎﾟｯﾌﾟ体" panose="040B0A00000000000000" pitchFamily="50" charset="-128"/>
                </a:rPr>
                <a:t>ぼう</a:t>
              </a:r>
            </a:p>
          </p:txBody>
        </p:sp>
      </p:grpSp>
      <p:grpSp>
        <p:nvGrpSpPr>
          <p:cNvPr id="64" name="グループ化 63">
            <a:extLst>
              <a:ext uri="{FF2B5EF4-FFF2-40B4-BE49-F238E27FC236}">
                <a16:creationId xmlns:a16="http://schemas.microsoft.com/office/drawing/2014/main" id="{A529BDFD-D394-21C1-58B5-BD6C31CA03B3}"/>
              </a:ext>
            </a:extLst>
          </p:cNvPr>
          <p:cNvGrpSpPr/>
          <p:nvPr/>
        </p:nvGrpSpPr>
        <p:grpSpPr>
          <a:xfrm>
            <a:off x="3608740" y="4056303"/>
            <a:ext cx="1970997" cy="1740688"/>
            <a:chOff x="4658408" y="4233293"/>
            <a:chExt cx="2425842" cy="2142387"/>
          </a:xfrm>
        </p:grpSpPr>
        <p:pic>
          <p:nvPicPr>
            <p:cNvPr id="65" name="図 64">
              <a:extLst>
                <a:ext uri="{FF2B5EF4-FFF2-40B4-BE49-F238E27FC236}">
                  <a16:creationId xmlns:a16="http://schemas.microsoft.com/office/drawing/2014/main" id="{4B501613-CF30-F489-B2F7-31CB61543D7E}"/>
                </a:ext>
              </a:extLst>
            </p:cNvPr>
            <p:cNvPicPr>
              <a:picLocks noChangeAspect="1"/>
            </p:cNvPicPr>
            <p:nvPr/>
          </p:nvPicPr>
          <p:blipFill>
            <a:blip r:embed="rId7"/>
            <a:stretch>
              <a:fillRect/>
            </a:stretch>
          </p:blipFill>
          <p:spPr>
            <a:xfrm>
              <a:off x="4796094" y="4233293"/>
              <a:ext cx="2180439" cy="1506748"/>
            </a:xfrm>
            <a:prstGeom prst="rect">
              <a:avLst/>
            </a:prstGeom>
          </p:spPr>
        </p:pic>
        <p:sp>
          <p:nvSpPr>
            <p:cNvPr id="66" name="テキスト ボックス 65">
              <a:extLst>
                <a:ext uri="{FF2B5EF4-FFF2-40B4-BE49-F238E27FC236}">
                  <a16:creationId xmlns:a16="http://schemas.microsoft.com/office/drawing/2014/main" id="{AC472D79-A8B6-C20F-12E7-B3F9CA9FB10B}"/>
                </a:ext>
              </a:extLst>
            </p:cNvPr>
            <p:cNvSpPr txBox="1"/>
            <p:nvPr/>
          </p:nvSpPr>
          <p:spPr>
            <a:xfrm>
              <a:off x="4658408" y="5883236"/>
              <a:ext cx="2425842" cy="492444"/>
            </a:xfrm>
            <a:prstGeom prst="rect">
              <a:avLst/>
            </a:prstGeom>
            <a:noFill/>
          </p:spPr>
          <p:txBody>
            <a:bodyPr wrap="square" rtlCol="0">
              <a:spAutoFit/>
            </a:bodyPr>
            <a:lstStyle/>
            <a:p>
              <a:pPr algn="dist"/>
              <a:r>
                <a:rPr lang="ja-JP" altLang="en-US" sz="2000" u="sng" dirty="0">
                  <a:latin typeface="HGP創英角ﾎﾟｯﾌﾟ体" panose="040B0A00000000000000" pitchFamily="50" charset="-128"/>
                  <a:ea typeface="HGP創英角ﾎﾟｯﾌﾟ体" panose="040B0A00000000000000" pitchFamily="50" charset="-128"/>
                </a:rPr>
                <a:t>折れ線グラフ</a:t>
              </a:r>
              <a:endParaRPr lang="en-US" altLang="ja-JP" sz="2000" u="sng" dirty="0">
                <a:latin typeface="HGP創英角ﾎﾟｯﾌﾟ体" panose="040B0A00000000000000" pitchFamily="50" charset="-128"/>
                <a:ea typeface="HGP創英角ﾎﾟｯﾌﾟ体" panose="040B0A00000000000000" pitchFamily="50" charset="-128"/>
              </a:endParaRPr>
            </a:p>
          </p:txBody>
        </p:sp>
        <p:sp>
          <p:nvSpPr>
            <p:cNvPr id="67" name="テキスト ボックス 66">
              <a:extLst>
                <a:ext uri="{FF2B5EF4-FFF2-40B4-BE49-F238E27FC236}">
                  <a16:creationId xmlns:a16="http://schemas.microsoft.com/office/drawing/2014/main" id="{407F974D-FC07-7BE1-41A5-1A8F4CE28049}"/>
                </a:ext>
              </a:extLst>
            </p:cNvPr>
            <p:cNvSpPr txBox="1"/>
            <p:nvPr/>
          </p:nvSpPr>
          <p:spPr>
            <a:xfrm>
              <a:off x="4715332" y="5697290"/>
              <a:ext cx="1261755" cy="312512"/>
            </a:xfrm>
            <a:prstGeom prst="rect">
              <a:avLst/>
            </a:prstGeom>
            <a:noFill/>
          </p:spPr>
          <p:txBody>
            <a:bodyPr wrap="square" rtlCol="0">
              <a:spAutoFit/>
            </a:bodyPr>
            <a:lstStyle/>
            <a:p>
              <a:pPr algn="dist"/>
              <a:r>
                <a:rPr lang="ja-JP" altLang="en-US" sz="1050" dirty="0" err="1">
                  <a:latin typeface="HGS創英角ﾎﾟｯﾌﾟ体" panose="040B0A00000000000000" pitchFamily="50" charset="-128"/>
                  <a:ea typeface="HGS創英角ﾎﾟｯﾌﾟ体" panose="040B0A00000000000000" pitchFamily="50" charset="-128"/>
                </a:rPr>
                <a:t>お　</a:t>
              </a:r>
              <a:r>
                <a:rPr lang="ja-JP" altLang="en-US" sz="1050" dirty="0" err="1" smtClean="0">
                  <a:latin typeface="HGS創英角ﾎﾟｯﾌﾟ体" panose="040B0A00000000000000" pitchFamily="50" charset="-128"/>
                  <a:ea typeface="HGS創英角ﾎﾟｯﾌﾟ体" panose="040B0A00000000000000" pitchFamily="50" charset="-128"/>
                </a:rPr>
                <a:t>　</a:t>
              </a:r>
              <a:r>
                <a:rPr lang="ja-JP" altLang="en-US" sz="1050" dirty="0" smtClean="0">
                  <a:latin typeface="HGS創英角ﾎﾟｯﾌﾟ体" panose="040B0A00000000000000" pitchFamily="50" charset="-128"/>
                  <a:ea typeface="HGS創英角ﾎﾟｯﾌﾟ体" panose="040B0A00000000000000" pitchFamily="50" charset="-128"/>
                </a:rPr>
                <a:t> せん</a:t>
              </a:r>
              <a:endParaRPr kumimoji="1" lang="ja-JP" altLang="en-US" sz="1050" dirty="0">
                <a:latin typeface="HGS創英角ﾎﾟｯﾌﾟ体" panose="040B0A00000000000000" pitchFamily="50" charset="-128"/>
                <a:ea typeface="HGS創英角ﾎﾟｯﾌﾟ体" panose="040B0A00000000000000" pitchFamily="50" charset="-128"/>
              </a:endParaRPr>
            </a:p>
          </p:txBody>
        </p:sp>
      </p:grpSp>
      <p:grpSp>
        <p:nvGrpSpPr>
          <p:cNvPr id="68" name="グループ化 67">
            <a:extLst>
              <a:ext uri="{FF2B5EF4-FFF2-40B4-BE49-F238E27FC236}">
                <a16:creationId xmlns:a16="http://schemas.microsoft.com/office/drawing/2014/main" id="{5DF56767-981C-2C5F-C404-C5E52D6DA0FB}"/>
              </a:ext>
            </a:extLst>
          </p:cNvPr>
          <p:cNvGrpSpPr/>
          <p:nvPr/>
        </p:nvGrpSpPr>
        <p:grpSpPr>
          <a:xfrm>
            <a:off x="6235787" y="4140064"/>
            <a:ext cx="3301793" cy="1681291"/>
            <a:chOff x="7477999" y="4317054"/>
            <a:chExt cx="4063744" cy="2069281"/>
          </a:xfrm>
        </p:grpSpPr>
        <p:pic>
          <p:nvPicPr>
            <p:cNvPr id="69" name="図 68">
              <a:extLst>
                <a:ext uri="{FF2B5EF4-FFF2-40B4-BE49-F238E27FC236}">
                  <a16:creationId xmlns:a16="http://schemas.microsoft.com/office/drawing/2014/main" id="{19E59363-C1BE-1759-D516-458FF0DC9A0A}"/>
                </a:ext>
              </a:extLst>
            </p:cNvPr>
            <p:cNvPicPr>
              <a:picLocks noChangeAspect="1"/>
            </p:cNvPicPr>
            <p:nvPr/>
          </p:nvPicPr>
          <p:blipFill rotWithShape="1">
            <a:blip r:embed="rId8"/>
            <a:srcRect l="17795" t="3742" r="16642" b="11034"/>
            <a:stretch/>
          </p:blipFill>
          <p:spPr>
            <a:xfrm>
              <a:off x="7477999" y="4317054"/>
              <a:ext cx="1693694" cy="1387523"/>
            </a:xfrm>
            <a:prstGeom prst="rect">
              <a:avLst/>
            </a:prstGeom>
          </p:spPr>
        </p:pic>
        <p:pic>
          <p:nvPicPr>
            <p:cNvPr id="70" name="図 69">
              <a:extLst>
                <a:ext uri="{FF2B5EF4-FFF2-40B4-BE49-F238E27FC236}">
                  <a16:creationId xmlns:a16="http://schemas.microsoft.com/office/drawing/2014/main" id="{6020C777-99BF-D0D6-3454-E00735850744}"/>
                </a:ext>
              </a:extLst>
            </p:cNvPr>
            <p:cNvPicPr>
              <a:picLocks noChangeAspect="1"/>
            </p:cNvPicPr>
            <p:nvPr/>
          </p:nvPicPr>
          <p:blipFill rotWithShape="1">
            <a:blip r:embed="rId9"/>
            <a:srcRect l="14735" t="3917" r="267" b="12674"/>
            <a:stretch/>
          </p:blipFill>
          <p:spPr>
            <a:xfrm>
              <a:off x="9320958" y="4335207"/>
              <a:ext cx="2220785" cy="1421807"/>
            </a:xfrm>
            <a:prstGeom prst="rect">
              <a:avLst/>
            </a:prstGeom>
          </p:spPr>
        </p:pic>
        <p:sp>
          <p:nvSpPr>
            <p:cNvPr id="71" name="テキスト ボックス 70">
              <a:extLst>
                <a:ext uri="{FF2B5EF4-FFF2-40B4-BE49-F238E27FC236}">
                  <a16:creationId xmlns:a16="http://schemas.microsoft.com/office/drawing/2014/main" id="{32514EB9-1A6B-FBD3-D852-C88D17D8ED20}"/>
                </a:ext>
              </a:extLst>
            </p:cNvPr>
            <p:cNvSpPr txBox="1"/>
            <p:nvPr/>
          </p:nvSpPr>
          <p:spPr>
            <a:xfrm>
              <a:off x="7724416" y="5893892"/>
              <a:ext cx="1602222" cy="492443"/>
            </a:xfrm>
            <a:prstGeom prst="rect">
              <a:avLst/>
            </a:prstGeom>
            <a:noFill/>
          </p:spPr>
          <p:txBody>
            <a:bodyPr wrap="square" rtlCol="0">
              <a:spAutoFit/>
            </a:bodyPr>
            <a:lstStyle/>
            <a:p>
              <a:pPr algn="dist"/>
              <a:r>
                <a:rPr lang="ja-JP" altLang="en-US" sz="2000" u="sng" dirty="0">
                  <a:latin typeface="HGP創英角ﾎﾟｯﾌﾟ体" panose="040B0A00000000000000" pitchFamily="50" charset="-128"/>
                  <a:ea typeface="HGP創英角ﾎﾟｯﾌﾟ体" panose="040B0A00000000000000" pitchFamily="50" charset="-128"/>
                </a:rPr>
                <a:t>円グラフ</a:t>
              </a:r>
              <a:endParaRPr lang="en-US" altLang="ja-JP" sz="2000" u="sng" dirty="0">
                <a:latin typeface="HGP創英角ﾎﾟｯﾌﾟ体" panose="040B0A00000000000000" pitchFamily="50" charset="-128"/>
                <a:ea typeface="HGP創英角ﾎﾟｯﾌﾟ体" panose="040B0A00000000000000" pitchFamily="50" charset="-128"/>
              </a:endParaRPr>
            </a:p>
          </p:txBody>
        </p:sp>
        <p:sp>
          <p:nvSpPr>
            <p:cNvPr id="72" name="テキスト ボックス 71">
              <a:extLst>
                <a:ext uri="{FF2B5EF4-FFF2-40B4-BE49-F238E27FC236}">
                  <a16:creationId xmlns:a16="http://schemas.microsoft.com/office/drawing/2014/main" id="{AE18C002-B52C-7BB2-FE16-4D04D3D64313}"/>
                </a:ext>
              </a:extLst>
            </p:cNvPr>
            <p:cNvSpPr txBox="1"/>
            <p:nvPr/>
          </p:nvSpPr>
          <p:spPr>
            <a:xfrm>
              <a:off x="9717293" y="5852347"/>
              <a:ext cx="1546441" cy="492443"/>
            </a:xfrm>
            <a:prstGeom prst="rect">
              <a:avLst/>
            </a:prstGeom>
            <a:noFill/>
          </p:spPr>
          <p:txBody>
            <a:bodyPr wrap="square" rtlCol="0">
              <a:spAutoFit/>
            </a:bodyPr>
            <a:lstStyle/>
            <a:p>
              <a:pPr algn="dist"/>
              <a:r>
                <a:rPr lang="ja-JP" altLang="en-US" sz="2000" u="sng" dirty="0">
                  <a:latin typeface="HGP創英角ﾎﾟｯﾌﾟ体" panose="040B0A00000000000000" pitchFamily="50" charset="-128"/>
                  <a:ea typeface="HGP創英角ﾎﾟｯﾌﾟ体" panose="040B0A00000000000000" pitchFamily="50" charset="-128"/>
                </a:rPr>
                <a:t>帯グラフ</a:t>
              </a:r>
              <a:endParaRPr lang="en-US" altLang="ja-JP" sz="2000" u="sng" dirty="0">
                <a:latin typeface="HGP創英角ﾎﾟｯﾌﾟ体" panose="040B0A00000000000000" pitchFamily="50" charset="-128"/>
                <a:ea typeface="HGP創英角ﾎﾟｯﾌﾟ体" panose="040B0A00000000000000" pitchFamily="50" charset="-128"/>
              </a:endParaRPr>
            </a:p>
          </p:txBody>
        </p:sp>
        <p:sp>
          <p:nvSpPr>
            <p:cNvPr id="73" name="テキスト ボックス 72">
              <a:extLst>
                <a:ext uri="{FF2B5EF4-FFF2-40B4-BE49-F238E27FC236}">
                  <a16:creationId xmlns:a16="http://schemas.microsoft.com/office/drawing/2014/main" id="{A1E804E3-625C-93F1-1998-4A7D7276EF87}"/>
                </a:ext>
              </a:extLst>
            </p:cNvPr>
            <p:cNvSpPr txBox="1"/>
            <p:nvPr/>
          </p:nvSpPr>
          <p:spPr>
            <a:xfrm>
              <a:off x="7699188" y="5729337"/>
              <a:ext cx="620308" cy="312512"/>
            </a:xfrm>
            <a:prstGeom prst="rect">
              <a:avLst/>
            </a:prstGeom>
            <a:noFill/>
          </p:spPr>
          <p:txBody>
            <a:bodyPr wrap="square" rtlCol="0">
              <a:spAutoFit/>
            </a:bodyPr>
            <a:lstStyle/>
            <a:p>
              <a:pPr algn="dist"/>
              <a:r>
                <a:rPr kumimoji="1" lang="ja-JP" altLang="en-US" sz="1050" dirty="0">
                  <a:latin typeface="HGS創英角ﾎﾟｯﾌﾟ体" panose="040B0A00000000000000" pitchFamily="50" charset="-128"/>
                  <a:ea typeface="HGS創英角ﾎﾟｯﾌﾟ体" panose="040B0A00000000000000" pitchFamily="50" charset="-128"/>
                </a:rPr>
                <a:t>えん</a:t>
              </a:r>
            </a:p>
          </p:txBody>
        </p:sp>
        <p:sp>
          <p:nvSpPr>
            <p:cNvPr id="74" name="テキスト ボックス 73">
              <a:extLst>
                <a:ext uri="{FF2B5EF4-FFF2-40B4-BE49-F238E27FC236}">
                  <a16:creationId xmlns:a16="http://schemas.microsoft.com/office/drawing/2014/main" id="{B3343676-3072-95D1-BD6E-D2D76284670F}"/>
                </a:ext>
              </a:extLst>
            </p:cNvPr>
            <p:cNvSpPr txBox="1"/>
            <p:nvPr/>
          </p:nvSpPr>
          <p:spPr>
            <a:xfrm>
              <a:off x="9682430" y="5721832"/>
              <a:ext cx="620308" cy="312512"/>
            </a:xfrm>
            <a:prstGeom prst="rect">
              <a:avLst/>
            </a:prstGeom>
            <a:noFill/>
          </p:spPr>
          <p:txBody>
            <a:bodyPr wrap="square" rtlCol="0">
              <a:spAutoFit/>
            </a:bodyPr>
            <a:lstStyle/>
            <a:p>
              <a:pPr algn="dist"/>
              <a:r>
                <a:rPr lang="ja-JP" altLang="en-US" sz="1050" dirty="0">
                  <a:latin typeface="HGS創英角ﾎﾟｯﾌﾟ体" panose="040B0A00000000000000" pitchFamily="50" charset="-128"/>
                  <a:ea typeface="HGS創英角ﾎﾟｯﾌﾟ体" panose="040B0A00000000000000" pitchFamily="50" charset="-128"/>
                </a:rPr>
                <a:t>おび</a:t>
              </a:r>
              <a:endParaRPr kumimoji="1" lang="ja-JP" altLang="en-US" sz="1050" dirty="0">
                <a:latin typeface="HGS創英角ﾎﾟｯﾌﾟ体" panose="040B0A00000000000000" pitchFamily="50" charset="-128"/>
                <a:ea typeface="HGS創英角ﾎﾟｯﾌﾟ体" panose="040B0A00000000000000" pitchFamily="50" charset="-128"/>
              </a:endParaRPr>
            </a:p>
          </p:txBody>
        </p:sp>
      </p:grpSp>
      <p:grpSp>
        <p:nvGrpSpPr>
          <p:cNvPr id="75" name="グループ化 74">
            <a:extLst>
              <a:ext uri="{FF2B5EF4-FFF2-40B4-BE49-F238E27FC236}">
                <a16:creationId xmlns:a16="http://schemas.microsoft.com/office/drawing/2014/main" id="{B0EE47B9-A016-B938-9009-7C4856619889}"/>
              </a:ext>
            </a:extLst>
          </p:cNvPr>
          <p:cNvGrpSpPr/>
          <p:nvPr/>
        </p:nvGrpSpPr>
        <p:grpSpPr>
          <a:xfrm>
            <a:off x="6651164" y="3485567"/>
            <a:ext cx="2727001" cy="539075"/>
            <a:chOff x="8186047" y="3498623"/>
            <a:chExt cx="3356308" cy="663477"/>
          </a:xfrm>
        </p:grpSpPr>
        <p:sp>
          <p:nvSpPr>
            <p:cNvPr id="76" name="テキスト ボックス 75">
              <a:extLst>
                <a:ext uri="{FF2B5EF4-FFF2-40B4-BE49-F238E27FC236}">
                  <a16:creationId xmlns:a16="http://schemas.microsoft.com/office/drawing/2014/main" id="{0158D692-F185-8A8B-23C9-31060A86D630}"/>
                </a:ext>
              </a:extLst>
            </p:cNvPr>
            <p:cNvSpPr txBox="1"/>
            <p:nvPr/>
          </p:nvSpPr>
          <p:spPr>
            <a:xfrm>
              <a:off x="8206159" y="3669658"/>
              <a:ext cx="3336196" cy="492442"/>
            </a:xfrm>
            <a:prstGeom prst="rect">
              <a:avLst/>
            </a:prstGeom>
            <a:noFill/>
          </p:spPr>
          <p:txBody>
            <a:bodyPr wrap="square" rtlCol="0">
              <a:spAutoFit/>
            </a:bodyPr>
            <a:lstStyle/>
            <a:p>
              <a:pPr algn="dist"/>
              <a:r>
                <a:rPr lang="ja-JP" altLang="en-US" sz="2000" dirty="0">
                  <a:latin typeface="HGP創英角ﾎﾟｯﾌﾟ体" panose="040B0A00000000000000" pitchFamily="50" charset="-128"/>
                  <a:ea typeface="HGP創英角ﾎﾟｯﾌﾟ体" panose="040B0A00000000000000" pitchFamily="50" charset="-128"/>
                </a:rPr>
                <a:t>内訳を比べたいとき</a:t>
              </a:r>
              <a:endParaRPr lang="en-US" altLang="ja-JP" sz="2000" dirty="0">
                <a:latin typeface="HGP創英角ﾎﾟｯﾌﾟ体" panose="040B0A00000000000000" pitchFamily="50" charset="-128"/>
                <a:ea typeface="HGP創英角ﾎﾟｯﾌﾟ体" panose="040B0A00000000000000" pitchFamily="50" charset="-128"/>
              </a:endParaRPr>
            </a:p>
          </p:txBody>
        </p:sp>
        <p:sp>
          <p:nvSpPr>
            <p:cNvPr id="77" name="テキスト ボックス 76">
              <a:extLst>
                <a:ext uri="{FF2B5EF4-FFF2-40B4-BE49-F238E27FC236}">
                  <a16:creationId xmlns:a16="http://schemas.microsoft.com/office/drawing/2014/main" id="{C5BCDA61-CADE-116C-B017-076C24B427E8}"/>
                </a:ext>
              </a:extLst>
            </p:cNvPr>
            <p:cNvSpPr txBox="1"/>
            <p:nvPr/>
          </p:nvSpPr>
          <p:spPr>
            <a:xfrm>
              <a:off x="8186047" y="3498623"/>
              <a:ext cx="974769" cy="312512"/>
            </a:xfrm>
            <a:prstGeom prst="rect">
              <a:avLst/>
            </a:prstGeom>
            <a:noFill/>
          </p:spPr>
          <p:txBody>
            <a:bodyPr wrap="square" rtlCol="0">
              <a:spAutoFit/>
            </a:bodyPr>
            <a:lstStyle/>
            <a:p>
              <a:pPr algn="dist"/>
              <a:r>
                <a:rPr lang="ja-JP" altLang="en-US" sz="1050" dirty="0">
                  <a:latin typeface="HGS創英角ﾎﾟｯﾌﾟ体" panose="040B0A00000000000000" pitchFamily="50" charset="-128"/>
                  <a:ea typeface="HGS創英角ﾎﾟｯﾌﾟ体" panose="040B0A00000000000000" pitchFamily="50" charset="-128"/>
                </a:rPr>
                <a:t>うちわけ</a:t>
              </a:r>
              <a:endParaRPr kumimoji="1" lang="ja-JP" altLang="en-US" sz="1050" dirty="0">
                <a:latin typeface="HGS創英角ﾎﾟｯﾌﾟ体" panose="040B0A00000000000000" pitchFamily="50" charset="-128"/>
                <a:ea typeface="HGS創英角ﾎﾟｯﾌﾟ体" panose="040B0A00000000000000" pitchFamily="50" charset="-128"/>
              </a:endParaRPr>
            </a:p>
          </p:txBody>
        </p:sp>
        <p:sp>
          <p:nvSpPr>
            <p:cNvPr id="78" name="テキスト ボックス 77">
              <a:extLst>
                <a:ext uri="{FF2B5EF4-FFF2-40B4-BE49-F238E27FC236}">
                  <a16:creationId xmlns:a16="http://schemas.microsoft.com/office/drawing/2014/main" id="{9C34F4D8-893C-53CE-4DB8-5AFAC7216BE2}"/>
                </a:ext>
              </a:extLst>
            </p:cNvPr>
            <p:cNvSpPr txBox="1"/>
            <p:nvPr/>
          </p:nvSpPr>
          <p:spPr>
            <a:xfrm>
              <a:off x="9217647" y="3498623"/>
              <a:ext cx="620308" cy="312512"/>
            </a:xfrm>
            <a:prstGeom prst="rect">
              <a:avLst/>
            </a:prstGeom>
            <a:noFill/>
          </p:spPr>
          <p:txBody>
            <a:bodyPr wrap="square" rtlCol="0">
              <a:spAutoFit/>
            </a:bodyPr>
            <a:lstStyle/>
            <a:p>
              <a:pPr algn="dist"/>
              <a:r>
                <a:rPr lang="ja-JP" altLang="en-US" sz="1050" dirty="0" err="1">
                  <a:latin typeface="HGP創英角ﾎﾟｯﾌﾟ体" panose="040B0A00000000000000" pitchFamily="50" charset="-128"/>
                  <a:ea typeface="HGP創英角ﾎﾟｯﾌﾟ体" panose="040B0A00000000000000" pitchFamily="50" charset="-128"/>
                </a:rPr>
                <a:t>くら</a:t>
              </a:r>
              <a:endParaRPr lang="en-US" altLang="ja-JP" sz="1050" dirty="0">
                <a:latin typeface="HGP創英角ﾎﾟｯﾌﾟ体" panose="040B0A00000000000000" pitchFamily="50" charset="-128"/>
                <a:ea typeface="HGP創英角ﾎﾟｯﾌﾟ体" panose="040B0A00000000000000" pitchFamily="50" charset="-128"/>
              </a:endParaRPr>
            </a:p>
          </p:txBody>
        </p:sp>
      </p:grpSp>
      <p:grpSp>
        <p:nvGrpSpPr>
          <p:cNvPr id="79" name="グループ化 78">
            <a:extLst>
              <a:ext uri="{FF2B5EF4-FFF2-40B4-BE49-F238E27FC236}">
                <a16:creationId xmlns:a16="http://schemas.microsoft.com/office/drawing/2014/main" id="{42229577-14B9-81BE-90EC-CF5FD2CCA921}"/>
              </a:ext>
            </a:extLst>
          </p:cNvPr>
          <p:cNvGrpSpPr/>
          <p:nvPr/>
        </p:nvGrpSpPr>
        <p:grpSpPr>
          <a:xfrm>
            <a:off x="2764073" y="1506048"/>
            <a:ext cx="5175432" cy="688760"/>
            <a:chOff x="2541972" y="1267963"/>
            <a:chExt cx="6369763" cy="847704"/>
          </a:xfrm>
        </p:grpSpPr>
        <p:sp>
          <p:nvSpPr>
            <p:cNvPr id="80" name="テキスト ボックス 79">
              <a:extLst>
                <a:ext uri="{FF2B5EF4-FFF2-40B4-BE49-F238E27FC236}">
                  <a16:creationId xmlns:a16="http://schemas.microsoft.com/office/drawing/2014/main" id="{40EE5B99-ABD4-FCAB-8613-96C22A30C2C2}"/>
                </a:ext>
              </a:extLst>
            </p:cNvPr>
            <p:cNvSpPr txBox="1"/>
            <p:nvPr/>
          </p:nvSpPr>
          <p:spPr>
            <a:xfrm>
              <a:off x="2541972" y="1291774"/>
              <a:ext cx="6369763" cy="823893"/>
            </a:xfrm>
            <a:prstGeom prst="rect">
              <a:avLst/>
            </a:prstGeom>
            <a:noFill/>
            <a:ln>
              <a:noFill/>
            </a:ln>
          </p:spPr>
          <p:txBody>
            <a:bodyPr wrap="square" rtlCol="0">
              <a:spAutoFit/>
            </a:bodyPr>
            <a:lstStyle/>
            <a:p>
              <a:pPr algn="dist">
                <a:lnSpc>
                  <a:spcPct val="150000"/>
                </a:lnSpc>
              </a:pPr>
              <a:r>
                <a:rPr lang="ja-JP" altLang="en-US" sz="2500" dirty="0" smtClean="0">
                  <a:latin typeface="HGP創英角ﾎﾟｯﾌﾟ体" panose="040B0A00000000000000" pitchFamily="50" charset="-128"/>
                  <a:ea typeface="HGP創英角ﾎﾟｯﾌﾟ体" panose="040B0A00000000000000" pitchFamily="50" charset="-128"/>
                </a:rPr>
                <a:t>グラフ</a:t>
              </a:r>
              <a:r>
                <a:rPr lang="ja-JP" altLang="en-US" sz="2500" dirty="0">
                  <a:latin typeface="HGP創英角ﾎﾟｯﾌﾟ体" panose="040B0A00000000000000" pitchFamily="50" charset="-128"/>
                  <a:ea typeface="HGP創英角ﾎﾟｯﾌﾟ体" panose="040B0A00000000000000" pitchFamily="50" charset="-128"/>
                </a:rPr>
                <a:t>にはいろんな種類があるよ。</a:t>
              </a:r>
              <a:endParaRPr lang="en-US" altLang="ja-JP" sz="2500" dirty="0">
                <a:latin typeface="HGP創英角ﾎﾟｯﾌﾟ体" panose="040B0A00000000000000" pitchFamily="50" charset="-128"/>
                <a:ea typeface="HGP創英角ﾎﾟｯﾌﾟ体" panose="040B0A00000000000000" pitchFamily="50" charset="-128"/>
              </a:endParaRPr>
            </a:p>
          </p:txBody>
        </p:sp>
        <p:sp>
          <p:nvSpPr>
            <p:cNvPr id="81" name="テキスト ボックス 80">
              <a:extLst>
                <a:ext uri="{FF2B5EF4-FFF2-40B4-BE49-F238E27FC236}">
                  <a16:creationId xmlns:a16="http://schemas.microsoft.com/office/drawing/2014/main" id="{23200280-2B01-423A-B818-13B5CA6F8857}"/>
                </a:ext>
              </a:extLst>
            </p:cNvPr>
            <p:cNvSpPr txBox="1"/>
            <p:nvPr/>
          </p:nvSpPr>
          <p:spPr>
            <a:xfrm>
              <a:off x="6042191" y="1267963"/>
              <a:ext cx="1019077" cy="312512"/>
            </a:xfrm>
            <a:prstGeom prst="rect">
              <a:avLst/>
            </a:prstGeom>
            <a:noFill/>
          </p:spPr>
          <p:txBody>
            <a:bodyPr wrap="square" rtlCol="0">
              <a:spAutoFit/>
            </a:bodyPr>
            <a:lstStyle/>
            <a:p>
              <a:pPr algn="dist"/>
              <a:r>
                <a:rPr lang="ja-JP" altLang="en-US" sz="1050" dirty="0">
                  <a:latin typeface="HGS創英角ﾎﾟｯﾌﾟ体" panose="040B0A00000000000000" pitchFamily="50" charset="-128"/>
                  <a:ea typeface="HGS創英角ﾎﾟｯﾌﾟ体" panose="040B0A00000000000000" pitchFamily="50" charset="-128"/>
                </a:rPr>
                <a:t>しゅるい</a:t>
              </a:r>
              <a:endParaRPr kumimoji="1" lang="ja-JP" altLang="en-US" sz="1050" dirty="0">
                <a:latin typeface="HGS創英角ﾎﾟｯﾌﾟ体" panose="040B0A00000000000000" pitchFamily="50" charset="-128"/>
                <a:ea typeface="HGS創英角ﾎﾟｯﾌﾟ体" panose="040B0A00000000000000" pitchFamily="50" charset="-128"/>
              </a:endParaRPr>
            </a:p>
          </p:txBody>
        </p:sp>
      </p:grpSp>
      <p:grpSp>
        <p:nvGrpSpPr>
          <p:cNvPr id="82" name="グループ化 81">
            <a:extLst>
              <a:ext uri="{FF2B5EF4-FFF2-40B4-BE49-F238E27FC236}">
                <a16:creationId xmlns:a16="http://schemas.microsoft.com/office/drawing/2014/main" id="{D1148736-4BC3-9E1B-E4DF-0BD0FBC85D56}"/>
              </a:ext>
            </a:extLst>
          </p:cNvPr>
          <p:cNvGrpSpPr/>
          <p:nvPr/>
        </p:nvGrpSpPr>
        <p:grpSpPr>
          <a:xfrm>
            <a:off x="2764072" y="2028078"/>
            <a:ext cx="6793531" cy="721555"/>
            <a:chOff x="2541970" y="3247471"/>
            <a:chExt cx="8361268" cy="888066"/>
          </a:xfrm>
        </p:grpSpPr>
        <p:sp>
          <p:nvSpPr>
            <p:cNvPr id="83" name="テキスト ボックス 82">
              <a:extLst>
                <a:ext uri="{FF2B5EF4-FFF2-40B4-BE49-F238E27FC236}">
                  <a16:creationId xmlns:a16="http://schemas.microsoft.com/office/drawing/2014/main" id="{C0357703-6984-1739-142B-DA0B727CE224}"/>
                </a:ext>
              </a:extLst>
            </p:cNvPr>
            <p:cNvSpPr txBox="1"/>
            <p:nvPr/>
          </p:nvSpPr>
          <p:spPr>
            <a:xfrm>
              <a:off x="2541970" y="3311643"/>
              <a:ext cx="8361268" cy="823894"/>
            </a:xfrm>
            <a:prstGeom prst="rect">
              <a:avLst/>
            </a:prstGeom>
            <a:noFill/>
            <a:ln>
              <a:noFill/>
            </a:ln>
          </p:spPr>
          <p:txBody>
            <a:bodyPr wrap="square" rtlCol="0">
              <a:spAutoFit/>
            </a:bodyPr>
            <a:lstStyle/>
            <a:p>
              <a:pPr algn="dist">
                <a:lnSpc>
                  <a:spcPct val="150000"/>
                </a:lnSpc>
              </a:pPr>
              <a:r>
                <a:rPr lang="ja-JP" altLang="en-US" sz="2500" dirty="0">
                  <a:latin typeface="HGP創英角ﾎﾟｯﾌﾟ体" panose="040B0A00000000000000" pitchFamily="50" charset="-128"/>
                  <a:ea typeface="HGP創英角ﾎﾟｯﾌﾟ体" panose="040B0A00000000000000" pitchFamily="50" charset="-128"/>
                </a:rPr>
                <a:t>わかりやすく表すことのできるものを選ぼうね。</a:t>
              </a:r>
              <a:endParaRPr lang="en-US" altLang="ja-JP" sz="2500" dirty="0">
                <a:latin typeface="HGP創英角ﾎﾟｯﾌﾟ体" panose="040B0A00000000000000" pitchFamily="50" charset="-128"/>
                <a:ea typeface="HGP創英角ﾎﾟｯﾌﾟ体" panose="040B0A00000000000000" pitchFamily="50" charset="-128"/>
              </a:endParaRPr>
            </a:p>
          </p:txBody>
        </p:sp>
        <p:sp>
          <p:nvSpPr>
            <p:cNvPr id="84" name="テキスト ボックス 83">
              <a:extLst>
                <a:ext uri="{FF2B5EF4-FFF2-40B4-BE49-F238E27FC236}">
                  <a16:creationId xmlns:a16="http://schemas.microsoft.com/office/drawing/2014/main" id="{4C0E2215-F7B0-C200-7794-A2BECBE45FAE}"/>
                </a:ext>
              </a:extLst>
            </p:cNvPr>
            <p:cNvSpPr txBox="1"/>
            <p:nvPr/>
          </p:nvSpPr>
          <p:spPr>
            <a:xfrm>
              <a:off x="4620290" y="3247471"/>
              <a:ext cx="797538" cy="321981"/>
            </a:xfrm>
            <a:prstGeom prst="rect">
              <a:avLst/>
            </a:prstGeom>
            <a:noFill/>
          </p:spPr>
          <p:txBody>
            <a:bodyPr wrap="square" rtlCol="0">
              <a:spAutoFit/>
            </a:bodyPr>
            <a:lstStyle/>
            <a:p>
              <a:pPr algn="dist"/>
              <a:r>
                <a:rPr kumimoji="1" lang="ja-JP" altLang="en-US" sz="1100" dirty="0">
                  <a:latin typeface="HGS創英角ﾎﾟｯﾌﾟ体" panose="040B0A00000000000000" pitchFamily="50" charset="-128"/>
                  <a:ea typeface="HGS創英角ﾎﾟｯﾌﾟ体" panose="040B0A00000000000000" pitchFamily="50" charset="-128"/>
                </a:rPr>
                <a:t>あらわ</a:t>
              </a:r>
            </a:p>
          </p:txBody>
        </p:sp>
        <p:sp>
          <p:nvSpPr>
            <p:cNvPr id="85" name="テキスト ボックス 84">
              <a:extLst>
                <a:ext uri="{FF2B5EF4-FFF2-40B4-BE49-F238E27FC236}">
                  <a16:creationId xmlns:a16="http://schemas.microsoft.com/office/drawing/2014/main" id="{FF097F0A-0482-545B-882D-EF481E50F169}"/>
                </a:ext>
              </a:extLst>
            </p:cNvPr>
            <p:cNvSpPr txBox="1"/>
            <p:nvPr/>
          </p:nvSpPr>
          <p:spPr>
            <a:xfrm>
              <a:off x="8867241" y="3247897"/>
              <a:ext cx="620308" cy="321981"/>
            </a:xfrm>
            <a:prstGeom prst="rect">
              <a:avLst/>
            </a:prstGeom>
            <a:noFill/>
          </p:spPr>
          <p:txBody>
            <a:bodyPr wrap="square" rtlCol="0">
              <a:spAutoFit/>
            </a:bodyPr>
            <a:lstStyle/>
            <a:p>
              <a:pPr algn="dist"/>
              <a:r>
                <a:rPr kumimoji="1" lang="ja-JP" altLang="en-US" sz="1100" dirty="0">
                  <a:latin typeface="HGS創英角ﾎﾟｯﾌﾟ体" panose="040B0A00000000000000" pitchFamily="50" charset="-128"/>
                  <a:ea typeface="HGS創英角ﾎﾟｯﾌﾟ体" panose="040B0A00000000000000" pitchFamily="50" charset="-128"/>
                </a:rPr>
                <a:t>えら</a:t>
              </a:r>
            </a:p>
          </p:txBody>
        </p:sp>
      </p:grpSp>
      <p:grpSp>
        <p:nvGrpSpPr>
          <p:cNvPr id="86" name="グループ化 85">
            <a:extLst>
              <a:ext uri="{FF2B5EF4-FFF2-40B4-BE49-F238E27FC236}">
                <a16:creationId xmlns:a16="http://schemas.microsoft.com/office/drawing/2014/main" id="{203978CB-3089-4D79-0087-066981EEF2E9}"/>
              </a:ext>
            </a:extLst>
          </p:cNvPr>
          <p:cNvGrpSpPr/>
          <p:nvPr/>
        </p:nvGrpSpPr>
        <p:grpSpPr>
          <a:xfrm>
            <a:off x="844112" y="6001417"/>
            <a:ext cx="8460574" cy="646947"/>
            <a:chOff x="1307505" y="4837720"/>
            <a:chExt cx="9611420" cy="796241"/>
          </a:xfrm>
        </p:grpSpPr>
        <p:sp>
          <p:nvSpPr>
            <p:cNvPr id="87" name="テキスト ボックス 86">
              <a:extLst>
                <a:ext uri="{FF2B5EF4-FFF2-40B4-BE49-F238E27FC236}">
                  <a16:creationId xmlns:a16="http://schemas.microsoft.com/office/drawing/2014/main" id="{19B7CE3C-EA7F-526A-0E1A-80E84F95796F}"/>
                </a:ext>
              </a:extLst>
            </p:cNvPr>
            <p:cNvSpPr txBox="1"/>
            <p:nvPr/>
          </p:nvSpPr>
          <p:spPr>
            <a:xfrm>
              <a:off x="1307505" y="5046818"/>
              <a:ext cx="9611420" cy="587143"/>
            </a:xfrm>
            <a:prstGeom prst="rect">
              <a:avLst/>
            </a:prstGeom>
            <a:noFill/>
          </p:spPr>
          <p:txBody>
            <a:bodyPr wrap="square" rtlCol="0">
              <a:spAutoFit/>
            </a:bodyPr>
            <a:lstStyle/>
            <a:p>
              <a:pPr algn="dist"/>
              <a:r>
                <a:rPr lang="ja-JP" altLang="en-US" sz="2500" dirty="0">
                  <a:latin typeface="HGP創英角ﾎﾟｯﾌﾟ体" panose="040B0A00000000000000" pitchFamily="50" charset="-128"/>
                  <a:ea typeface="HGP創英角ﾎﾟｯﾌﾟ体" panose="040B0A00000000000000" pitchFamily="50" charset="-128"/>
                </a:rPr>
                <a:t>グラフにするときは、何を比べたいかを考えるといいね！</a:t>
              </a:r>
              <a:endParaRPr lang="en-US" altLang="ja-JP" sz="2500" dirty="0">
                <a:latin typeface="HGP創英角ﾎﾟｯﾌﾟ体" panose="040B0A00000000000000" pitchFamily="50" charset="-128"/>
                <a:ea typeface="HGP創英角ﾎﾟｯﾌﾟ体" panose="040B0A00000000000000" pitchFamily="50" charset="-128"/>
              </a:endParaRPr>
            </a:p>
          </p:txBody>
        </p:sp>
        <p:sp>
          <p:nvSpPr>
            <p:cNvPr id="88" name="テキスト ボックス 87">
              <a:extLst>
                <a:ext uri="{FF2B5EF4-FFF2-40B4-BE49-F238E27FC236}">
                  <a16:creationId xmlns:a16="http://schemas.microsoft.com/office/drawing/2014/main" id="{A8C9228C-79DC-8AFE-859C-E79BE44E8781}"/>
                </a:ext>
              </a:extLst>
            </p:cNvPr>
            <p:cNvSpPr txBox="1"/>
            <p:nvPr/>
          </p:nvSpPr>
          <p:spPr>
            <a:xfrm>
              <a:off x="4783320" y="4864916"/>
              <a:ext cx="572556" cy="530321"/>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なに</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sp>
          <p:nvSpPr>
            <p:cNvPr id="89" name="テキスト ボックス 88">
              <a:extLst>
                <a:ext uri="{FF2B5EF4-FFF2-40B4-BE49-F238E27FC236}">
                  <a16:creationId xmlns:a16="http://schemas.microsoft.com/office/drawing/2014/main" id="{A6F8E34E-60F4-D63C-DCDB-929D456D9646}"/>
                </a:ext>
              </a:extLst>
            </p:cNvPr>
            <p:cNvSpPr txBox="1"/>
            <p:nvPr/>
          </p:nvSpPr>
          <p:spPr>
            <a:xfrm>
              <a:off x="5538120" y="4860637"/>
              <a:ext cx="572556" cy="321981"/>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くら</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sp>
          <p:nvSpPr>
            <p:cNvPr id="90" name="テキスト ボックス 89">
              <a:extLst>
                <a:ext uri="{FF2B5EF4-FFF2-40B4-BE49-F238E27FC236}">
                  <a16:creationId xmlns:a16="http://schemas.microsoft.com/office/drawing/2014/main" id="{6DEDE0F4-96A3-F549-9145-AD949BC945A8}"/>
                </a:ext>
              </a:extLst>
            </p:cNvPr>
            <p:cNvSpPr txBox="1"/>
            <p:nvPr/>
          </p:nvSpPr>
          <p:spPr>
            <a:xfrm>
              <a:off x="7701433" y="4837720"/>
              <a:ext cx="777041" cy="321981"/>
            </a:xfrm>
            <a:prstGeom prst="rect">
              <a:avLst/>
            </a:prstGeom>
            <a:noFill/>
          </p:spPr>
          <p:txBody>
            <a:bodyPr wrap="square" rtlCol="0">
              <a:spAutoFit/>
            </a:bodyPr>
            <a:lstStyle/>
            <a:p>
              <a:pPr algn="dist"/>
              <a:r>
                <a:rPr lang="ja-JP" altLang="en-US" sz="1100" dirty="0">
                  <a:latin typeface="HGS創英角ﾎﾟｯﾌﾟ体" panose="040B0A00000000000000" pitchFamily="50" charset="-128"/>
                  <a:ea typeface="HGS創英角ﾎﾟｯﾌﾟ体" panose="040B0A00000000000000" pitchFamily="50" charset="-128"/>
                </a:rPr>
                <a:t>かんが</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grpSp>
      <p:pic>
        <p:nvPicPr>
          <p:cNvPr id="56" name="図 55">
            <a:hlinkClick r:id="rId10" action="ppaction://hlinksldjump"/>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210271" y="120615"/>
            <a:ext cx="1347333" cy="566977"/>
          </a:xfrm>
          <a:prstGeom prst="rect">
            <a:avLst/>
          </a:prstGeom>
        </p:spPr>
      </p:pic>
      <p:pic>
        <p:nvPicPr>
          <p:cNvPr id="57" name="図 56">
            <a:hlinkClick r:id="rId12" action="ppaction://hlinksldjump"/>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691647" y="138904"/>
            <a:ext cx="1347333" cy="548688"/>
          </a:xfrm>
          <a:prstGeom prst="rect">
            <a:avLst/>
          </a:prstGeom>
        </p:spPr>
      </p:pic>
      <p:pic>
        <p:nvPicPr>
          <p:cNvPr id="91" name="図 90">
            <a:hlinkClick r:id="rId14" action="ppaction://hlinksldjump"/>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926939" y="130108"/>
            <a:ext cx="1572904" cy="548688"/>
          </a:xfrm>
          <a:prstGeom prst="rect">
            <a:avLst/>
          </a:prstGeom>
        </p:spPr>
      </p:pic>
      <p:pic>
        <p:nvPicPr>
          <p:cNvPr id="92" name="図 91">
            <a:hlinkClick r:id="rId16" action="ppaction://hlinksldjump"/>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707881" y="138904"/>
            <a:ext cx="1347333" cy="548688"/>
          </a:xfrm>
          <a:prstGeom prst="rect">
            <a:avLst/>
          </a:prstGeom>
        </p:spPr>
      </p:pic>
      <p:pic>
        <p:nvPicPr>
          <p:cNvPr id="93" name="図 92">
            <a:hlinkClick r:id="rId14" action="ppaction://hlinksldjump"/>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943173" y="130108"/>
            <a:ext cx="1572904" cy="548688"/>
          </a:xfrm>
          <a:prstGeom prst="rect">
            <a:avLst/>
          </a:prstGeom>
        </p:spPr>
      </p:pic>
      <p:sp>
        <p:nvSpPr>
          <p:cNvPr id="94" name="正方形/長方形 93"/>
          <p:cNvSpPr/>
          <p:nvPr/>
        </p:nvSpPr>
        <p:spPr>
          <a:xfrm>
            <a:off x="0" y="0"/>
            <a:ext cx="990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647922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10"/>
                                        <p:tgtEl>
                                          <p:spTgt spid="94"/>
                                        </p:tgtEl>
                                      </p:cBhvr>
                                    </p:animEffect>
                                    <p:set>
                                      <p:cBhvr>
                                        <p:cTn id="7" dur="1" fill="hold">
                                          <p:stCondLst>
                                            <p:cond delay="9"/>
                                          </p:stCondLst>
                                        </p:cTn>
                                        <p:tgtEl>
                                          <p:spTgt spid="94"/>
                                        </p:tgtEl>
                                        <p:attrNameLst>
                                          <p:attrName>style.visibility</p:attrName>
                                        </p:attrNameLst>
                                      </p:cBhvr>
                                      <p:to>
                                        <p:strVal val="hidden"/>
                                      </p:to>
                                    </p:set>
                                  </p:childTnLst>
                                </p:cTn>
                              </p:par>
                              <p:par>
                                <p:cTn id="8" presetID="25"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1"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2"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3" dur="1000" fill="hold"/>
                                        <p:tgtEl>
                                          <p:spTgt spid="2"/>
                                        </p:tgtEl>
                                        <p:attrNameLst>
                                          <p:attrName>ppt_h</p:attrName>
                                        </p:attrNameLst>
                                      </p:cBhvr>
                                      <p:tavLst>
                                        <p:tav tm="0">
                                          <p:val>
                                            <p:strVal val="#ppt_h"/>
                                          </p:val>
                                        </p:tav>
                                        <p:tav tm="100000">
                                          <p:val>
                                            <p:strVal val="#ppt_h"/>
                                          </p:val>
                                        </p:tav>
                                      </p:tavLst>
                                    </p:anim>
                                    <p:anim calcmode="lin" valueType="num">
                                      <p:cBhvr>
                                        <p:cTn id="14"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5"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6"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7" dur="1000" decel="50000">
                                          <p:stCondLst>
                                            <p:cond delay="0"/>
                                          </p:stCondLst>
                                        </p:cTn>
                                        <p:tgtEl>
                                          <p:spTgt spid="2"/>
                                        </p:tgtEl>
                                      </p:cBhvr>
                                    </p:animEffect>
                                  </p:childTnLst>
                                </p:cTn>
                              </p:par>
                            </p:childTnLst>
                          </p:cTn>
                        </p:par>
                        <p:par>
                          <p:cTn id="18" fill="hold">
                            <p:stCondLst>
                              <p:cond delay="1000"/>
                            </p:stCondLst>
                            <p:childTnLst>
                              <p:par>
                                <p:cTn id="19" presetID="31" presetClass="entr" presetSubtype="0"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fltVal val="0"/>
                                          </p:val>
                                        </p:tav>
                                        <p:tav tm="100000">
                                          <p:val>
                                            <p:strVal val="#ppt_w"/>
                                          </p:val>
                                        </p:tav>
                                      </p:tavLst>
                                    </p:anim>
                                    <p:anim calcmode="lin" valueType="num">
                                      <p:cBhvr>
                                        <p:cTn id="22" dur="1000" fill="hold"/>
                                        <p:tgtEl>
                                          <p:spTgt spid="6"/>
                                        </p:tgtEl>
                                        <p:attrNameLst>
                                          <p:attrName>ppt_h</p:attrName>
                                        </p:attrNameLst>
                                      </p:cBhvr>
                                      <p:tavLst>
                                        <p:tav tm="0">
                                          <p:val>
                                            <p:fltVal val="0"/>
                                          </p:val>
                                        </p:tav>
                                        <p:tav tm="100000">
                                          <p:val>
                                            <p:strVal val="#ppt_h"/>
                                          </p:val>
                                        </p:tav>
                                      </p:tavLst>
                                    </p:anim>
                                    <p:anim calcmode="lin" valueType="num">
                                      <p:cBhvr>
                                        <p:cTn id="23" dur="1000" fill="hold"/>
                                        <p:tgtEl>
                                          <p:spTgt spid="6"/>
                                        </p:tgtEl>
                                        <p:attrNameLst>
                                          <p:attrName>style.rotation</p:attrName>
                                        </p:attrNameLst>
                                      </p:cBhvr>
                                      <p:tavLst>
                                        <p:tav tm="0">
                                          <p:val>
                                            <p:fltVal val="90"/>
                                          </p:val>
                                        </p:tav>
                                        <p:tav tm="100000">
                                          <p:val>
                                            <p:fltVal val="0"/>
                                          </p:val>
                                        </p:tav>
                                      </p:tavLst>
                                    </p:anim>
                                    <p:animEffect transition="in" filter="fade">
                                      <p:cBhvr>
                                        <p:cTn id="24" dur="1000"/>
                                        <p:tgtEl>
                                          <p:spTgt spid="6"/>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childTnLst>
                          </p:cTn>
                        </p:par>
                        <p:par>
                          <p:cTn id="29" fill="hold">
                            <p:stCondLst>
                              <p:cond delay="2500"/>
                            </p:stCondLst>
                            <p:childTnLst>
                              <p:par>
                                <p:cTn id="30" presetID="22" presetClass="entr" presetSubtype="8" fill="hold" nodeType="afterEffect">
                                  <p:stCondLst>
                                    <p:cond delay="0"/>
                                  </p:stCondLst>
                                  <p:childTnLst>
                                    <p:set>
                                      <p:cBhvr>
                                        <p:cTn id="31" dur="1" fill="hold">
                                          <p:stCondLst>
                                            <p:cond delay="0"/>
                                          </p:stCondLst>
                                        </p:cTn>
                                        <p:tgtEl>
                                          <p:spTgt spid="79"/>
                                        </p:tgtEl>
                                        <p:attrNameLst>
                                          <p:attrName>style.visibility</p:attrName>
                                        </p:attrNameLst>
                                      </p:cBhvr>
                                      <p:to>
                                        <p:strVal val="visible"/>
                                      </p:to>
                                    </p:set>
                                    <p:animEffect transition="in" filter="wipe(left)">
                                      <p:cBhvr>
                                        <p:cTn id="32" dur="1000"/>
                                        <p:tgtEl>
                                          <p:spTgt spid="79"/>
                                        </p:tgtEl>
                                      </p:cBhvr>
                                    </p:animEffect>
                                  </p:childTnLst>
                                </p:cTn>
                              </p:par>
                            </p:childTnLst>
                          </p:cTn>
                        </p:par>
                        <p:par>
                          <p:cTn id="33" fill="hold">
                            <p:stCondLst>
                              <p:cond delay="3500"/>
                            </p:stCondLst>
                            <p:childTnLst>
                              <p:par>
                                <p:cTn id="34" presetID="22" presetClass="entr" presetSubtype="8"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left)">
                                      <p:cBhvr>
                                        <p:cTn id="36" dur="1000"/>
                                        <p:tgtEl>
                                          <p:spTgt spid="82"/>
                                        </p:tgtEl>
                                      </p:cBhvr>
                                    </p:animEffect>
                                  </p:childTnLst>
                                </p:cTn>
                              </p:par>
                            </p:childTnLst>
                          </p:cTn>
                        </p:par>
                        <p:par>
                          <p:cTn id="37" fill="hold">
                            <p:stCondLst>
                              <p:cond delay="4500"/>
                            </p:stCondLst>
                            <p:childTnLst>
                              <p:par>
                                <p:cTn id="38" presetID="10" presetClass="entr" presetSubtype="0" fill="hold" nodeType="after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500"/>
                                        <p:tgtEl>
                                          <p:spTgt spid="5"/>
                                        </p:tgtEl>
                                      </p:cBhvr>
                                    </p:animEffect>
                                  </p:childTnLst>
                                </p:cTn>
                              </p:par>
                            </p:childTnLst>
                          </p:cTn>
                        </p:par>
                        <p:par>
                          <p:cTn id="41" fill="hold">
                            <p:stCondLst>
                              <p:cond delay="5000"/>
                            </p:stCondLst>
                            <p:childTnLst>
                              <p:par>
                                <p:cTn id="42" presetID="32" presetClass="emph" presetSubtype="0" fill="hold" nodeType="afterEffect">
                                  <p:stCondLst>
                                    <p:cond delay="250"/>
                                  </p:stCondLst>
                                  <p:childTnLst>
                                    <p:animRot by="120000">
                                      <p:cBhvr>
                                        <p:cTn id="43" dur="100" fill="hold">
                                          <p:stCondLst>
                                            <p:cond delay="0"/>
                                          </p:stCondLst>
                                        </p:cTn>
                                        <p:tgtEl>
                                          <p:spTgt spid="5"/>
                                        </p:tgtEl>
                                        <p:attrNameLst>
                                          <p:attrName>r</p:attrName>
                                        </p:attrNameLst>
                                      </p:cBhvr>
                                    </p:animRot>
                                    <p:animRot by="-240000">
                                      <p:cBhvr>
                                        <p:cTn id="44" dur="200" fill="hold">
                                          <p:stCondLst>
                                            <p:cond delay="200"/>
                                          </p:stCondLst>
                                        </p:cTn>
                                        <p:tgtEl>
                                          <p:spTgt spid="5"/>
                                        </p:tgtEl>
                                        <p:attrNameLst>
                                          <p:attrName>r</p:attrName>
                                        </p:attrNameLst>
                                      </p:cBhvr>
                                    </p:animRot>
                                    <p:animRot by="240000">
                                      <p:cBhvr>
                                        <p:cTn id="45" dur="200" fill="hold">
                                          <p:stCondLst>
                                            <p:cond delay="400"/>
                                          </p:stCondLst>
                                        </p:cTn>
                                        <p:tgtEl>
                                          <p:spTgt spid="5"/>
                                        </p:tgtEl>
                                        <p:attrNameLst>
                                          <p:attrName>r</p:attrName>
                                        </p:attrNameLst>
                                      </p:cBhvr>
                                    </p:animRot>
                                    <p:animRot by="-240000">
                                      <p:cBhvr>
                                        <p:cTn id="46" dur="200" fill="hold">
                                          <p:stCondLst>
                                            <p:cond delay="600"/>
                                          </p:stCondLst>
                                        </p:cTn>
                                        <p:tgtEl>
                                          <p:spTgt spid="5"/>
                                        </p:tgtEl>
                                        <p:attrNameLst>
                                          <p:attrName>r</p:attrName>
                                        </p:attrNameLst>
                                      </p:cBhvr>
                                    </p:animRot>
                                    <p:animRot by="120000">
                                      <p:cBhvr>
                                        <p:cTn id="47" dur="200" fill="hold">
                                          <p:stCondLst>
                                            <p:cond delay="800"/>
                                          </p:stCondLst>
                                        </p:cTn>
                                        <p:tgtEl>
                                          <p:spTgt spid="5"/>
                                        </p:tgtEl>
                                        <p:attrNameLst>
                                          <p:attrName>r</p:attrName>
                                        </p:attrNameLst>
                                      </p:cBhvr>
                                    </p:animRot>
                                  </p:childTnLst>
                                </p:cTn>
                              </p:par>
                            </p:childTnLst>
                          </p:cTn>
                        </p:par>
                        <p:par>
                          <p:cTn id="48" fill="hold">
                            <p:stCondLst>
                              <p:cond delay="6250"/>
                            </p:stCondLst>
                            <p:childTnLst>
                              <p:par>
                                <p:cTn id="49" presetID="10" presetClass="entr" presetSubtype="0" fill="hold" grpId="0" nodeType="afterEffect">
                                  <p:stCondLst>
                                    <p:cond delay="0"/>
                                  </p:stCondLst>
                                  <p:childTnLst>
                                    <p:set>
                                      <p:cBhvr>
                                        <p:cTn id="50" dur="1" fill="hold">
                                          <p:stCondLst>
                                            <p:cond delay="0"/>
                                          </p:stCondLst>
                                        </p:cTn>
                                        <p:tgtEl>
                                          <p:spTgt spid="3"/>
                                        </p:tgtEl>
                                        <p:attrNameLst>
                                          <p:attrName>style.visibility</p:attrName>
                                        </p:attrNameLst>
                                      </p:cBhvr>
                                      <p:to>
                                        <p:strVal val="visible"/>
                                      </p:to>
                                    </p:set>
                                    <p:animEffect transition="in" filter="fade">
                                      <p:cBhvr>
                                        <p:cTn id="51" dur="500"/>
                                        <p:tgtEl>
                                          <p:spTgt spid="3"/>
                                        </p:tgtEl>
                                      </p:cBhvr>
                                    </p:animEffect>
                                  </p:childTnLst>
                                </p:cTn>
                              </p:par>
                            </p:childTnLst>
                          </p:cTn>
                        </p:par>
                        <p:par>
                          <p:cTn id="52" fill="hold">
                            <p:stCondLst>
                              <p:cond delay="6750"/>
                            </p:stCondLst>
                            <p:childTnLst>
                              <p:par>
                                <p:cTn id="53" presetID="53" presetClass="entr" presetSubtype="16" fill="hold" nodeType="afterEffect">
                                  <p:stCondLst>
                                    <p:cond delay="250"/>
                                  </p:stCondLst>
                                  <p:childTnLst>
                                    <p:set>
                                      <p:cBhvr>
                                        <p:cTn id="54" dur="1" fill="hold">
                                          <p:stCondLst>
                                            <p:cond delay="0"/>
                                          </p:stCondLst>
                                        </p:cTn>
                                        <p:tgtEl>
                                          <p:spTgt spid="10"/>
                                        </p:tgtEl>
                                        <p:attrNameLst>
                                          <p:attrName>style.visibility</p:attrName>
                                        </p:attrNameLst>
                                      </p:cBhvr>
                                      <p:to>
                                        <p:strVal val="visible"/>
                                      </p:to>
                                    </p:set>
                                    <p:anim calcmode="lin" valueType="num">
                                      <p:cBhvr>
                                        <p:cTn id="55" dur="750" fill="hold"/>
                                        <p:tgtEl>
                                          <p:spTgt spid="10"/>
                                        </p:tgtEl>
                                        <p:attrNameLst>
                                          <p:attrName>ppt_w</p:attrName>
                                        </p:attrNameLst>
                                      </p:cBhvr>
                                      <p:tavLst>
                                        <p:tav tm="0">
                                          <p:val>
                                            <p:fltVal val="0"/>
                                          </p:val>
                                        </p:tav>
                                        <p:tav tm="100000">
                                          <p:val>
                                            <p:strVal val="#ppt_w"/>
                                          </p:val>
                                        </p:tav>
                                      </p:tavLst>
                                    </p:anim>
                                    <p:anim calcmode="lin" valueType="num">
                                      <p:cBhvr>
                                        <p:cTn id="56" dur="750" fill="hold"/>
                                        <p:tgtEl>
                                          <p:spTgt spid="10"/>
                                        </p:tgtEl>
                                        <p:attrNameLst>
                                          <p:attrName>ppt_h</p:attrName>
                                        </p:attrNameLst>
                                      </p:cBhvr>
                                      <p:tavLst>
                                        <p:tav tm="0">
                                          <p:val>
                                            <p:fltVal val="0"/>
                                          </p:val>
                                        </p:tav>
                                        <p:tav tm="100000">
                                          <p:val>
                                            <p:strVal val="#ppt_h"/>
                                          </p:val>
                                        </p:tav>
                                      </p:tavLst>
                                    </p:anim>
                                    <p:animEffect transition="in" filter="fade">
                                      <p:cBhvr>
                                        <p:cTn id="57" dur="750"/>
                                        <p:tgtEl>
                                          <p:spTgt spid="10"/>
                                        </p:tgtEl>
                                      </p:cBhvr>
                                    </p:animEffect>
                                  </p:childTnLst>
                                </p:cTn>
                              </p:par>
                            </p:childTnLst>
                          </p:cTn>
                        </p:par>
                        <p:par>
                          <p:cTn id="58" fill="hold">
                            <p:stCondLst>
                              <p:cond delay="7750"/>
                            </p:stCondLst>
                            <p:childTnLst>
                              <p:par>
                                <p:cTn id="59" presetID="6" presetClass="entr" presetSubtype="16"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circle(in)">
                                      <p:cBhvr>
                                        <p:cTn id="61" dur="1250"/>
                                        <p:tgtEl>
                                          <p:spTgt spid="60"/>
                                        </p:tgtEl>
                                      </p:cBhvr>
                                    </p:animEffect>
                                  </p:childTnLst>
                                </p:cTn>
                              </p:par>
                            </p:childTnLst>
                          </p:cTn>
                        </p:par>
                        <p:par>
                          <p:cTn id="62" fill="hold">
                            <p:stCondLst>
                              <p:cond delay="9000"/>
                            </p:stCondLst>
                            <p:childTnLst>
                              <p:par>
                                <p:cTn id="63" presetID="53" presetClass="entr" presetSubtype="16" fill="hold" nodeType="afterEffect">
                                  <p:stCondLst>
                                    <p:cond delay="250"/>
                                  </p:stCondLst>
                                  <p:childTnLst>
                                    <p:set>
                                      <p:cBhvr>
                                        <p:cTn id="64" dur="1" fill="hold">
                                          <p:stCondLst>
                                            <p:cond delay="0"/>
                                          </p:stCondLst>
                                        </p:cTn>
                                        <p:tgtEl>
                                          <p:spTgt spid="20"/>
                                        </p:tgtEl>
                                        <p:attrNameLst>
                                          <p:attrName>style.visibility</p:attrName>
                                        </p:attrNameLst>
                                      </p:cBhvr>
                                      <p:to>
                                        <p:strVal val="visible"/>
                                      </p:to>
                                    </p:set>
                                    <p:anim calcmode="lin" valueType="num">
                                      <p:cBhvr>
                                        <p:cTn id="65" dur="750" fill="hold"/>
                                        <p:tgtEl>
                                          <p:spTgt spid="20"/>
                                        </p:tgtEl>
                                        <p:attrNameLst>
                                          <p:attrName>ppt_w</p:attrName>
                                        </p:attrNameLst>
                                      </p:cBhvr>
                                      <p:tavLst>
                                        <p:tav tm="0">
                                          <p:val>
                                            <p:fltVal val="0"/>
                                          </p:val>
                                        </p:tav>
                                        <p:tav tm="100000">
                                          <p:val>
                                            <p:strVal val="#ppt_w"/>
                                          </p:val>
                                        </p:tav>
                                      </p:tavLst>
                                    </p:anim>
                                    <p:anim calcmode="lin" valueType="num">
                                      <p:cBhvr>
                                        <p:cTn id="66" dur="750" fill="hold"/>
                                        <p:tgtEl>
                                          <p:spTgt spid="20"/>
                                        </p:tgtEl>
                                        <p:attrNameLst>
                                          <p:attrName>ppt_h</p:attrName>
                                        </p:attrNameLst>
                                      </p:cBhvr>
                                      <p:tavLst>
                                        <p:tav tm="0">
                                          <p:val>
                                            <p:fltVal val="0"/>
                                          </p:val>
                                        </p:tav>
                                        <p:tav tm="100000">
                                          <p:val>
                                            <p:strVal val="#ppt_h"/>
                                          </p:val>
                                        </p:tav>
                                      </p:tavLst>
                                    </p:anim>
                                    <p:animEffect transition="in" filter="fade">
                                      <p:cBhvr>
                                        <p:cTn id="67" dur="750"/>
                                        <p:tgtEl>
                                          <p:spTgt spid="20"/>
                                        </p:tgtEl>
                                      </p:cBhvr>
                                    </p:animEffect>
                                  </p:childTnLst>
                                </p:cTn>
                              </p:par>
                            </p:childTnLst>
                          </p:cTn>
                        </p:par>
                        <p:par>
                          <p:cTn id="68" fill="hold">
                            <p:stCondLst>
                              <p:cond delay="10000"/>
                            </p:stCondLst>
                            <p:childTnLst>
                              <p:par>
                                <p:cTn id="69" presetID="6" presetClass="entr" presetSubtype="16" fill="hold" nodeType="afterEffect">
                                  <p:stCondLst>
                                    <p:cond delay="0"/>
                                  </p:stCondLst>
                                  <p:childTnLst>
                                    <p:set>
                                      <p:cBhvr>
                                        <p:cTn id="70" dur="1" fill="hold">
                                          <p:stCondLst>
                                            <p:cond delay="0"/>
                                          </p:stCondLst>
                                        </p:cTn>
                                        <p:tgtEl>
                                          <p:spTgt spid="64"/>
                                        </p:tgtEl>
                                        <p:attrNameLst>
                                          <p:attrName>style.visibility</p:attrName>
                                        </p:attrNameLst>
                                      </p:cBhvr>
                                      <p:to>
                                        <p:strVal val="visible"/>
                                      </p:to>
                                    </p:set>
                                    <p:animEffect transition="in" filter="circle(in)">
                                      <p:cBhvr>
                                        <p:cTn id="71" dur="1250"/>
                                        <p:tgtEl>
                                          <p:spTgt spid="64"/>
                                        </p:tgtEl>
                                      </p:cBhvr>
                                    </p:animEffect>
                                  </p:childTnLst>
                                </p:cTn>
                              </p:par>
                            </p:childTnLst>
                          </p:cTn>
                        </p:par>
                        <p:par>
                          <p:cTn id="72" fill="hold">
                            <p:stCondLst>
                              <p:cond delay="11250"/>
                            </p:stCondLst>
                            <p:childTnLst>
                              <p:par>
                                <p:cTn id="73" presetID="53" presetClass="entr" presetSubtype="16" fill="hold" nodeType="afterEffect">
                                  <p:stCondLst>
                                    <p:cond delay="250"/>
                                  </p:stCondLst>
                                  <p:childTnLst>
                                    <p:set>
                                      <p:cBhvr>
                                        <p:cTn id="74" dur="1" fill="hold">
                                          <p:stCondLst>
                                            <p:cond delay="0"/>
                                          </p:stCondLst>
                                        </p:cTn>
                                        <p:tgtEl>
                                          <p:spTgt spid="75"/>
                                        </p:tgtEl>
                                        <p:attrNameLst>
                                          <p:attrName>style.visibility</p:attrName>
                                        </p:attrNameLst>
                                      </p:cBhvr>
                                      <p:to>
                                        <p:strVal val="visible"/>
                                      </p:to>
                                    </p:set>
                                    <p:anim calcmode="lin" valueType="num">
                                      <p:cBhvr>
                                        <p:cTn id="75" dur="750" fill="hold"/>
                                        <p:tgtEl>
                                          <p:spTgt spid="75"/>
                                        </p:tgtEl>
                                        <p:attrNameLst>
                                          <p:attrName>ppt_w</p:attrName>
                                        </p:attrNameLst>
                                      </p:cBhvr>
                                      <p:tavLst>
                                        <p:tav tm="0">
                                          <p:val>
                                            <p:fltVal val="0"/>
                                          </p:val>
                                        </p:tav>
                                        <p:tav tm="100000">
                                          <p:val>
                                            <p:strVal val="#ppt_w"/>
                                          </p:val>
                                        </p:tav>
                                      </p:tavLst>
                                    </p:anim>
                                    <p:anim calcmode="lin" valueType="num">
                                      <p:cBhvr>
                                        <p:cTn id="76" dur="750" fill="hold"/>
                                        <p:tgtEl>
                                          <p:spTgt spid="75"/>
                                        </p:tgtEl>
                                        <p:attrNameLst>
                                          <p:attrName>ppt_h</p:attrName>
                                        </p:attrNameLst>
                                      </p:cBhvr>
                                      <p:tavLst>
                                        <p:tav tm="0">
                                          <p:val>
                                            <p:fltVal val="0"/>
                                          </p:val>
                                        </p:tav>
                                        <p:tav tm="100000">
                                          <p:val>
                                            <p:strVal val="#ppt_h"/>
                                          </p:val>
                                        </p:tav>
                                      </p:tavLst>
                                    </p:anim>
                                    <p:animEffect transition="in" filter="fade">
                                      <p:cBhvr>
                                        <p:cTn id="77" dur="750"/>
                                        <p:tgtEl>
                                          <p:spTgt spid="75"/>
                                        </p:tgtEl>
                                      </p:cBhvr>
                                    </p:animEffect>
                                  </p:childTnLst>
                                </p:cTn>
                              </p:par>
                            </p:childTnLst>
                          </p:cTn>
                        </p:par>
                        <p:par>
                          <p:cTn id="78" fill="hold">
                            <p:stCondLst>
                              <p:cond delay="12250"/>
                            </p:stCondLst>
                            <p:childTnLst>
                              <p:par>
                                <p:cTn id="79" presetID="6" presetClass="entr" presetSubtype="16" fill="hold"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circle(in)">
                                      <p:cBhvr>
                                        <p:cTn id="81" dur="1250"/>
                                        <p:tgtEl>
                                          <p:spTgt spid="68"/>
                                        </p:tgtEl>
                                      </p:cBhvr>
                                    </p:animEffect>
                                  </p:childTnLst>
                                </p:cTn>
                              </p:par>
                            </p:childTnLst>
                          </p:cTn>
                        </p:par>
                        <p:par>
                          <p:cTn id="82" fill="hold">
                            <p:stCondLst>
                              <p:cond delay="13500"/>
                            </p:stCondLst>
                            <p:childTnLst>
                              <p:par>
                                <p:cTn id="83" presetID="22" presetClass="entr" presetSubtype="8" fill="hold" nodeType="afterEffect">
                                  <p:stCondLst>
                                    <p:cond delay="0"/>
                                  </p:stCondLst>
                                  <p:childTnLst>
                                    <p:set>
                                      <p:cBhvr>
                                        <p:cTn id="84" dur="1" fill="hold">
                                          <p:stCondLst>
                                            <p:cond delay="0"/>
                                          </p:stCondLst>
                                        </p:cTn>
                                        <p:tgtEl>
                                          <p:spTgt spid="86"/>
                                        </p:tgtEl>
                                        <p:attrNameLst>
                                          <p:attrName>style.visibility</p:attrName>
                                        </p:attrNameLst>
                                      </p:cBhvr>
                                      <p:to>
                                        <p:strVal val="visible"/>
                                      </p:to>
                                    </p:set>
                                    <p:animEffect transition="in" filter="wipe(left)">
                                      <p:cBhvr>
                                        <p:cTn id="85" dur="12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94" grpId="0" animBg="1"/>
    </p:bld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3690</Words>
  <Application>Microsoft Office PowerPoint</Application>
  <PresentationFormat>A4 210 x 297 mm</PresentationFormat>
  <Paragraphs>1040</Paragraphs>
  <Slides>46</Slides>
  <Notes>0</Notes>
  <HiddenSlides>0</HiddenSlides>
  <MMClips>1</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46</vt:i4>
      </vt:variant>
    </vt:vector>
  </HeadingPairs>
  <TitlesOfParts>
    <vt:vector size="59" baseType="lpstr">
      <vt:lpstr>Arial Unicode MS</vt:lpstr>
      <vt:lpstr>HGP創英角ﾎﾟｯﾌﾟ体</vt:lpstr>
      <vt:lpstr>HGS創英角ﾎﾟｯﾌﾟ体</vt:lpstr>
      <vt:lpstr>HG丸ｺﾞｼｯｸM-PRO</vt:lpstr>
      <vt:lpstr>ＭＳ 明朝</vt:lpstr>
      <vt:lpstr>游ゴシック</vt:lpstr>
      <vt:lpstr>游ゴシック Light</vt:lpstr>
      <vt:lpstr>Arial</vt:lpstr>
      <vt:lpstr>Calibri</vt:lpstr>
      <vt:lpstr>Calibri Light</vt:lpstr>
      <vt:lpstr>Century</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2023-02-06T05:14:14Z</dcterms:created>
  <dcterms:modified xsi:type="dcterms:W3CDTF">2023-03-07T07:19:21Z</dcterms:modified>
</cp:coreProperties>
</file>