
<file path=[Content_Types].xml><?xml version="1.0" encoding="utf-8"?>
<Types xmlns="http://schemas.openxmlformats.org/package/2006/content-types">
  <Default Extension="emf" ContentType="image/x-emf"/>
  <Default Extension="jpeg" ContentType="image/jpeg"/>
  <Default Extension="m4a" ContentType="audi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70" r:id="rId1"/>
    <p:sldMasterId id="2147483882" r:id="rId2"/>
    <p:sldMasterId id="2147483894" r:id="rId3"/>
  </p:sldMasterIdLst>
  <p:notesMasterIdLst>
    <p:notesMasterId r:id="rId26"/>
  </p:notesMasterIdLst>
  <p:sldIdLst>
    <p:sldId id="257" r:id="rId4"/>
    <p:sldId id="256" r:id="rId5"/>
    <p:sldId id="282" r:id="rId6"/>
    <p:sldId id="294" r:id="rId7"/>
    <p:sldId id="295" r:id="rId8"/>
    <p:sldId id="286" r:id="rId9"/>
    <p:sldId id="289" r:id="rId10"/>
    <p:sldId id="268" r:id="rId11"/>
    <p:sldId id="261" r:id="rId12"/>
    <p:sldId id="296" r:id="rId13"/>
    <p:sldId id="277" r:id="rId14"/>
    <p:sldId id="303" r:id="rId15"/>
    <p:sldId id="297" r:id="rId16"/>
    <p:sldId id="305" r:id="rId17"/>
    <p:sldId id="300" r:id="rId18"/>
    <p:sldId id="304" r:id="rId19"/>
    <p:sldId id="298" r:id="rId20"/>
    <p:sldId id="301" r:id="rId21"/>
    <p:sldId id="299" r:id="rId22"/>
    <p:sldId id="302" r:id="rId23"/>
    <p:sldId id="263" r:id="rId24"/>
    <p:sldId id="293"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7A7A7"/>
    <a:srgbClr val="AC010E"/>
    <a:srgbClr val="A50021"/>
    <a:srgbClr val="E3FF3B"/>
    <a:srgbClr val="E6E6E6"/>
    <a:srgbClr val="FFCCCC"/>
    <a:srgbClr val="F9FFD8"/>
    <a:srgbClr val="FFFFFF"/>
    <a:srgbClr val="CCFFCC"/>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46F890A9-2807-4EBB-B81D-B2AA78EC7F39}" styleName="濃色スタイル 2 - アクセント 5/アクセント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322" autoAdjust="0"/>
    <p:restoredTop sz="94660"/>
  </p:normalViewPr>
  <p:slideViewPr>
    <p:cSldViewPr snapToGrid="0">
      <p:cViewPr varScale="1">
        <p:scale>
          <a:sx n="65" d="100"/>
          <a:sy n="65" d="100"/>
        </p:scale>
        <p:origin x="619"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583088-7796-4A80-9AD4-35B6C269F60F}" type="datetimeFigureOut">
              <a:rPr kumimoji="1" lang="ja-JP" altLang="en-US" smtClean="0"/>
              <a:t>2025/3/18</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13AB8E-D17A-419C-9BF7-E8FE3DA03386}" type="slidenum">
              <a:rPr kumimoji="1" lang="ja-JP" altLang="en-US" smtClean="0"/>
              <a:t>‹#›</a:t>
            </a:fld>
            <a:endParaRPr kumimoji="1" lang="ja-JP" altLang="en-US"/>
          </a:p>
        </p:txBody>
      </p:sp>
    </p:spTree>
    <p:extLst>
      <p:ext uri="{BB962C8B-B14F-4D97-AF65-F5344CB8AC3E}">
        <p14:creationId xmlns:p14="http://schemas.microsoft.com/office/powerpoint/2010/main" val="77454234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90525" y="1222375"/>
            <a:ext cx="5865813" cy="330041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896752" rtl="0" eaLnBrk="1" fontAlgn="auto" latinLnBrk="0" hangingPunct="1">
              <a:lnSpc>
                <a:spcPct val="100000"/>
              </a:lnSpc>
              <a:spcBef>
                <a:spcPts val="0"/>
              </a:spcBef>
              <a:spcAft>
                <a:spcPts val="0"/>
              </a:spcAft>
              <a:buClrTx/>
              <a:buSzTx/>
              <a:buFontTx/>
              <a:buNone/>
              <a:tabLst/>
              <a:defRPr/>
            </a:pPr>
            <a:fld id="{5CA3E982-66D2-4BC7-BE57-70733635D7C5}"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896752" rtl="0" eaLnBrk="1" fontAlgn="auto" latinLnBrk="0" hangingPunct="1">
                <a:lnSpc>
                  <a:spcPct val="100000"/>
                </a:lnSpc>
                <a:spcBef>
                  <a:spcPts val="0"/>
                </a:spcBef>
                <a:spcAft>
                  <a:spcPts val="0"/>
                </a:spcAft>
                <a:buClrTx/>
                <a:buSzTx/>
                <a:buFontTx/>
                <a:buNone/>
                <a:tabLst/>
                <a:defRPr/>
              </a:pPr>
              <a:t>9</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153682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06B23C8-76C8-49EE-90B6-C6F52A80E43B}" type="datetimeFigureOut">
              <a:rPr kumimoji="1" lang="ja-JP" altLang="en-US" smtClean="0"/>
              <a:t>2025/3/18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983D65E-EEB6-4608-BF6C-9F8911D5DAA9}" type="slidenum">
              <a:rPr kumimoji="1" lang="ja-JP" altLang="en-US" smtClean="0"/>
              <a:t>‹#›</a:t>
            </a:fld>
            <a:endParaRPr kumimoji="1" lang="ja-JP" altLang="en-US"/>
          </a:p>
        </p:txBody>
      </p:sp>
    </p:spTree>
    <p:extLst>
      <p:ext uri="{BB962C8B-B14F-4D97-AF65-F5344CB8AC3E}">
        <p14:creationId xmlns:p14="http://schemas.microsoft.com/office/powerpoint/2010/main" val="1484318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06B23C8-76C8-49EE-90B6-C6F52A80E43B}" type="datetimeFigureOut">
              <a:rPr kumimoji="1" lang="ja-JP" altLang="en-US" smtClean="0"/>
              <a:t>2025/3/18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983D65E-EEB6-4608-BF6C-9F8911D5DAA9}" type="slidenum">
              <a:rPr kumimoji="1" lang="ja-JP" altLang="en-US" smtClean="0"/>
              <a:t>‹#›</a:t>
            </a:fld>
            <a:endParaRPr kumimoji="1" lang="ja-JP" altLang="en-US"/>
          </a:p>
        </p:txBody>
      </p:sp>
    </p:spTree>
    <p:extLst>
      <p:ext uri="{BB962C8B-B14F-4D97-AF65-F5344CB8AC3E}">
        <p14:creationId xmlns:p14="http://schemas.microsoft.com/office/powerpoint/2010/main" val="3358768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838200" y="6422854"/>
            <a:ext cx="2743196" cy="365125"/>
          </a:xfrm>
        </p:spPr>
        <p:txBody>
          <a:bodyPr/>
          <a:lstStyle/>
          <a:p>
            <a:fld id="{D06B23C8-76C8-49EE-90B6-C6F52A80E43B}" type="datetimeFigureOut">
              <a:rPr kumimoji="1" lang="ja-JP" altLang="en-US" smtClean="0"/>
              <a:t>2025/3/18</a:t>
            </a:fld>
            <a:endParaRPr kumimoji="1" lang="ja-JP" altLang="en-US"/>
          </a:p>
        </p:txBody>
      </p:sp>
      <p:sp>
        <p:nvSpPr>
          <p:cNvPr id="5" name="Footer Placeholder 4"/>
          <p:cNvSpPr>
            <a:spLocks noGrp="1"/>
          </p:cNvSpPr>
          <p:nvPr>
            <p:ph type="ftr" sz="quarter" idx="11"/>
          </p:nvPr>
        </p:nvSpPr>
        <p:spPr>
          <a:xfrm>
            <a:off x="3776135" y="6422854"/>
            <a:ext cx="4279669" cy="365125"/>
          </a:xfrm>
        </p:spPr>
        <p:txBody>
          <a:bodyPr/>
          <a:lstStyle/>
          <a:p>
            <a:endParaRPr kumimoji="1" lang="ja-JP" altLang="en-US"/>
          </a:p>
        </p:txBody>
      </p:sp>
      <p:sp>
        <p:nvSpPr>
          <p:cNvPr id="6" name="Slide Number Placeholder 5"/>
          <p:cNvSpPr>
            <a:spLocks noGrp="1"/>
          </p:cNvSpPr>
          <p:nvPr>
            <p:ph type="sldNum" sz="quarter" idx="12"/>
          </p:nvPr>
        </p:nvSpPr>
        <p:spPr>
          <a:xfrm>
            <a:off x="8073048" y="6422854"/>
            <a:ext cx="879759" cy="365125"/>
          </a:xfrm>
        </p:spPr>
        <p:txBody>
          <a:bodyPr/>
          <a:lstStyle/>
          <a:p>
            <a:fld id="{1983D65E-EEB6-4608-BF6C-9F8911D5DAA9}" type="slidenum">
              <a:rPr kumimoji="1" lang="ja-JP" altLang="en-US" smtClean="0"/>
              <a:t>‹#›</a:t>
            </a:fld>
            <a:endParaRPr kumimoji="1" lang="ja-JP" altLang="en-US"/>
          </a:p>
        </p:txBody>
      </p:sp>
    </p:spTree>
    <p:extLst>
      <p:ext uri="{BB962C8B-B14F-4D97-AF65-F5344CB8AC3E}">
        <p14:creationId xmlns:p14="http://schemas.microsoft.com/office/powerpoint/2010/main" val="8646636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E1941720-0221-454D-A8E9-23EB1BCAF929}" type="datetimeFigureOut">
              <a:rPr kumimoji="1" lang="ja-JP" altLang="en-US" smtClean="0"/>
              <a:t>2025/3/18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0C89254-6A91-4D6B-B9A8-7980245618CB}" type="slidenum">
              <a:rPr kumimoji="1" lang="ja-JP" altLang="en-US" smtClean="0"/>
              <a:t>‹#›</a:t>
            </a:fld>
            <a:endParaRPr kumimoji="1" lang="ja-JP" altLang="en-US"/>
          </a:p>
        </p:txBody>
      </p:sp>
    </p:spTree>
    <p:extLst>
      <p:ext uri="{BB962C8B-B14F-4D97-AF65-F5344CB8AC3E}">
        <p14:creationId xmlns:p14="http://schemas.microsoft.com/office/powerpoint/2010/main" val="303675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1941720-0221-454D-A8E9-23EB1BCAF929}" type="datetimeFigureOut">
              <a:rPr kumimoji="1" lang="ja-JP" altLang="en-US" smtClean="0"/>
              <a:t>2025/3/18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0C89254-6A91-4D6B-B9A8-7980245618CB}" type="slidenum">
              <a:rPr kumimoji="1" lang="ja-JP" altLang="en-US" smtClean="0"/>
              <a:t>‹#›</a:t>
            </a:fld>
            <a:endParaRPr kumimoji="1" lang="ja-JP" altLang="en-US"/>
          </a:p>
        </p:txBody>
      </p:sp>
    </p:spTree>
    <p:extLst>
      <p:ext uri="{BB962C8B-B14F-4D97-AF65-F5344CB8AC3E}">
        <p14:creationId xmlns:p14="http://schemas.microsoft.com/office/powerpoint/2010/main" val="28135140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2" y="1709744"/>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2" y="4589469"/>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E1941720-0221-454D-A8E9-23EB1BCAF929}" type="datetimeFigureOut">
              <a:rPr kumimoji="1" lang="ja-JP" altLang="en-US" smtClean="0"/>
              <a:t>2025/3/18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0C89254-6A91-4D6B-B9A8-7980245618CB}" type="slidenum">
              <a:rPr kumimoji="1" lang="ja-JP" altLang="en-US" smtClean="0"/>
              <a:t>‹#›</a:t>
            </a:fld>
            <a:endParaRPr kumimoji="1" lang="ja-JP" altLang="en-US"/>
          </a:p>
        </p:txBody>
      </p:sp>
    </p:spTree>
    <p:extLst>
      <p:ext uri="{BB962C8B-B14F-4D97-AF65-F5344CB8AC3E}">
        <p14:creationId xmlns:p14="http://schemas.microsoft.com/office/powerpoint/2010/main" val="21733475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1"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1"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E1941720-0221-454D-A8E9-23EB1BCAF929}" type="datetimeFigureOut">
              <a:rPr kumimoji="1" lang="ja-JP" altLang="en-US" smtClean="0"/>
              <a:t>2025/3/18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0C89254-6A91-4D6B-B9A8-7980245618CB}" type="slidenum">
              <a:rPr kumimoji="1" lang="ja-JP" altLang="en-US" smtClean="0"/>
              <a:t>‹#›</a:t>
            </a:fld>
            <a:endParaRPr kumimoji="1" lang="ja-JP" altLang="en-US"/>
          </a:p>
        </p:txBody>
      </p:sp>
    </p:spTree>
    <p:extLst>
      <p:ext uri="{BB962C8B-B14F-4D97-AF65-F5344CB8AC3E}">
        <p14:creationId xmlns:p14="http://schemas.microsoft.com/office/powerpoint/2010/main" val="35641072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90" y="365129"/>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90"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90"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E1941720-0221-454D-A8E9-23EB1BCAF929}" type="datetimeFigureOut">
              <a:rPr kumimoji="1" lang="ja-JP" altLang="en-US" smtClean="0"/>
              <a:t>2025/3/18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C0C89254-6A91-4D6B-B9A8-7980245618CB}" type="slidenum">
              <a:rPr kumimoji="1" lang="ja-JP" altLang="en-US" smtClean="0"/>
              <a:t>‹#›</a:t>
            </a:fld>
            <a:endParaRPr kumimoji="1" lang="ja-JP" altLang="en-US"/>
          </a:p>
        </p:txBody>
      </p:sp>
    </p:spTree>
    <p:extLst>
      <p:ext uri="{BB962C8B-B14F-4D97-AF65-F5344CB8AC3E}">
        <p14:creationId xmlns:p14="http://schemas.microsoft.com/office/powerpoint/2010/main" val="13117992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E1941720-0221-454D-A8E9-23EB1BCAF929}" type="datetimeFigureOut">
              <a:rPr kumimoji="1" lang="ja-JP" altLang="en-US" smtClean="0"/>
              <a:t>2025/3/18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C0C89254-6A91-4D6B-B9A8-7980245618CB}" type="slidenum">
              <a:rPr kumimoji="1" lang="ja-JP" altLang="en-US" smtClean="0"/>
              <a:t>‹#›</a:t>
            </a:fld>
            <a:endParaRPr kumimoji="1" lang="ja-JP" altLang="en-US"/>
          </a:p>
        </p:txBody>
      </p:sp>
    </p:spTree>
    <p:extLst>
      <p:ext uri="{BB962C8B-B14F-4D97-AF65-F5344CB8AC3E}">
        <p14:creationId xmlns:p14="http://schemas.microsoft.com/office/powerpoint/2010/main" val="31197348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E1941720-0221-454D-A8E9-23EB1BCAF929}" type="datetimeFigureOut">
              <a:rPr kumimoji="1" lang="ja-JP" altLang="en-US" smtClean="0"/>
              <a:t>2025/3/18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C0C89254-6A91-4D6B-B9A8-7980245618CB}" type="slidenum">
              <a:rPr kumimoji="1" lang="ja-JP" altLang="en-US" smtClean="0"/>
              <a:t>‹#›</a:t>
            </a:fld>
            <a:endParaRPr kumimoji="1" lang="ja-JP" altLang="en-US"/>
          </a:p>
        </p:txBody>
      </p:sp>
    </p:spTree>
    <p:extLst>
      <p:ext uri="{BB962C8B-B14F-4D97-AF65-F5344CB8AC3E}">
        <p14:creationId xmlns:p14="http://schemas.microsoft.com/office/powerpoint/2010/main" val="31214445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91" y="457200"/>
            <a:ext cx="3932239"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91" y="987431"/>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91" y="2057400"/>
            <a:ext cx="3932239"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E1941720-0221-454D-A8E9-23EB1BCAF929}" type="datetimeFigureOut">
              <a:rPr kumimoji="1" lang="ja-JP" altLang="en-US" smtClean="0"/>
              <a:t>2025/3/18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0C89254-6A91-4D6B-B9A8-7980245618CB}" type="slidenum">
              <a:rPr kumimoji="1" lang="ja-JP" altLang="en-US" smtClean="0"/>
              <a:t>‹#›</a:t>
            </a:fld>
            <a:endParaRPr kumimoji="1" lang="ja-JP" altLang="en-US"/>
          </a:p>
        </p:txBody>
      </p:sp>
    </p:spTree>
    <p:extLst>
      <p:ext uri="{BB962C8B-B14F-4D97-AF65-F5344CB8AC3E}">
        <p14:creationId xmlns:p14="http://schemas.microsoft.com/office/powerpoint/2010/main" val="2814495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06B23C8-76C8-49EE-90B6-C6F52A80E43B}" type="datetimeFigureOut">
              <a:rPr kumimoji="1" lang="ja-JP" altLang="en-US" smtClean="0"/>
              <a:t>2025/3/18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983D65E-EEB6-4608-BF6C-9F8911D5DAA9}" type="slidenum">
              <a:rPr kumimoji="1" lang="ja-JP" altLang="en-US" smtClean="0"/>
              <a:t>‹#›</a:t>
            </a:fld>
            <a:endParaRPr kumimoji="1" lang="ja-JP" altLang="en-US"/>
          </a:p>
        </p:txBody>
      </p:sp>
    </p:spTree>
    <p:extLst>
      <p:ext uri="{BB962C8B-B14F-4D97-AF65-F5344CB8AC3E}">
        <p14:creationId xmlns:p14="http://schemas.microsoft.com/office/powerpoint/2010/main" val="18658999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91" y="457200"/>
            <a:ext cx="3932239"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91" y="987431"/>
            <a:ext cx="6172201"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91" y="2057400"/>
            <a:ext cx="3932239"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E1941720-0221-454D-A8E9-23EB1BCAF929}" type="datetimeFigureOut">
              <a:rPr kumimoji="1" lang="ja-JP" altLang="en-US" smtClean="0"/>
              <a:t>2025/3/18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0C89254-6A91-4D6B-B9A8-7980245618CB}" type="slidenum">
              <a:rPr kumimoji="1" lang="ja-JP" altLang="en-US" smtClean="0"/>
              <a:t>‹#›</a:t>
            </a:fld>
            <a:endParaRPr kumimoji="1" lang="ja-JP" altLang="en-US"/>
          </a:p>
        </p:txBody>
      </p:sp>
    </p:spTree>
    <p:extLst>
      <p:ext uri="{BB962C8B-B14F-4D97-AF65-F5344CB8AC3E}">
        <p14:creationId xmlns:p14="http://schemas.microsoft.com/office/powerpoint/2010/main" val="10277705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1941720-0221-454D-A8E9-23EB1BCAF929}" type="datetimeFigureOut">
              <a:rPr kumimoji="1" lang="ja-JP" altLang="en-US" smtClean="0"/>
              <a:t>2025/3/18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0C89254-6A91-4D6B-B9A8-7980245618CB}" type="slidenum">
              <a:rPr kumimoji="1" lang="ja-JP" altLang="en-US" smtClean="0"/>
              <a:t>‹#›</a:t>
            </a:fld>
            <a:endParaRPr kumimoji="1" lang="ja-JP" altLang="en-US"/>
          </a:p>
        </p:txBody>
      </p:sp>
    </p:spTree>
    <p:extLst>
      <p:ext uri="{BB962C8B-B14F-4D97-AF65-F5344CB8AC3E}">
        <p14:creationId xmlns:p14="http://schemas.microsoft.com/office/powerpoint/2010/main" val="19786361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1"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1"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1941720-0221-454D-A8E9-23EB1BCAF929}" type="datetimeFigureOut">
              <a:rPr kumimoji="1" lang="ja-JP" altLang="en-US" smtClean="0"/>
              <a:t>2025/3/18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0C89254-6A91-4D6B-B9A8-7980245618CB}" type="slidenum">
              <a:rPr kumimoji="1" lang="ja-JP" altLang="en-US" smtClean="0"/>
              <a:t>‹#›</a:t>
            </a:fld>
            <a:endParaRPr kumimoji="1" lang="ja-JP" altLang="en-US"/>
          </a:p>
        </p:txBody>
      </p:sp>
    </p:spTree>
    <p:extLst>
      <p:ext uri="{BB962C8B-B14F-4D97-AF65-F5344CB8AC3E}">
        <p14:creationId xmlns:p14="http://schemas.microsoft.com/office/powerpoint/2010/main" val="24254053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D329159C-8489-417F-83FC-2D1D53815B3A}" type="datetime1">
              <a:rPr kumimoji="1" lang="ja-JP" altLang="en-US" smtClean="0"/>
              <a:t>2025/3/18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0C89254-6A91-4D6B-B9A8-7980245618CB}" type="slidenum">
              <a:rPr kumimoji="1" lang="ja-JP" altLang="en-US" smtClean="0"/>
              <a:t>‹#›</a:t>
            </a:fld>
            <a:endParaRPr kumimoji="1" lang="ja-JP" altLang="en-US"/>
          </a:p>
        </p:txBody>
      </p:sp>
    </p:spTree>
    <p:extLst>
      <p:ext uri="{BB962C8B-B14F-4D97-AF65-F5344CB8AC3E}">
        <p14:creationId xmlns:p14="http://schemas.microsoft.com/office/powerpoint/2010/main" val="34296740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6DFA796-638C-4545-A0AF-2FB536417105}" type="datetime1">
              <a:rPr kumimoji="1" lang="ja-JP" altLang="en-US" smtClean="0"/>
              <a:t>2025/3/18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0C89254-6A91-4D6B-B9A8-7980245618CB}" type="slidenum">
              <a:rPr kumimoji="1" lang="ja-JP" altLang="en-US" smtClean="0"/>
              <a:t>‹#›</a:t>
            </a:fld>
            <a:endParaRPr kumimoji="1" lang="ja-JP" altLang="en-US"/>
          </a:p>
        </p:txBody>
      </p:sp>
    </p:spTree>
    <p:extLst>
      <p:ext uri="{BB962C8B-B14F-4D97-AF65-F5344CB8AC3E}">
        <p14:creationId xmlns:p14="http://schemas.microsoft.com/office/powerpoint/2010/main" val="33792999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2" y="1709744"/>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2" y="4589469"/>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C163B2A3-752E-4DD7-9325-80CE9271339D}" type="datetime1">
              <a:rPr kumimoji="1" lang="ja-JP" altLang="en-US" smtClean="0"/>
              <a:t>2025/3/18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0C89254-6A91-4D6B-B9A8-7980245618CB}" type="slidenum">
              <a:rPr kumimoji="1" lang="ja-JP" altLang="en-US" smtClean="0"/>
              <a:t>‹#›</a:t>
            </a:fld>
            <a:endParaRPr kumimoji="1" lang="ja-JP" altLang="en-US"/>
          </a:p>
        </p:txBody>
      </p:sp>
    </p:spTree>
    <p:extLst>
      <p:ext uri="{BB962C8B-B14F-4D97-AF65-F5344CB8AC3E}">
        <p14:creationId xmlns:p14="http://schemas.microsoft.com/office/powerpoint/2010/main" val="7954160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1"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1"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AB3EFB4D-7E7F-426A-8736-F4A6FFF2F4DD}" type="datetime1">
              <a:rPr kumimoji="1" lang="ja-JP" altLang="en-US" smtClean="0"/>
              <a:t>2025/3/18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0C89254-6A91-4D6B-B9A8-7980245618CB}" type="slidenum">
              <a:rPr kumimoji="1" lang="ja-JP" altLang="en-US" smtClean="0"/>
              <a:t>‹#›</a:t>
            </a:fld>
            <a:endParaRPr kumimoji="1" lang="ja-JP" altLang="en-US"/>
          </a:p>
        </p:txBody>
      </p:sp>
    </p:spTree>
    <p:extLst>
      <p:ext uri="{BB962C8B-B14F-4D97-AF65-F5344CB8AC3E}">
        <p14:creationId xmlns:p14="http://schemas.microsoft.com/office/powerpoint/2010/main" val="14566966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90" y="365129"/>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90"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90"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338076DF-261C-4EE4-966A-72BD0EDC2EC3}" type="datetime1">
              <a:rPr kumimoji="1" lang="ja-JP" altLang="en-US" smtClean="0"/>
              <a:t>2025/3/18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C0C89254-6A91-4D6B-B9A8-7980245618CB}" type="slidenum">
              <a:rPr kumimoji="1" lang="ja-JP" altLang="en-US" smtClean="0"/>
              <a:t>‹#›</a:t>
            </a:fld>
            <a:endParaRPr kumimoji="1" lang="ja-JP" altLang="en-US"/>
          </a:p>
        </p:txBody>
      </p:sp>
    </p:spTree>
    <p:extLst>
      <p:ext uri="{BB962C8B-B14F-4D97-AF65-F5344CB8AC3E}">
        <p14:creationId xmlns:p14="http://schemas.microsoft.com/office/powerpoint/2010/main" val="1729199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29078F43-8EF4-4B52-9A6C-FB5282D665AD}" type="datetime1">
              <a:rPr kumimoji="1" lang="ja-JP" altLang="en-US" smtClean="0"/>
              <a:t>2025/3/18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C0C89254-6A91-4D6B-B9A8-7980245618CB}" type="slidenum">
              <a:rPr kumimoji="1" lang="ja-JP" altLang="en-US" smtClean="0"/>
              <a:t>‹#›</a:t>
            </a:fld>
            <a:endParaRPr kumimoji="1" lang="ja-JP" altLang="en-US"/>
          </a:p>
        </p:txBody>
      </p:sp>
    </p:spTree>
    <p:extLst>
      <p:ext uri="{BB962C8B-B14F-4D97-AF65-F5344CB8AC3E}">
        <p14:creationId xmlns:p14="http://schemas.microsoft.com/office/powerpoint/2010/main" val="25567768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A0FF820-1775-4518-BEA9-5435AAB582D0}" type="datetime1">
              <a:rPr kumimoji="1" lang="ja-JP" altLang="en-US" smtClean="0"/>
              <a:t>2025/3/18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C0C89254-6A91-4D6B-B9A8-7980245618CB}" type="slidenum">
              <a:rPr kumimoji="1" lang="ja-JP" altLang="en-US" smtClean="0"/>
              <a:t>‹#›</a:t>
            </a:fld>
            <a:endParaRPr kumimoji="1" lang="ja-JP" altLang="en-US"/>
          </a:p>
        </p:txBody>
      </p:sp>
    </p:spTree>
    <p:extLst>
      <p:ext uri="{BB962C8B-B14F-4D97-AF65-F5344CB8AC3E}">
        <p14:creationId xmlns:p14="http://schemas.microsoft.com/office/powerpoint/2010/main" val="3964108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lvl1pPr>
              <a:defRPr>
                <a:solidFill>
                  <a:schemeClr val="tx2"/>
                </a:solidFill>
              </a:defRPr>
            </a:lvl1pPr>
          </a:lstStyle>
          <a:p>
            <a:fld id="{D06B23C8-76C8-49EE-90B6-C6F52A80E43B}" type="datetimeFigureOut">
              <a:rPr kumimoji="1" lang="ja-JP" altLang="en-US" smtClean="0"/>
              <a:t>2025/3/18</a:t>
            </a:fld>
            <a:endParaRPr kumimoji="1" lang="ja-JP" alt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kumimoji="1" lang="ja-JP" alt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1983D65E-EEB6-4608-BF6C-9F8911D5DAA9}" type="slidenum">
              <a:rPr kumimoji="1" lang="ja-JP" altLang="en-US" smtClean="0"/>
              <a:t>‹#›</a:t>
            </a:fld>
            <a:endParaRPr kumimoji="1" lang="ja-JP" altLang="en-US"/>
          </a:p>
        </p:txBody>
      </p:sp>
    </p:spTree>
    <p:extLst>
      <p:ext uri="{BB962C8B-B14F-4D97-AF65-F5344CB8AC3E}">
        <p14:creationId xmlns:p14="http://schemas.microsoft.com/office/powerpoint/2010/main" val="2595609414"/>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91" y="457200"/>
            <a:ext cx="3932239"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91" y="987431"/>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91" y="2057400"/>
            <a:ext cx="3932239"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8CB42FBA-79F4-48E7-A798-5C393DC52478}" type="datetime1">
              <a:rPr kumimoji="1" lang="ja-JP" altLang="en-US" smtClean="0"/>
              <a:t>2025/3/18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0C89254-6A91-4D6B-B9A8-7980245618CB}" type="slidenum">
              <a:rPr kumimoji="1" lang="ja-JP" altLang="en-US" smtClean="0"/>
              <a:t>‹#›</a:t>
            </a:fld>
            <a:endParaRPr kumimoji="1" lang="ja-JP" altLang="en-US"/>
          </a:p>
        </p:txBody>
      </p:sp>
    </p:spTree>
    <p:extLst>
      <p:ext uri="{BB962C8B-B14F-4D97-AF65-F5344CB8AC3E}">
        <p14:creationId xmlns:p14="http://schemas.microsoft.com/office/powerpoint/2010/main" val="29648343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91" y="457200"/>
            <a:ext cx="3932239"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91" y="987431"/>
            <a:ext cx="6172201"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91" y="2057400"/>
            <a:ext cx="3932239"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993BE4C-8526-44E0-B478-9FED9EA410C3}" type="datetime1">
              <a:rPr kumimoji="1" lang="ja-JP" altLang="en-US" smtClean="0"/>
              <a:t>2025/3/18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0C89254-6A91-4D6B-B9A8-7980245618CB}" type="slidenum">
              <a:rPr kumimoji="1" lang="ja-JP" altLang="en-US" smtClean="0"/>
              <a:t>‹#›</a:t>
            </a:fld>
            <a:endParaRPr kumimoji="1" lang="ja-JP" altLang="en-US"/>
          </a:p>
        </p:txBody>
      </p:sp>
    </p:spTree>
    <p:extLst>
      <p:ext uri="{BB962C8B-B14F-4D97-AF65-F5344CB8AC3E}">
        <p14:creationId xmlns:p14="http://schemas.microsoft.com/office/powerpoint/2010/main" val="16619975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9A95AAB-1106-497F-8A29-09B0D9050824}" type="datetime1">
              <a:rPr kumimoji="1" lang="ja-JP" altLang="en-US" smtClean="0"/>
              <a:t>2025/3/18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0C89254-6A91-4D6B-B9A8-7980245618CB}" type="slidenum">
              <a:rPr kumimoji="1" lang="ja-JP" altLang="en-US" smtClean="0"/>
              <a:t>‹#›</a:t>
            </a:fld>
            <a:endParaRPr kumimoji="1" lang="ja-JP" altLang="en-US"/>
          </a:p>
        </p:txBody>
      </p:sp>
    </p:spTree>
    <p:extLst>
      <p:ext uri="{BB962C8B-B14F-4D97-AF65-F5344CB8AC3E}">
        <p14:creationId xmlns:p14="http://schemas.microsoft.com/office/powerpoint/2010/main" val="42090948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1"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1"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841275E-4D64-4EB3-983A-F047CF2E6232}" type="datetime1">
              <a:rPr kumimoji="1" lang="ja-JP" altLang="en-US" smtClean="0"/>
              <a:t>2025/3/18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0C89254-6A91-4D6B-B9A8-7980245618CB}" type="slidenum">
              <a:rPr kumimoji="1" lang="ja-JP" altLang="en-US" smtClean="0"/>
              <a:t>‹#›</a:t>
            </a:fld>
            <a:endParaRPr kumimoji="1" lang="ja-JP" altLang="en-US"/>
          </a:p>
        </p:txBody>
      </p:sp>
    </p:spTree>
    <p:extLst>
      <p:ext uri="{BB962C8B-B14F-4D97-AF65-F5344CB8AC3E}">
        <p14:creationId xmlns:p14="http://schemas.microsoft.com/office/powerpoint/2010/main" val="2466825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06B23C8-76C8-49EE-90B6-C6F52A80E43B}" type="datetimeFigureOut">
              <a:rPr kumimoji="1" lang="ja-JP" altLang="en-US" smtClean="0"/>
              <a:t>2025/3/18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983D65E-EEB6-4608-BF6C-9F8911D5DAA9}" type="slidenum">
              <a:rPr kumimoji="1" lang="ja-JP" altLang="en-US" smtClean="0"/>
              <a:t>‹#›</a:t>
            </a:fld>
            <a:endParaRPr kumimoji="1" lang="ja-JP" altLang="en-US"/>
          </a:p>
        </p:txBody>
      </p:sp>
    </p:spTree>
    <p:extLst>
      <p:ext uri="{BB962C8B-B14F-4D97-AF65-F5344CB8AC3E}">
        <p14:creationId xmlns:p14="http://schemas.microsoft.com/office/powerpoint/2010/main" val="1145939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D06B23C8-76C8-49EE-90B6-C6F52A80E43B}" type="datetimeFigureOut">
              <a:rPr kumimoji="1" lang="ja-JP" altLang="en-US" smtClean="0"/>
              <a:t>2025/3/18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983D65E-EEB6-4608-BF6C-9F8911D5DAA9}" type="slidenum">
              <a:rPr kumimoji="1" lang="ja-JP" altLang="en-US" smtClean="0"/>
              <a:t>‹#›</a:t>
            </a:fld>
            <a:endParaRPr kumimoji="1" lang="ja-JP" altLang="en-US"/>
          </a:p>
        </p:txBody>
      </p:sp>
    </p:spTree>
    <p:extLst>
      <p:ext uri="{BB962C8B-B14F-4D97-AF65-F5344CB8AC3E}">
        <p14:creationId xmlns:p14="http://schemas.microsoft.com/office/powerpoint/2010/main" val="318332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D06B23C8-76C8-49EE-90B6-C6F52A80E43B}" type="datetimeFigureOut">
              <a:rPr kumimoji="1" lang="ja-JP" altLang="en-US" smtClean="0"/>
              <a:t>2025/3/18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983D65E-EEB6-4608-BF6C-9F8911D5DAA9}" type="slidenum">
              <a:rPr kumimoji="1" lang="ja-JP" altLang="en-US" smtClean="0"/>
              <a:t>‹#›</a:t>
            </a:fld>
            <a:endParaRPr kumimoji="1" lang="ja-JP" altLang="en-US"/>
          </a:p>
        </p:txBody>
      </p:sp>
    </p:spTree>
    <p:extLst>
      <p:ext uri="{BB962C8B-B14F-4D97-AF65-F5344CB8AC3E}">
        <p14:creationId xmlns:p14="http://schemas.microsoft.com/office/powerpoint/2010/main" val="3396987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6B23C8-76C8-49EE-90B6-C6F52A80E43B}" type="datetimeFigureOut">
              <a:rPr kumimoji="1" lang="ja-JP" altLang="en-US" smtClean="0"/>
              <a:t>2025/3/18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983D65E-EEB6-4608-BF6C-9F8911D5DAA9}" type="slidenum">
              <a:rPr kumimoji="1" lang="ja-JP" altLang="en-US" smtClean="0"/>
              <a:t>‹#›</a:t>
            </a:fld>
            <a:endParaRPr kumimoji="1" lang="ja-JP" altLang="en-US"/>
          </a:p>
        </p:txBody>
      </p:sp>
    </p:spTree>
    <p:extLst>
      <p:ext uri="{BB962C8B-B14F-4D97-AF65-F5344CB8AC3E}">
        <p14:creationId xmlns:p14="http://schemas.microsoft.com/office/powerpoint/2010/main" val="1007464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06B23C8-76C8-49EE-90B6-C6F52A80E43B}" type="datetimeFigureOut">
              <a:rPr kumimoji="1" lang="ja-JP" altLang="en-US" smtClean="0"/>
              <a:t>2025/3/18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983D65E-EEB6-4608-BF6C-9F8911D5DAA9}" type="slidenum">
              <a:rPr kumimoji="1" lang="ja-JP" altLang="en-US" smtClean="0"/>
              <a:t>‹#›</a:t>
            </a:fld>
            <a:endParaRPr kumimoji="1" lang="ja-JP" altLang="en-US"/>
          </a:p>
        </p:txBody>
      </p:sp>
    </p:spTree>
    <p:extLst>
      <p:ext uri="{BB962C8B-B14F-4D97-AF65-F5344CB8AC3E}">
        <p14:creationId xmlns:p14="http://schemas.microsoft.com/office/powerpoint/2010/main" val="46761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06B23C8-76C8-49EE-90B6-C6F52A80E43B}" type="datetimeFigureOut">
              <a:rPr kumimoji="1" lang="ja-JP" altLang="en-US" smtClean="0"/>
              <a:t>2025/3/18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983D65E-EEB6-4608-BF6C-9F8911D5DAA9}" type="slidenum">
              <a:rPr kumimoji="1" lang="ja-JP" altLang="en-US" smtClean="0"/>
              <a:t>‹#›</a:t>
            </a:fld>
            <a:endParaRPr kumimoji="1" lang="ja-JP" altLang="en-US"/>
          </a:p>
        </p:txBody>
      </p:sp>
    </p:spTree>
    <p:extLst>
      <p:ext uri="{BB962C8B-B14F-4D97-AF65-F5344CB8AC3E}">
        <p14:creationId xmlns:p14="http://schemas.microsoft.com/office/powerpoint/2010/main" val="3177045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D06B23C8-76C8-49EE-90B6-C6F52A80E43B}" type="datetimeFigureOut">
              <a:rPr kumimoji="1" lang="ja-JP" altLang="en-US" smtClean="0"/>
              <a:t>2025/3/18</a:t>
            </a:fld>
            <a:endParaRPr kumimoji="1" lang="ja-JP" altLang="en-US"/>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kumimoji="1" lang="ja-JP" altLang="en-US"/>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1983D65E-EEB6-4608-BF6C-9F8911D5DAA9}" type="slidenum">
              <a:rPr kumimoji="1" lang="ja-JP" altLang="en-US" smtClean="0"/>
              <a:t>‹#›</a:t>
            </a:fld>
            <a:endParaRPr kumimoji="1" lang="ja-JP" altLang="en-US"/>
          </a:p>
        </p:txBody>
      </p:sp>
    </p:spTree>
    <p:extLst>
      <p:ext uri="{BB962C8B-B14F-4D97-AF65-F5344CB8AC3E}">
        <p14:creationId xmlns:p14="http://schemas.microsoft.com/office/powerpoint/2010/main" val="691610365"/>
      </p:ext>
    </p:extLst>
  </p:cSld>
  <p:clrMap bg1="dk1" tx1="lt1" bg2="dk2" tx2="lt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Lst>
  <p:txStyles>
    <p:titleStyle>
      <a:lvl1pPr algn="l" defTabSz="914400" rtl="0" eaLnBrk="1" latinLnBrk="0" hangingPunct="1">
        <a:lnSpc>
          <a:spcPct val="85000"/>
        </a:lnSpc>
        <a:spcBef>
          <a:spcPct val="0"/>
        </a:spcBef>
        <a:buNone/>
        <a:defRPr kumimoji="1"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kumimoji="1"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kumimoji="1"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kumimoji="1"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kumimoji="1"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kumimoji="1"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kumimoji="1"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kumimoji="1"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kumimoji="1"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kumimoji="1" sz="16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1" y="365129"/>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1" y="635635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941720-0221-454D-A8E9-23EB1BCAF929}" type="datetimeFigureOut">
              <a:rPr kumimoji="1" lang="ja-JP" altLang="en-US" smtClean="0"/>
              <a:t>2025/3/18</a:t>
            </a:fld>
            <a:endParaRPr kumimoji="1" lang="ja-JP" altLang="en-US"/>
          </a:p>
        </p:txBody>
      </p:sp>
      <p:sp>
        <p:nvSpPr>
          <p:cNvPr id="5" name="フッター プレースホルダー 4"/>
          <p:cNvSpPr>
            <a:spLocks noGrp="1"/>
          </p:cNvSpPr>
          <p:nvPr>
            <p:ph type="ftr" sz="quarter" idx="3"/>
          </p:nvPr>
        </p:nvSpPr>
        <p:spPr>
          <a:xfrm>
            <a:off x="4038601" y="635635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1" y="635635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C89254-6A91-4D6B-B9A8-7980245618CB}" type="slidenum">
              <a:rPr kumimoji="1" lang="ja-JP" altLang="en-US" smtClean="0"/>
              <a:t>‹#›</a:t>
            </a:fld>
            <a:endParaRPr kumimoji="1" lang="ja-JP" altLang="en-US"/>
          </a:p>
        </p:txBody>
      </p:sp>
    </p:spTree>
    <p:extLst>
      <p:ext uri="{BB962C8B-B14F-4D97-AF65-F5344CB8AC3E}">
        <p14:creationId xmlns:p14="http://schemas.microsoft.com/office/powerpoint/2010/main" val="3088287785"/>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Lst>
  <p:txStyles>
    <p:titleStyle>
      <a:lvl1pPr algn="l" defTabSz="914377"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377" rtl="0" eaLnBrk="1" latinLnBrk="0" hangingPunct="1">
        <a:defRPr kumimoji="1" sz="1800" kern="1200">
          <a:solidFill>
            <a:schemeClr val="tx1"/>
          </a:solidFill>
          <a:latin typeface="+mn-lt"/>
          <a:ea typeface="+mn-ea"/>
          <a:cs typeface="+mn-cs"/>
        </a:defRPr>
      </a:lvl1pPr>
      <a:lvl2pPr marL="457189" algn="l" defTabSz="914377" rtl="0" eaLnBrk="1" latinLnBrk="0" hangingPunct="1">
        <a:defRPr kumimoji="1" sz="1800" kern="1200">
          <a:solidFill>
            <a:schemeClr val="tx1"/>
          </a:solidFill>
          <a:latin typeface="+mn-lt"/>
          <a:ea typeface="+mn-ea"/>
          <a:cs typeface="+mn-cs"/>
        </a:defRPr>
      </a:lvl2pPr>
      <a:lvl3pPr marL="914377" algn="l" defTabSz="914377" rtl="0" eaLnBrk="1" latinLnBrk="0" hangingPunct="1">
        <a:defRPr kumimoji="1" sz="1800" kern="1200">
          <a:solidFill>
            <a:schemeClr val="tx1"/>
          </a:solidFill>
          <a:latin typeface="+mn-lt"/>
          <a:ea typeface="+mn-ea"/>
          <a:cs typeface="+mn-cs"/>
        </a:defRPr>
      </a:lvl3pPr>
      <a:lvl4pPr marL="1371566" algn="l" defTabSz="914377" rtl="0" eaLnBrk="1" latinLnBrk="0" hangingPunct="1">
        <a:defRPr kumimoji="1" sz="1800" kern="1200">
          <a:solidFill>
            <a:schemeClr val="tx1"/>
          </a:solidFill>
          <a:latin typeface="+mn-lt"/>
          <a:ea typeface="+mn-ea"/>
          <a:cs typeface="+mn-cs"/>
        </a:defRPr>
      </a:lvl4pPr>
      <a:lvl5pPr marL="1828754" algn="l" defTabSz="914377" rtl="0" eaLnBrk="1" latinLnBrk="0" hangingPunct="1">
        <a:defRPr kumimoji="1" sz="1800" kern="1200">
          <a:solidFill>
            <a:schemeClr val="tx1"/>
          </a:solidFill>
          <a:latin typeface="+mn-lt"/>
          <a:ea typeface="+mn-ea"/>
          <a:cs typeface="+mn-cs"/>
        </a:defRPr>
      </a:lvl5pPr>
      <a:lvl6pPr marL="2285943" algn="l" defTabSz="914377" rtl="0" eaLnBrk="1" latinLnBrk="0" hangingPunct="1">
        <a:defRPr kumimoji="1" sz="1800" kern="1200">
          <a:solidFill>
            <a:schemeClr val="tx1"/>
          </a:solidFill>
          <a:latin typeface="+mn-lt"/>
          <a:ea typeface="+mn-ea"/>
          <a:cs typeface="+mn-cs"/>
        </a:defRPr>
      </a:lvl6pPr>
      <a:lvl7pPr marL="2743131" algn="l" defTabSz="914377" rtl="0" eaLnBrk="1" latinLnBrk="0" hangingPunct="1">
        <a:defRPr kumimoji="1" sz="1800" kern="1200">
          <a:solidFill>
            <a:schemeClr val="tx1"/>
          </a:solidFill>
          <a:latin typeface="+mn-lt"/>
          <a:ea typeface="+mn-ea"/>
          <a:cs typeface="+mn-cs"/>
        </a:defRPr>
      </a:lvl7pPr>
      <a:lvl8pPr marL="3200320" algn="l" defTabSz="914377" rtl="0" eaLnBrk="1" latinLnBrk="0" hangingPunct="1">
        <a:defRPr kumimoji="1" sz="1800" kern="1200">
          <a:solidFill>
            <a:schemeClr val="tx1"/>
          </a:solidFill>
          <a:latin typeface="+mn-lt"/>
          <a:ea typeface="+mn-ea"/>
          <a:cs typeface="+mn-cs"/>
        </a:defRPr>
      </a:lvl8pPr>
      <a:lvl9pPr marL="3657509" algn="l" defTabSz="914377"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1" y="365129"/>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1" y="635635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C730A1-606A-488A-AD72-EB0CB8933582}" type="datetime1">
              <a:rPr kumimoji="1" lang="ja-JP" altLang="en-US" smtClean="0"/>
              <a:t>2025/3/18</a:t>
            </a:fld>
            <a:endParaRPr kumimoji="1" lang="ja-JP" altLang="en-US"/>
          </a:p>
        </p:txBody>
      </p:sp>
      <p:sp>
        <p:nvSpPr>
          <p:cNvPr id="5" name="フッター プレースホルダー 4"/>
          <p:cNvSpPr>
            <a:spLocks noGrp="1"/>
          </p:cNvSpPr>
          <p:nvPr>
            <p:ph type="ftr" sz="quarter" idx="3"/>
          </p:nvPr>
        </p:nvSpPr>
        <p:spPr>
          <a:xfrm>
            <a:off x="4038601" y="635635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1" y="635635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C89254-6A91-4D6B-B9A8-7980245618CB}" type="slidenum">
              <a:rPr kumimoji="1" lang="ja-JP" altLang="en-US" smtClean="0"/>
              <a:t>‹#›</a:t>
            </a:fld>
            <a:endParaRPr kumimoji="1" lang="ja-JP" altLang="en-US"/>
          </a:p>
        </p:txBody>
      </p:sp>
    </p:spTree>
    <p:extLst>
      <p:ext uri="{BB962C8B-B14F-4D97-AF65-F5344CB8AC3E}">
        <p14:creationId xmlns:p14="http://schemas.microsoft.com/office/powerpoint/2010/main" val="3384558210"/>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Lst>
  <p:hf sldNum="0" hdr="0" ftr="0" dt="0"/>
  <p:txStyles>
    <p:titleStyle>
      <a:lvl1pPr algn="l" defTabSz="914377"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377" rtl="0" eaLnBrk="1" latinLnBrk="0" hangingPunct="1">
        <a:defRPr kumimoji="1" sz="1800" kern="1200">
          <a:solidFill>
            <a:schemeClr val="tx1"/>
          </a:solidFill>
          <a:latin typeface="+mn-lt"/>
          <a:ea typeface="+mn-ea"/>
          <a:cs typeface="+mn-cs"/>
        </a:defRPr>
      </a:lvl1pPr>
      <a:lvl2pPr marL="457189" algn="l" defTabSz="914377" rtl="0" eaLnBrk="1" latinLnBrk="0" hangingPunct="1">
        <a:defRPr kumimoji="1" sz="1800" kern="1200">
          <a:solidFill>
            <a:schemeClr val="tx1"/>
          </a:solidFill>
          <a:latin typeface="+mn-lt"/>
          <a:ea typeface="+mn-ea"/>
          <a:cs typeface="+mn-cs"/>
        </a:defRPr>
      </a:lvl2pPr>
      <a:lvl3pPr marL="914377" algn="l" defTabSz="914377" rtl="0" eaLnBrk="1" latinLnBrk="0" hangingPunct="1">
        <a:defRPr kumimoji="1" sz="1800" kern="1200">
          <a:solidFill>
            <a:schemeClr val="tx1"/>
          </a:solidFill>
          <a:latin typeface="+mn-lt"/>
          <a:ea typeface="+mn-ea"/>
          <a:cs typeface="+mn-cs"/>
        </a:defRPr>
      </a:lvl3pPr>
      <a:lvl4pPr marL="1371566" algn="l" defTabSz="914377" rtl="0" eaLnBrk="1" latinLnBrk="0" hangingPunct="1">
        <a:defRPr kumimoji="1" sz="1800" kern="1200">
          <a:solidFill>
            <a:schemeClr val="tx1"/>
          </a:solidFill>
          <a:latin typeface="+mn-lt"/>
          <a:ea typeface="+mn-ea"/>
          <a:cs typeface="+mn-cs"/>
        </a:defRPr>
      </a:lvl4pPr>
      <a:lvl5pPr marL="1828754" algn="l" defTabSz="914377" rtl="0" eaLnBrk="1" latinLnBrk="0" hangingPunct="1">
        <a:defRPr kumimoji="1" sz="1800" kern="1200">
          <a:solidFill>
            <a:schemeClr val="tx1"/>
          </a:solidFill>
          <a:latin typeface="+mn-lt"/>
          <a:ea typeface="+mn-ea"/>
          <a:cs typeface="+mn-cs"/>
        </a:defRPr>
      </a:lvl5pPr>
      <a:lvl6pPr marL="2285943" algn="l" defTabSz="914377" rtl="0" eaLnBrk="1" latinLnBrk="0" hangingPunct="1">
        <a:defRPr kumimoji="1" sz="1800" kern="1200">
          <a:solidFill>
            <a:schemeClr val="tx1"/>
          </a:solidFill>
          <a:latin typeface="+mn-lt"/>
          <a:ea typeface="+mn-ea"/>
          <a:cs typeface="+mn-cs"/>
        </a:defRPr>
      </a:lvl6pPr>
      <a:lvl7pPr marL="2743131" algn="l" defTabSz="914377" rtl="0" eaLnBrk="1" latinLnBrk="0" hangingPunct="1">
        <a:defRPr kumimoji="1" sz="1800" kern="1200">
          <a:solidFill>
            <a:schemeClr val="tx1"/>
          </a:solidFill>
          <a:latin typeface="+mn-lt"/>
          <a:ea typeface="+mn-ea"/>
          <a:cs typeface="+mn-cs"/>
        </a:defRPr>
      </a:lvl7pPr>
      <a:lvl8pPr marL="3200320" algn="l" defTabSz="914377" rtl="0" eaLnBrk="1" latinLnBrk="0" hangingPunct="1">
        <a:defRPr kumimoji="1" sz="1800" kern="1200">
          <a:solidFill>
            <a:schemeClr val="tx1"/>
          </a:solidFill>
          <a:latin typeface="+mn-lt"/>
          <a:ea typeface="+mn-ea"/>
          <a:cs typeface="+mn-cs"/>
        </a:defRPr>
      </a:lvl8pPr>
      <a:lvl9pPr marL="3657509" algn="l" defTabSz="914377"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16.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9.xml"/><Relationship Id="rId6" Type="http://schemas.openxmlformats.org/officeDocument/2006/relationships/slide" Target="slide11.xml"/><Relationship Id="rId5" Type="http://schemas.openxmlformats.org/officeDocument/2006/relationships/image" Target="../media/image7.png"/><Relationship Id="rId10" Type="http://schemas.openxmlformats.org/officeDocument/2006/relationships/image" Target="../media/image38.png"/><Relationship Id="rId4" Type="http://schemas.openxmlformats.org/officeDocument/2006/relationships/slide" Target="slide9.xml"/><Relationship Id="rId9" Type="http://schemas.openxmlformats.org/officeDocument/2006/relationships/image" Target="../media/image37.pn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0.png"/><Relationship Id="rId7" Type="http://schemas.openxmlformats.org/officeDocument/2006/relationships/slide" Target="slide10.xml"/><Relationship Id="rId2" Type="http://schemas.openxmlformats.org/officeDocument/2006/relationships/image" Target="../media/image39.png"/><Relationship Id="rId1" Type="http://schemas.openxmlformats.org/officeDocument/2006/relationships/slideLayout" Target="../slideLayouts/slideLayout18.xml"/><Relationship Id="rId6" Type="http://schemas.openxmlformats.org/officeDocument/2006/relationships/image" Target="../media/image30.png"/><Relationship Id="rId5" Type="http://schemas.openxmlformats.org/officeDocument/2006/relationships/image" Target="../media/image14.png"/><Relationship Id="rId10" Type="http://schemas.openxmlformats.org/officeDocument/2006/relationships/image" Target="../media/image8.png"/><Relationship Id="rId4" Type="http://schemas.openxmlformats.org/officeDocument/2006/relationships/image" Target="../media/image41.png"/><Relationship Id="rId9" Type="http://schemas.openxmlformats.org/officeDocument/2006/relationships/slide" Target="slide12.xml"/></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3.png"/><Relationship Id="rId7" Type="http://schemas.openxmlformats.org/officeDocument/2006/relationships/slide" Target="slide11.xml"/><Relationship Id="rId2" Type="http://schemas.openxmlformats.org/officeDocument/2006/relationships/image" Target="../media/image42.png"/><Relationship Id="rId1" Type="http://schemas.openxmlformats.org/officeDocument/2006/relationships/slideLayout" Target="../slideLayouts/slideLayout18.xml"/><Relationship Id="rId6" Type="http://schemas.openxmlformats.org/officeDocument/2006/relationships/image" Target="../media/image44.png"/><Relationship Id="rId11" Type="http://schemas.openxmlformats.org/officeDocument/2006/relationships/image" Target="../media/image45.png"/><Relationship Id="rId5" Type="http://schemas.microsoft.com/office/2007/relationships/hdphoto" Target="../media/hdphoto1.wdp"/><Relationship Id="rId10" Type="http://schemas.openxmlformats.org/officeDocument/2006/relationships/image" Target="../media/image8.png"/><Relationship Id="rId4" Type="http://schemas.openxmlformats.org/officeDocument/2006/relationships/image" Target="../media/image18.png"/><Relationship Id="rId9" Type="http://schemas.openxmlformats.org/officeDocument/2006/relationships/slide" Target="slide13.xml"/></Relationships>
</file>

<file path=ppt/slides/_rels/slide13.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image" Target="../media/image47.emf"/><Relationship Id="rId7" Type="http://schemas.openxmlformats.org/officeDocument/2006/relationships/image" Target="../media/image16.png"/><Relationship Id="rId2" Type="http://schemas.openxmlformats.org/officeDocument/2006/relationships/image" Target="../media/image46.png"/><Relationship Id="rId1" Type="http://schemas.openxmlformats.org/officeDocument/2006/relationships/slideLayout" Target="../slideLayouts/slideLayout29.xml"/><Relationship Id="rId6" Type="http://schemas.openxmlformats.org/officeDocument/2006/relationships/image" Target="../media/image49.png"/><Relationship Id="rId11" Type="http://schemas.openxmlformats.org/officeDocument/2006/relationships/image" Target="../media/image8.png"/><Relationship Id="rId5" Type="http://schemas.openxmlformats.org/officeDocument/2006/relationships/image" Target="../media/image48.png"/><Relationship Id="rId10" Type="http://schemas.openxmlformats.org/officeDocument/2006/relationships/slide" Target="slide14.xml"/><Relationship Id="rId4" Type="http://schemas.openxmlformats.org/officeDocument/2006/relationships/image" Target="../media/image3.png"/><Relationship Id="rId9"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51.png"/><Relationship Id="rId7" Type="http://schemas.openxmlformats.org/officeDocument/2006/relationships/slide" Target="slide13.xml"/><Relationship Id="rId2" Type="http://schemas.openxmlformats.org/officeDocument/2006/relationships/image" Target="../media/image50.png"/><Relationship Id="rId1" Type="http://schemas.openxmlformats.org/officeDocument/2006/relationships/slideLayout" Target="../slideLayouts/slideLayout29.xml"/><Relationship Id="rId6" Type="http://schemas.openxmlformats.org/officeDocument/2006/relationships/image" Target="../media/image52.png"/><Relationship Id="rId5" Type="http://schemas.openxmlformats.org/officeDocument/2006/relationships/image" Target="../media/image14.png"/><Relationship Id="rId10" Type="http://schemas.openxmlformats.org/officeDocument/2006/relationships/image" Target="../media/image8.png"/><Relationship Id="rId4" Type="http://schemas.openxmlformats.org/officeDocument/2006/relationships/image" Target="../media/image19.png"/><Relationship Id="rId9" Type="http://schemas.openxmlformats.org/officeDocument/2006/relationships/slide" Target="slide15.xml"/></Relationships>
</file>

<file path=ppt/slides/_rels/slide15.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3.png"/><Relationship Id="rId7" Type="http://schemas.openxmlformats.org/officeDocument/2006/relationships/image" Target="../media/image57.png"/><Relationship Id="rId12" Type="http://schemas.openxmlformats.org/officeDocument/2006/relationships/image" Target="../media/image8.png"/><Relationship Id="rId2" Type="http://schemas.openxmlformats.org/officeDocument/2006/relationships/image" Target="../media/image53.png"/><Relationship Id="rId1" Type="http://schemas.openxmlformats.org/officeDocument/2006/relationships/slideLayout" Target="../slideLayouts/slideLayout29.xml"/><Relationship Id="rId6" Type="http://schemas.openxmlformats.org/officeDocument/2006/relationships/image" Target="../media/image56.png"/><Relationship Id="rId11" Type="http://schemas.openxmlformats.org/officeDocument/2006/relationships/slide" Target="slide16.xml"/><Relationship Id="rId5" Type="http://schemas.openxmlformats.org/officeDocument/2006/relationships/image" Target="../media/image55.png"/><Relationship Id="rId10" Type="http://schemas.openxmlformats.org/officeDocument/2006/relationships/image" Target="../media/image7.png"/><Relationship Id="rId4" Type="http://schemas.openxmlformats.org/officeDocument/2006/relationships/image" Target="../media/image54.png"/><Relationship Id="rId9" Type="http://schemas.openxmlformats.org/officeDocument/2006/relationships/slide" Target="slide14.xml"/></Relationships>
</file>

<file path=ppt/slides/_rels/slide16.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image" Target="../media/image16.png"/><Relationship Id="rId7" Type="http://schemas.openxmlformats.org/officeDocument/2006/relationships/image" Target="../media/image22.png"/><Relationship Id="rId2" Type="http://schemas.openxmlformats.org/officeDocument/2006/relationships/image" Target="../media/image59.png"/><Relationship Id="rId1" Type="http://schemas.openxmlformats.org/officeDocument/2006/relationships/slideLayout" Target="../slideLayouts/slideLayout29.xml"/><Relationship Id="rId6" Type="http://schemas.openxmlformats.org/officeDocument/2006/relationships/image" Target="../media/image50.png"/><Relationship Id="rId11" Type="http://schemas.openxmlformats.org/officeDocument/2006/relationships/image" Target="../media/image8.png"/><Relationship Id="rId5" Type="http://schemas.openxmlformats.org/officeDocument/2006/relationships/image" Target="../media/image61.png"/><Relationship Id="rId10" Type="http://schemas.openxmlformats.org/officeDocument/2006/relationships/slide" Target="slide17.xml"/><Relationship Id="rId4" Type="http://schemas.openxmlformats.org/officeDocument/2006/relationships/image" Target="../media/image60.png"/><Relationship Id="rId9" Type="http://schemas.openxmlformats.org/officeDocument/2006/relationships/image" Target="../media/image7.png"/></Relationships>
</file>

<file path=ppt/slides/_rels/slide17.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3.emf"/><Relationship Id="rId7" Type="http://schemas.openxmlformats.org/officeDocument/2006/relationships/image" Target="../media/image16.png"/><Relationship Id="rId12" Type="http://schemas.openxmlformats.org/officeDocument/2006/relationships/image" Target="../media/image8.png"/><Relationship Id="rId2" Type="http://schemas.openxmlformats.org/officeDocument/2006/relationships/image" Target="../media/image62.png"/><Relationship Id="rId1" Type="http://schemas.openxmlformats.org/officeDocument/2006/relationships/slideLayout" Target="../slideLayouts/slideLayout29.xml"/><Relationship Id="rId6" Type="http://schemas.openxmlformats.org/officeDocument/2006/relationships/image" Target="../media/image65.png"/><Relationship Id="rId11" Type="http://schemas.openxmlformats.org/officeDocument/2006/relationships/slide" Target="slide18.xml"/><Relationship Id="rId5" Type="http://schemas.openxmlformats.org/officeDocument/2006/relationships/image" Target="../media/image61.png"/><Relationship Id="rId10" Type="http://schemas.openxmlformats.org/officeDocument/2006/relationships/image" Target="../media/image7.png"/><Relationship Id="rId4" Type="http://schemas.openxmlformats.org/officeDocument/2006/relationships/image" Target="../media/image64.png"/><Relationship Id="rId9" Type="http://schemas.openxmlformats.org/officeDocument/2006/relationships/slide" Target="slide16.xml"/></Relationships>
</file>

<file path=ppt/slides/_rels/slide18.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image" Target="../media/image68.png"/><Relationship Id="rId7" Type="http://schemas.openxmlformats.org/officeDocument/2006/relationships/image" Target="../media/image71.png"/><Relationship Id="rId2" Type="http://schemas.openxmlformats.org/officeDocument/2006/relationships/image" Target="../media/image67.png"/><Relationship Id="rId1" Type="http://schemas.openxmlformats.org/officeDocument/2006/relationships/slideLayout" Target="../slideLayouts/slideLayout29.xml"/><Relationship Id="rId6" Type="http://schemas.openxmlformats.org/officeDocument/2006/relationships/image" Target="../media/image70.png"/><Relationship Id="rId11" Type="http://schemas.openxmlformats.org/officeDocument/2006/relationships/image" Target="../media/image8.png"/><Relationship Id="rId5" Type="http://schemas.openxmlformats.org/officeDocument/2006/relationships/image" Target="../media/image42.png"/><Relationship Id="rId10" Type="http://schemas.openxmlformats.org/officeDocument/2006/relationships/slide" Target="slide19.xml"/><Relationship Id="rId4" Type="http://schemas.openxmlformats.org/officeDocument/2006/relationships/image" Target="../media/image69.png"/><Relationship Id="rId9" Type="http://schemas.openxmlformats.org/officeDocument/2006/relationships/image" Target="../media/image7.png"/></Relationships>
</file>

<file path=ppt/slides/_rels/slide19.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image" Target="../media/image3.png"/><Relationship Id="rId7" Type="http://schemas.openxmlformats.org/officeDocument/2006/relationships/image" Target="../media/image76.emf"/><Relationship Id="rId2" Type="http://schemas.openxmlformats.org/officeDocument/2006/relationships/image" Target="../media/image72.png"/><Relationship Id="rId1" Type="http://schemas.openxmlformats.org/officeDocument/2006/relationships/slideLayout" Target="../slideLayouts/slideLayout29.xml"/><Relationship Id="rId6" Type="http://schemas.openxmlformats.org/officeDocument/2006/relationships/image" Target="../media/image75.png"/><Relationship Id="rId11" Type="http://schemas.openxmlformats.org/officeDocument/2006/relationships/image" Target="../media/image8.png"/><Relationship Id="rId5" Type="http://schemas.openxmlformats.org/officeDocument/2006/relationships/image" Target="../media/image74.png"/><Relationship Id="rId10" Type="http://schemas.openxmlformats.org/officeDocument/2006/relationships/slide" Target="slide20.xml"/><Relationship Id="rId4" Type="http://schemas.openxmlformats.org/officeDocument/2006/relationships/image" Target="../media/image73.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image" Target="../media/image55.png"/><Relationship Id="rId7" Type="http://schemas.openxmlformats.org/officeDocument/2006/relationships/image" Target="../media/image7.png"/><Relationship Id="rId2" Type="http://schemas.openxmlformats.org/officeDocument/2006/relationships/image" Target="../media/image77.png"/><Relationship Id="rId1" Type="http://schemas.openxmlformats.org/officeDocument/2006/relationships/slideLayout" Target="../slideLayouts/slideLayout29.xml"/><Relationship Id="rId6" Type="http://schemas.openxmlformats.org/officeDocument/2006/relationships/slide" Target="slide19.xml"/><Relationship Id="rId5" Type="http://schemas.openxmlformats.org/officeDocument/2006/relationships/image" Target="../media/image14.png"/><Relationship Id="rId4" Type="http://schemas.openxmlformats.org/officeDocument/2006/relationships/image" Target="../media/image78.png"/><Relationship Id="rId9"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24.xml"/><Relationship Id="rId6" Type="http://schemas.openxmlformats.org/officeDocument/2006/relationships/hyperlink" Target="https://www.pref.osaka.lg.jp/fuseiunei/toukeijouhou/toukeioyakudachi/graphkonku-ru/index.html" TargetMode="External"/><Relationship Id="rId5" Type="http://schemas.openxmlformats.org/officeDocument/2006/relationships/image" Target="../media/image82.png"/><Relationship Id="rId4" Type="http://schemas.openxmlformats.org/officeDocument/2006/relationships/image" Target="../media/image81.png"/></Relationships>
</file>

<file path=ppt/slides/_rels/slide2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2.xml"/><Relationship Id="rId5" Type="http://schemas.openxmlformats.org/officeDocument/2006/relationships/image" Target="../media/image83.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slide" Target="slide4.xml"/><Relationship Id="rId5" Type="http://schemas.openxmlformats.org/officeDocument/2006/relationships/image" Target="../media/image7.png"/><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1.png"/><Relationship Id="rId7" Type="http://schemas.openxmlformats.org/officeDocument/2006/relationships/slide" Target="slide3.xml"/><Relationship Id="rId2" Type="http://schemas.openxmlformats.org/officeDocument/2006/relationships/image" Target="../media/image10.png"/><Relationship Id="rId1" Type="http://schemas.openxmlformats.org/officeDocument/2006/relationships/slideLayout" Target="../slideLayouts/slideLayout29.xml"/><Relationship Id="rId6" Type="http://schemas.openxmlformats.org/officeDocument/2006/relationships/image" Target="../media/image14.png"/><Relationship Id="rId5" Type="http://schemas.openxmlformats.org/officeDocument/2006/relationships/image" Target="../media/image13.emf"/><Relationship Id="rId10" Type="http://schemas.openxmlformats.org/officeDocument/2006/relationships/image" Target="../media/image8.png"/><Relationship Id="rId4" Type="http://schemas.openxmlformats.org/officeDocument/2006/relationships/image" Target="../media/image12.png"/><Relationship Id="rId9" Type="http://schemas.openxmlformats.org/officeDocument/2006/relationships/slide" Target="slide5.xml"/></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8.png"/><Relationship Id="rId3" Type="http://schemas.openxmlformats.org/officeDocument/2006/relationships/image" Target="../media/image11.png"/><Relationship Id="rId7" Type="http://schemas.microsoft.com/office/2007/relationships/hdphoto" Target="../media/hdphoto1.wdp"/><Relationship Id="rId12" Type="http://schemas.openxmlformats.org/officeDocument/2006/relationships/slide" Target="slide6.xml"/><Relationship Id="rId2" Type="http://schemas.openxmlformats.org/officeDocument/2006/relationships/image" Target="../media/image15.png"/><Relationship Id="rId1" Type="http://schemas.openxmlformats.org/officeDocument/2006/relationships/slideLayout" Target="../slideLayouts/slideLayout29.xml"/><Relationship Id="rId6" Type="http://schemas.openxmlformats.org/officeDocument/2006/relationships/image" Target="../media/image18.png"/><Relationship Id="rId11" Type="http://schemas.openxmlformats.org/officeDocument/2006/relationships/image" Target="../media/image7.png"/><Relationship Id="rId5" Type="http://schemas.openxmlformats.org/officeDocument/2006/relationships/image" Target="../media/image17.png"/><Relationship Id="rId10" Type="http://schemas.openxmlformats.org/officeDocument/2006/relationships/slide" Target="slide4.xml"/><Relationship Id="rId4" Type="http://schemas.openxmlformats.org/officeDocument/2006/relationships/image" Target="../media/image16.pn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1.png"/><Relationship Id="rId7" Type="http://schemas.openxmlformats.org/officeDocument/2006/relationships/slide" Target="slide7.xml"/><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slide" Target="slide5.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2.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slide" Target="slide8.xml"/><Relationship Id="rId11" Type="http://schemas.openxmlformats.org/officeDocument/2006/relationships/image" Target="../media/image26.png"/><Relationship Id="rId5" Type="http://schemas.openxmlformats.org/officeDocument/2006/relationships/image" Target="../media/image7.png"/><Relationship Id="rId10" Type="http://schemas.openxmlformats.org/officeDocument/2006/relationships/image" Target="../media/image25.png"/><Relationship Id="rId4" Type="http://schemas.openxmlformats.org/officeDocument/2006/relationships/slide" Target="slide6.xml"/><Relationship Id="rId9" Type="http://schemas.openxmlformats.org/officeDocument/2006/relationships/image" Target="../media/image24.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8.png"/><Relationship Id="rId7" Type="http://schemas.openxmlformats.org/officeDocument/2006/relationships/slide" Target="slide7.xml"/><Relationship Id="rId2" Type="http://schemas.openxmlformats.org/officeDocument/2006/relationships/image" Target="../media/image27.png"/><Relationship Id="rId1" Type="http://schemas.openxmlformats.org/officeDocument/2006/relationships/slideLayout" Target="../slideLayouts/slideLayout18.xml"/><Relationship Id="rId6" Type="http://schemas.openxmlformats.org/officeDocument/2006/relationships/image" Target="../media/image31.png"/><Relationship Id="rId11" Type="http://schemas.openxmlformats.org/officeDocument/2006/relationships/image" Target="../media/image32.png"/><Relationship Id="rId5" Type="http://schemas.openxmlformats.org/officeDocument/2006/relationships/image" Target="../media/image30.png"/><Relationship Id="rId10" Type="http://schemas.openxmlformats.org/officeDocument/2006/relationships/image" Target="../media/image8.png"/><Relationship Id="rId4" Type="http://schemas.openxmlformats.org/officeDocument/2006/relationships/image" Target="../media/image29.png"/><Relationship Id="rId9" Type="http://schemas.openxmlformats.org/officeDocument/2006/relationships/slide" Target="slide9.xml"/></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3.png"/><Relationship Id="rId7" Type="http://schemas.openxmlformats.org/officeDocument/2006/relationships/slide" Target="slide8.xml"/><Relationship Id="rId2" Type="http://schemas.openxmlformats.org/officeDocument/2006/relationships/notesSlide" Target="../notesSlides/notesSlide1.xml"/><Relationship Id="rId1" Type="http://schemas.openxmlformats.org/officeDocument/2006/relationships/slideLayout" Target="../slideLayouts/slideLayout29.xml"/><Relationship Id="rId6" Type="http://schemas.openxmlformats.org/officeDocument/2006/relationships/image" Target="../media/image35.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34.png"/><Relationship Id="rId9" Type="http://schemas.openxmlformats.org/officeDocument/2006/relationships/slide" Target="slide10.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始め方">
            <a:extLst>
              <a:ext uri="{FF2B5EF4-FFF2-40B4-BE49-F238E27FC236}">
                <a16:creationId xmlns:a16="http://schemas.microsoft.com/office/drawing/2014/main" id="{8ABF3BD4-A262-4104-9BB6-6B88EC5749E4}"/>
              </a:ext>
            </a:extLst>
          </p:cNvPr>
          <p:cNvPicPr>
            <a:picLocks noGrp="1" noChangeAspect="1"/>
          </p:cNvPicPr>
          <p:nvPr>
            <p:ph idx="1"/>
          </p:nvPr>
        </p:nvPicPr>
        <p:blipFill>
          <a:blip r:embed="rId2"/>
          <a:stretch>
            <a:fillRect/>
          </a:stretch>
        </p:blipFill>
        <p:spPr>
          <a:xfrm>
            <a:off x="292716" y="985962"/>
            <a:ext cx="11606567" cy="4587902"/>
          </a:xfrm>
          <a:prstGeom prst="rect">
            <a:avLst/>
          </a:prstGeom>
        </p:spPr>
      </p:pic>
    </p:spTree>
    <p:extLst>
      <p:ext uri="{BB962C8B-B14F-4D97-AF65-F5344CB8AC3E}">
        <p14:creationId xmlns:p14="http://schemas.microsoft.com/office/powerpoint/2010/main" val="1929259151"/>
      </p:ext>
    </p:extLst>
  </p:cSld>
  <p:clrMapOvr>
    <a:masterClrMapping/>
  </p:clrMapOvr>
  <mc:AlternateContent xmlns:mc="http://schemas.openxmlformats.org/markup-compatibility/2006" xmlns:p14="http://schemas.microsoft.com/office/powerpoint/2010/main">
    <mc:Choice Requires="p14">
      <p:transition p14:dur="100" advClick="0" advTm="0">
        <p:cut/>
      </p:transition>
    </mc:Choice>
    <mc:Fallback xmlns="">
      <p:transition advClick="0" advTm="0">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もずやん">
            <a:extLst>
              <a:ext uri="{FF2B5EF4-FFF2-40B4-BE49-F238E27FC236}">
                <a16:creationId xmlns:a16="http://schemas.microsoft.com/office/drawing/2014/main" id="{3158F520-509B-4D5B-BA09-8D0B4E4CF667}"/>
              </a:ext>
            </a:extLst>
          </p:cNvPr>
          <p:cNvPicPr>
            <a:picLocks noChangeAspect="1"/>
          </p:cNvPicPr>
          <p:nvPr/>
        </p:nvPicPr>
        <p:blipFill>
          <a:blip r:embed="rId2"/>
          <a:stretch>
            <a:fillRect/>
          </a:stretch>
        </p:blipFill>
        <p:spPr>
          <a:xfrm>
            <a:off x="8887407" y="184207"/>
            <a:ext cx="899999" cy="1184556"/>
          </a:xfrm>
          <a:prstGeom prst="rect">
            <a:avLst/>
          </a:prstGeom>
        </p:spPr>
      </p:pic>
      <p:grpSp>
        <p:nvGrpSpPr>
          <p:cNvPr id="18" name="こんな工夫の仕方もあるよ！">
            <a:extLst>
              <a:ext uri="{FF2B5EF4-FFF2-40B4-BE49-F238E27FC236}">
                <a16:creationId xmlns:a16="http://schemas.microsoft.com/office/drawing/2014/main" id="{189C5C49-8DD7-4513-A872-11857BCC1CC6}"/>
              </a:ext>
            </a:extLst>
          </p:cNvPr>
          <p:cNvGrpSpPr/>
          <p:nvPr/>
        </p:nvGrpSpPr>
        <p:grpSpPr>
          <a:xfrm>
            <a:off x="2753299" y="610194"/>
            <a:ext cx="6092532" cy="660535"/>
            <a:chOff x="2669323" y="521053"/>
            <a:chExt cx="6092532" cy="660535"/>
          </a:xfrm>
        </p:grpSpPr>
        <p:sp>
          <p:nvSpPr>
            <p:cNvPr id="19" name="こんな工夫の仕方もあるよ！">
              <a:extLst>
                <a:ext uri="{FF2B5EF4-FFF2-40B4-BE49-F238E27FC236}">
                  <a16:creationId xmlns:a16="http://schemas.microsoft.com/office/drawing/2014/main" id="{FE8C888C-305B-4FD2-BAF0-FF04F7BCAB70}"/>
                </a:ext>
              </a:extLst>
            </p:cNvPr>
            <p:cNvSpPr txBox="1"/>
            <p:nvPr/>
          </p:nvSpPr>
          <p:spPr>
            <a:xfrm>
              <a:off x="2669323" y="658368"/>
              <a:ext cx="6092532" cy="523220"/>
            </a:xfrm>
            <a:prstGeom prst="rect">
              <a:avLst/>
            </a:prstGeom>
            <a:noFill/>
          </p:spPr>
          <p:txBody>
            <a:bodyPr wrap="square" rtlCol="0">
              <a:spAutoFit/>
            </a:bodyPr>
            <a:lstStyle/>
            <a:p>
              <a:pPr algn="dist" defTabSz="914377"/>
              <a:r>
                <a:rPr lang="ja-JP" altLang="en-US" sz="2800" u="sng" dirty="0">
                  <a:ln w="0"/>
                  <a:solidFill>
                    <a:schemeClr val="tx2"/>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こんな工夫の仕方もあるよ！</a:t>
              </a:r>
            </a:p>
          </p:txBody>
        </p:sp>
        <p:sp>
          <p:nvSpPr>
            <p:cNvPr id="20" name="しかた">
              <a:extLst>
                <a:ext uri="{FF2B5EF4-FFF2-40B4-BE49-F238E27FC236}">
                  <a16:creationId xmlns:a16="http://schemas.microsoft.com/office/drawing/2014/main" id="{6D2DD14C-853E-4229-950F-82777C17A5F0}"/>
                </a:ext>
              </a:extLst>
            </p:cNvPr>
            <p:cNvSpPr txBox="1"/>
            <p:nvPr/>
          </p:nvSpPr>
          <p:spPr>
            <a:xfrm>
              <a:off x="5491386" y="521053"/>
              <a:ext cx="900000" cy="254044"/>
            </a:xfrm>
            <a:prstGeom prst="rect">
              <a:avLst/>
            </a:prstGeom>
            <a:noFill/>
          </p:spPr>
          <p:txBody>
            <a:bodyPr wrap="square" rtlCol="0">
              <a:spAutoFit/>
            </a:bodyPr>
            <a:lstStyle/>
            <a:p>
              <a:pPr algn="dist" defTabSz="914377"/>
              <a:r>
                <a:rPr lang="ja-JP" altLang="en-US" sz="1051" dirty="0">
                  <a:solidFill>
                    <a:schemeClr val="tx2"/>
                  </a:solidFill>
                  <a:latin typeface="BIZ UDPゴシック" panose="020B0400000000000000" pitchFamily="50" charset="-128"/>
                  <a:ea typeface="BIZ UDPゴシック" panose="020B0400000000000000" pitchFamily="50" charset="-128"/>
                </a:rPr>
                <a:t>しかた</a:t>
              </a:r>
            </a:p>
          </p:txBody>
        </p:sp>
        <p:sp>
          <p:nvSpPr>
            <p:cNvPr id="21" name="くふう">
              <a:extLst>
                <a:ext uri="{FF2B5EF4-FFF2-40B4-BE49-F238E27FC236}">
                  <a16:creationId xmlns:a16="http://schemas.microsoft.com/office/drawing/2014/main" id="{41843F4D-9318-48D9-B1F6-209E34BBE069}"/>
                </a:ext>
              </a:extLst>
            </p:cNvPr>
            <p:cNvSpPr txBox="1"/>
            <p:nvPr/>
          </p:nvSpPr>
          <p:spPr>
            <a:xfrm>
              <a:off x="4076886" y="531346"/>
              <a:ext cx="900000" cy="254044"/>
            </a:xfrm>
            <a:prstGeom prst="rect">
              <a:avLst/>
            </a:prstGeom>
            <a:noFill/>
          </p:spPr>
          <p:txBody>
            <a:bodyPr wrap="square" rtlCol="0">
              <a:spAutoFit/>
            </a:bodyPr>
            <a:lstStyle/>
            <a:p>
              <a:pPr algn="dist" defTabSz="914377"/>
              <a:r>
                <a:rPr lang="ja-JP" altLang="en-US" sz="1051" dirty="0">
                  <a:solidFill>
                    <a:schemeClr val="tx2"/>
                  </a:solidFill>
                  <a:latin typeface="BIZ UDPゴシック" panose="020B0400000000000000" pitchFamily="50" charset="-128"/>
                  <a:ea typeface="BIZ UDPゴシック" panose="020B0400000000000000" pitchFamily="50" charset="-128"/>
                </a:rPr>
                <a:t>くふう</a:t>
              </a:r>
            </a:p>
          </p:txBody>
        </p:sp>
      </p:grpSp>
      <p:pic>
        <p:nvPicPr>
          <p:cNvPr id="30" name="矢印">
            <a:extLst>
              <a:ext uri="{FF2B5EF4-FFF2-40B4-BE49-F238E27FC236}">
                <a16:creationId xmlns:a16="http://schemas.microsoft.com/office/drawing/2014/main" id="{AA65D0AE-FD1B-47BE-987A-6F92CD9817C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285" t="15691" r="15610" b="12219"/>
          <a:stretch/>
        </p:blipFill>
        <p:spPr>
          <a:xfrm rot="17978051" flipV="1">
            <a:off x="3180733" y="2195166"/>
            <a:ext cx="927634" cy="981928"/>
          </a:xfrm>
          <a:prstGeom prst="rect">
            <a:avLst/>
          </a:prstGeom>
        </p:spPr>
      </p:pic>
      <p:grpSp>
        <p:nvGrpSpPr>
          <p:cNvPr id="98" name="解説">
            <a:extLst>
              <a:ext uri="{FF2B5EF4-FFF2-40B4-BE49-F238E27FC236}">
                <a16:creationId xmlns:a16="http://schemas.microsoft.com/office/drawing/2014/main" id="{672A37F9-BAA8-4499-A046-D720C86B1535}"/>
              </a:ext>
            </a:extLst>
          </p:cNvPr>
          <p:cNvGrpSpPr/>
          <p:nvPr/>
        </p:nvGrpSpPr>
        <p:grpSpPr>
          <a:xfrm>
            <a:off x="566670" y="409715"/>
            <a:ext cx="1854558" cy="913537"/>
            <a:chOff x="566670" y="409715"/>
            <a:chExt cx="1854558" cy="913537"/>
          </a:xfrm>
        </p:grpSpPr>
        <p:sp>
          <p:nvSpPr>
            <p:cNvPr id="99" name="解説フレーム">
              <a:extLst>
                <a:ext uri="{FF2B5EF4-FFF2-40B4-BE49-F238E27FC236}">
                  <a16:creationId xmlns:a16="http://schemas.microsoft.com/office/drawing/2014/main" id="{42C8D802-4765-4ACD-B36B-1B5106F0753C}"/>
                </a:ext>
              </a:extLst>
            </p:cNvPr>
            <p:cNvSpPr/>
            <p:nvPr/>
          </p:nvSpPr>
          <p:spPr>
            <a:xfrm>
              <a:off x="566670" y="409715"/>
              <a:ext cx="1854558" cy="913537"/>
            </a:xfrm>
            <a:prstGeom prst="rect">
              <a:avLst/>
            </a:prstGeom>
            <a:solidFill>
              <a:schemeClr val="accent2">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4800" b="1">
                <a:solidFill>
                  <a:schemeClr val="tx2"/>
                </a:solidFill>
                <a:latin typeface="BIZ UDPゴシック" panose="020B0400000000000000" pitchFamily="50" charset="-128"/>
                <a:ea typeface="BIZ UDPゴシック" panose="020B0400000000000000" pitchFamily="50" charset="-128"/>
              </a:endParaRPr>
            </a:p>
          </p:txBody>
        </p:sp>
        <p:sp>
          <p:nvSpPr>
            <p:cNvPr id="101" name="解説">
              <a:extLst>
                <a:ext uri="{FF2B5EF4-FFF2-40B4-BE49-F238E27FC236}">
                  <a16:creationId xmlns:a16="http://schemas.microsoft.com/office/drawing/2014/main" id="{6DA8A88C-C0B2-45FD-92BC-BD2204660F2B}"/>
                </a:ext>
              </a:extLst>
            </p:cNvPr>
            <p:cNvSpPr txBox="1"/>
            <p:nvPr/>
          </p:nvSpPr>
          <p:spPr>
            <a:xfrm>
              <a:off x="840345" y="673958"/>
              <a:ext cx="1307207" cy="584775"/>
            </a:xfrm>
            <a:prstGeom prst="rect">
              <a:avLst/>
            </a:prstGeom>
            <a:noFill/>
          </p:spPr>
          <p:txBody>
            <a:bodyPr wrap="square" rtlCol="0">
              <a:spAutoFit/>
            </a:bodyPr>
            <a:lstStyle/>
            <a:p>
              <a:pPr algn="dist"/>
              <a:r>
                <a:rPr lang="ja-JP" altLang="en-US" sz="3200" b="1">
                  <a:solidFill>
                    <a:schemeClr val="tx2"/>
                  </a:solidFill>
                  <a:latin typeface="BIZ UDPゴシック" panose="020B0400000000000000" pitchFamily="50" charset="-128"/>
                  <a:ea typeface="BIZ UDPゴシック" panose="020B0400000000000000" pitchFamily="50" charset="-128"/>
                </a:rPr>
                <a:t>解説</a:t>
              </a:r>
            </a:p>
          </p:txBody>
        </p:sp>
        <p:sp>
          <p:nvSpPr>
            <p:cNvPr id="102" name="かいせつ">
              <a:extLst>
                <a:ext uri="{FF2B5EF4-FFF2-40B4-BE49-F238E27FC236}">
                  <a16:creationId xmlns:a16="http://schemas.microsoft.com/office/drawing/2014/main" id="{636F0036-5F50-4CA4-A387-9F61DB5C3C94}"/>
                </a:ext>
              </a:extLst>
            </p:cNvPr>
            <p:cNvSpPr txBox="1"/>
            <p:nvPr/>
          </p:nvSpPr>
          <p:spPr>
            <a:xfrm>
              <a:off x="759165" y="494187"/>
              <a:ext cx="1404000" cy="307777"/>
            </a:xfrm>
            <a:prstGeom prst="rect">
              <a:avLst/>
            </a:prstGeom>
            <a:noFill/>
          </p:spPr>
          <p:txBody>
            <a:bodyPr wrap="square" rtlCol="0">
              <a:spAutoFit/>
            </a:bodyPr>
            <a:lstStyle/>
            <a:p>
              <a:pPr algn="dist"/>
              <a:r>
                <a:rPr lang="ja-JP" altLang="en-US" sz="1400">
                  <a:solidFill>
                    <a:schemeClr val="tx2"/>
                  </a:solidFill>
                  <a:latin typeface="BIZ UDPゴシック" panose="020B0400000000000000" pitchFamily="50" charset="-128"/>
                  <a:ea typeface="BIZ UDPゴシック" panose="020B0400000000000000" pitchFamily="50" charset="-128"/>
                </a:rPr>
                <a:t>かいせつ</a:t>
              </a:r>
            </a:p>
          </p:txBody>
        </p:sp>
      </p:grpSp>
      <p:grpSp>
        <p:nvGrpSpPr>
          <p:cNvPr id="11" name="スペースを広く使えると…">
            <a:extLst>
              <a:ext uri="{FF2B5EF4-FFF2-40B4-BE49-F238E27FC236}">
                <a16:creationId xmlns:a16="http://schemas.microsoft.com/office/drawing/2014/main" id="{A557F788-A75A-4B62-952A-60E6A238E845}"/>
              </a:ext>
            </a:extLst>
          </p:cNvPr>
          <p:cNvGrpSpPr/>
          <p:nvPr/>
        </p:nvGrpSpPr>
        <p:grpSpPr>
          <a:xfrm>
            <a:off x="3581389" y="4787555"/>
            <a:ext cx="8401503" cy="1943134"/>
            <a:chOff x="3581389" y="4787555"/>
            <a:chExt cx="8401503" cy="1943134"/>
          </a:xfrm>
        </p:grpSpPr>
        <p:sp>
          <p:nvSpPr>
            <p:cNvPr id="120" name="正方形/長方形 119">
              <a:extLst>
                <a:ext uri="{FF2B5EF4-FFF2-40B4-BE49-F238E27FC236}">
                  <a16:creationId xmlns:a16="http://schemas.microsoft.com/office/drawing/2014/main" id="{066AC666-3464-4145-BCAC-F356DFDDAB69}"/>
                </a:ext>
              </a:extLst>
            </p:cNvPr>
            <p:cNvSpPr/>
            <p:nvPr/>
          </p:nvSpPr>
          <p:spPr>
            <a:xfrm>
              <a:off x="3581389" y="4799700"/>
              <a:ext cx="8401503" cy="193098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kumimoji="1" lang="ja-JP" altLang="en-US">
                <a:solidFill>
                  <a:schemeClr val="tx2"/>
                </a:solidFill>
              </a:endParaRPr>
            </a:p>
          </p:txBody>
        </p:sp>
        <p:sp>
          <p:nvSpPr>
            <p:cNvPr id="106" name="スペースを広く使えると・・・">
              <a:extLst>
                <a:ext uri="{FF2B5EF4-FFF2-40B4-BE49-F238E27FC236}">
                  <a16:creationId xmlns:a16="http://schemas.microsoft.com/office/drawing/2014/main" id="{0738C251-F841-44A3-83BD-5923773BD9D0}"/>
                </a:ext>
              </a:extLst>
            </p:cNvPr>
            <p:cNvSpPr txBox="1"/>
            <p:nvPr/>
          </p:nvSpPr>
          <p:spPr>
            <a:xfrm>
              <a:off x="3738172" y="4889530"/>
              <a:ext cx="3796710" cy="400110"/>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スペースを広く使えると・・・</a:t>
              </a:r>
            </a:p>
          </p:txBody>
        </p:sp>
        <p:sp>
          <p:nvSpPr>
            <p:cNvPr id="107" name="たて軸の目盛りを5ずつから1ずつに細かく書くことができて、">
              <a:extLst>
                <a:ext uri="{FF2B5EF4-FFF2-40B4-BE49-F238E27FC236}">
                  <a16:creationId xmlns:a16="http://schemas.microsoft.com/office/drawing/2014/main" id="{E5F87699-7A11-4944-825F-75E3975FC6D6}"/>
                </a:ext>
              </a:extLst>
            </p:cNvPr>
            <p:cNvSpPr txBox="1"/>
            <p:nvPr/>
          </p:nvSpPr>
          <p:spPr>
            <a:xfrm>
              <a:off x="4062113" y="5830439"/>
              <a:ext cx="7351575" cy="369332"/>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0" lang="ja-JP" altLang="en-US" b="0"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たて軸の目盛りを５ずつから１ずつに細かく書くことができて、</a:t>
              </a:r>
            </a:p>
          </p:txBody>
        </p:sp>
        <p:sp>
          <p:nvSpPr>
            <p:cNvPr id="108" name="グラフの必要な部分を大きく…">
              <a:extLst>
                <a:ext uri="{FF2B5EF4-FFF2-40B4-BE49-F238E27FC236}">
                  <a16:creationId xmlns:a16="http://schemas.microsoft.com/office/drawing/2014/main" id="{E18FB0A5-3DAA-4128-B901-64665E0365B1}"/>
                </a:ext>
              </a:extLst>
            </p:cNvPr>
            <p:cNvSpPr txBox="1"/>
            <p:nvPr/>
          </p:nvSpPr>
          <p:spPr>
            <a:xfrm>
              <a:off x="4051245" y="5356423"/>
              <a:ext cx="7615518" cy="369332"/>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0" lang="ja-JP" altLang="en-US" b="0"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グラフの必要な部分を大きくできて、変化を見やすくなりました。</a:t>
              </a:r>
            </a:p>
          </p:txBody>
        </p:sp>
        <p:sp>
          <p:nvSpPr>
            <p:cNvPr id="109" name="正確なデータをグラフに表現">
              <a:extLst>
                <a:ext uri="{FF2B5EF4-FFF2-40B4-BE49-F238E27FC236}">
                  <a16:creationId xmlns:a16="http://schemas.microsoft.com/office/drawing/2014/main" id="{3A206895-6364-4E84-9864-FF855E7A41D4}"/>
                </a:ext>
              </a:extLst>
            </p:cNvPr>
            <p:cNvSpPr txBox="1"/>
            <p:nvPr/>
          </p:nvSpPr>
          <p:spPr>
            <a:xfrm>
              <a:off x="4051245" y="6271230"/>
              <a:ext cx="7363089" cy="369332"/>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0" lang="ja-JP" altLang="en-US" b="0"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正確なデータをグラフに表現できるようになりました。</a:t>
              </a:r>
            </a:p>
          </p:txBody>
        </p:sp>
        <p:sp>
          <p:nvSpPr>
            <p:cNvPr id="115" name="電球">
              <a:extLst>
                <a:ext uri="{FF2B5EF4-FFF2-40B4-BE49-F238E27FC236}">
                  <a16:creationId xmlns:a16="http://schemas.microsoft.com/office/drawing/2014/main" id="{338CFBFA-F108-4AE5-81FC-4765A62A41BA}"/>
                </a:ext>
              </a:extLst>
            </p:cNvPr>
            <p:cNvSpPr txBox="1"/>
            <p:nvPr/>
          </p:nvSpPr>
          <p:spPr>
            <a:xfrm>
              <a:off x="3716664" y="5348803"/>
              <a:ext cx="334581" cy="369332"/>
            </a:xfrm>
            <a:prstGeom prst="rect">
              <a:avLst/>
            </a:prstGeom>
            <a:noFill/>
          </p:spPr>
          <p:txBody>
            <a:bodyPr wrap="square">
              <a:spAutoFit/>
            </a:bodyPr>
            <a:lstStyle/>
            <a:p>
              <a:r>
                <a:rPr lang="ja-JP" altLang="en-US" dirty="0">
                  <a:solidFill>
                    <a:schemeClr val="tx2"/>
                  </a:solidFill>
                </a:rPr>
                <a:t>💡</a:t>
              </a:r>
            </a:p>
          </p:txBody>
        </p:sp>
        <p:sp>
          <p:nvSpPr>
            <p:cNvPr id="116" name="電球">
              <a:extLst>
                <a:ext uri="{FF2B5EF4-FFF2-40B4-BE49-F238E27FC236}">
                  <a16:creationId xmlns:a16="http://schemas.microsoft.com/office/drawing/2014/main" id="{BC679335-7B71-43C9-8A45-FCF242F7465D}"/>
                </a:ext>
              </a:extLst>
            </p:cNvPr>
            <p:cNvSpPr txBox="1"/>
            <p:nvPr/>
          </p:nvSpPr>
          <p:spPr>
            <a:xfrm>
              <a:off x="3738172" y="5857595"/>
              <a:ext cx="334581" cy="369332"/>
            </a:xfrm>
            <a:prstGeom prst="rect">
              <a:avLst/>
            </a:prstGeom>
            <a:noFill/>
          </p:spPr>
          <p:txBody>
            <a:bodyPr wrap="square">
              <a:spAutoFit/>
            </a:bodyPr>
            <a:lstStyle/>
            <a:p>
              <a:r>
                <a:rPr lang="ja-JP" altLang="en-US" dirty="0">
                  <a:solidFill>
                    <a:schemeClr val="tx2"/>
                  </a:solidFill>
                </a:rPr>
                <a:t>💡</a:t>
              </a:r>
            </a:p>
          </p:txBody>
        </p:sp>
        <p:sp>
          <p:nvSpPr>
            <p:cNvPr id="81" name="ひろ">
              <a:extLst>
                <a:ext uri="{FF2B5EF4-FFF2-40B4-BE49-F238E27FC236}">
                  <a16:creationId xmlns:a16="http://schemas.microsoft.com/office/drawing/2014/main" id="{CCBE2413-BE88-4A73-BA88-59180FC82056}"/>
                </a:ext>
              </a:extLst>
            </p:cNvPr>
            <p:cNvSpPr txBox="1"/>
            <p:nvPr/>
          </p:nvSpPr>
          <p:spPr>
            <a:xfrm>
              <a:off x="5165943" y="4787555"/>
              <a:ext cx="461775" cy="230832"/>
            </a:xfrm>
            <a:prstGeom prst="rect">
              <a:avLst/>
            </a:prstGeom>
            <a:noFill/>
          </p:spPr>
          <p:txBody>
            <a:bodyPr wrap="square" rtlCol="0">
              <a:spAutoFit/>
            </a:bodyPr>
            <a:lstStyle/>
            <a:p>
              <a:pPr algn="dist" defTabSz="914377"/>
              <a:r>
                <a:rPr lang="ja-JP" altLang="en-US" sz="900" b="1" dirty="0">
                  <a:solidFill>
                    <a:schemeClr val="tx2"/>
                  </a:solidFill>
                  <a:latin typeface="BIZ UDPゴシック" panose="020B0400000000000000" pitchFamily="50" charset="-128"/>
                  <a:ea typeface="BIZ UDPゴシック" panose="020B0400000000000000" pitchFamily="50" charset="-128"/>
                </a:rPr>
                <a:t>ひろ</a:t>
              </a:r>
            </a:p>
          </p:txBody>
        </p:sp>
        <p:sp>
          <p:nvSpPr>
            <p:cNvPr id="82" name="つか">
              <a:extLst>
                <a:ext uri="{FF2B5EF4-FFF2-40B4-BE49-F238E27FC236}">
                  <a16:creationId xmlns:a16="http://schemas.microsoft.com/office/drawing/2014/main" id="{3D4224DC-2FBB-4199-A1E1-7C428CA851DD}"/>
                </a:ext>
              </a:extLst>
            </p:cNvPr>
            <p:cNvSpPr txBox="1"/>
            <p:nvPr/>
          </p:nvSpPr>
          <p:spPr>
            <a:xfrm>
              <a:off x="5731147" y="4790863"/>
              <a:ext cx="461775" cy="230832"/>
            </a:xfrm>
            <a:prstGeom prst="rect">
              <a:avLst/>
            </a:prstGeom>
            <a:noFill/>
          </p:spPr>
          <p:txBody>
            <a:bodyPr wrap="square" rtlCol="0">
              <a:spAutoFit/>
            </a:bodyPr>
            <a:lstStyle/>
            <a:p>
              <a:pPr algn="dist" defTabSz="914377"/>
              <a:r>
                <a:rPr lang="ja-JP" altLang="en-US" sz="900" b="1" dirty="0">
                  <a:solidFill>
                    <a:schemeClr val="tx2"/>
                  </a:solidFill>
                  <a:latin typeface="BIZ UDPゴシック" panose="020B0400000000000000" pitchFamily="50" charset="-128"/>
                  <a:ea typeface="BIZ UDPゴシック" panose="020B0400000000000000" pitchFamily="50" charset="-128"/>
                </a:rPr>
                <a:t>つか</a:t>
              </a:r>
            </a:p>
          </p:txBody>
        </p:sp>
        <p:sp>
          <p:nvSpPr>
            <p:cNvPr id="83" name="ひつよう">
              <a:extLst>
                <a:ext uri="{FF2B5EF4-FFF2-40B4-BE49-F238E27FC236}">
                  <a16:creationId xmlns:a16="http://schemas.microsoft.com/office/drawing/2014/main" id="{BA413859-E082-4101-8DF5-FE009882566B}"/>
                </a:ext>
              </a:extLst>
            </p:cNvPr>
            <p:cNvSpPr txBox="1"/>
            <p:nvPr/>
          </p:nvSpPr>
          <p:spPr>
            <a:xfrm>
              <a:off x="5046034" y="5255663"/>
              <a:ext cx="745522" cy="237800"/>
            </a:xfrm>
            <a:prstGeom prst="rect">
              <a:avLst/>
            </a:prstGeom>
            <a:noFill/>
          </p:spPr>
          <p:txBody>
            <a:bodyPr wrap="square" rtlCol="0">
              <a:spAutoFit/>
            </a:bodyPr>
            <a:lstStyle/>
            <a:p>
              <a:pPr algn="dist" defTabSz="914377"/>
              <a:r>
                <a:rPr lang="ja-JP" altLang="en-US" sz="900" b="1" dirty="0">
                  <a:solidFill>
                    <a:schemeClr val="tx2"/>
                  </a:solidFill>
                  <a:latin typeface="BIZ UDPゴシック" panose="020B0400000000000000" pitchFamily="50" charset="-128"/>
                  <a:ea typeface="BIZ UDPゴシック" panose="020B0400000000000000" pitchFamily="50" charset="-128"/>
                </a:rPr>
                <a:t>ひつよう</a:t>
              </a:r>
            </a:p>
          </p:txBody>
        </p:sp>
        <p:sp>
          <p:nvSpPr>
            <p:cNvPr id="84" name="ぶぶん">
              <a:extLst>
                <a:ext uri="{FF2B5EF4-FFF2-40B4-BE49-F238E27FC236}">
                  <a16:creationId xmlns:a16="http://schemas.microsoft.com/office/drawing/2014/main" id="{C6E7744F-1CDE-4074-8662-6351AC2A2A86}"/>
                </a:ext>
              </a:extLst>
            </p:cNvPr>
            <p:cNvSpPr txBox="1"/>
            <p:nvPr/>
          </p:nvSpPr>
          <p:spPr>
            <a:xfrm>
              <a:off x="5841976" y="5252870"/>
              <a:ext cx="685196" cy="230832"/>
            </a:xfrm>
            <a:prstGeom prst="rect">
              <a:avLst/>
            </a:prstGeom>
            <a:noFill/>
          </p:spPr>
          <p:txBody>
            <a:bodyPr wrap="square" rtlCol="0">
              <a:spAutoFit/>
            </a:bodyPr>
            <a:lstStyle/>
            <a:p>
              <a:pPr algn="dist" defTabSz="914377"/>
              <a:r>
                <a:rPr lang="ja-JP" altLang="en-US" sz="900" b="1" dirty="0">
                  <a:solidFill>
                    <a:schemeClr val="tx2"/>
                  </a:solidFill>
                  <a:latin typeface="BIZ UDPゴシック" panose="020B0400000000000000" pitchFamily="50" charset="-128"/>
                  <a:ea typeface="BIZ UDPゴシック" panose="020B0400000000000000" pitchFamily="50" charset="-128"/>
                </a:rPr>
                <a:t>ぶぶん</a:t>
              </a:r>
            </a:p>
          </p:txBody>
        </p:sp>
        <p:sp>
          <p:nvSpPr>
            <p:cNvPr id="85" name="おお">
              <a:extLst>
                <a:ext uri="{FF2B5EF4-FFF2-40B4-BE49-F238E27FC236}">
                  <a16:creationId xmlns:a16="http://schemas.microsoft.com/office/drawing/2014/main" id="{00EA7914-D84A-4F28-B619-ED1E81919050}"/>
                </a:ext>
              </a:extLst>
            </p:cNvPr>
            <p:cNvSpPr txBox="1"/>
            <p:nvPr/>
          </p:nvSpPr>
          <p:spPr>
            <a:xfrm>
              <a:off x="6609763" y="5264546"/>
              <a:ext cx="475213" cy="230832"/>
            </a:xfrm>
            <a:prstGeom prst="rect">
              <a:avLst/>
            </a:prstGeom>
            <a:noFill/>
          </p:spPr>
          <p:txBody>
            <a:bodyPr wrap="square" rtlCol="0">
              <a:spAutoFit/>
            </a:bodyPr>
            <a:lstStyle/>
            <a:p>
              <a:pPr algn="dist" defTabSz="914377"/>
              <a:r>
                <a:rPr lang="ja-JP" altLang="en-US" sz="900" b="1" dirty="0">
                  <a:solidFill>
                    <a:schemeClr val="tx2"/>
                  </a:solidFill>
                  <a:latin typeface="BIZ UDPゴシック" panose="020B0400000000000000" pitchFamily="50" charset="-128"/>
                  <a:ea typeface="BIZ UDPゴシック" panose="020B0400000000000000" pitchFamily="50" charset="-128"/>
                </a:rPr>
                <a:t>おお</a:t>
              </a:r>
            </a:p>
          </p:txBody>
        </p:sp>
        <p:sp>
          <p:nvSpPr>
            <p:cNvPr id="86" name="へんか">
              <a:extLst>
                <a:ext uri="{FF2B5EF4-FFF2-40B4-BE49-F238E27FC236}">
                  <a16:creationId xmlns:a16="http://schemas.microsoft.com/office/drawing/2014/main" id="{B2CD88CD-A873-4D06-A61B-92977387A983}"/>
                </a:ext>
              </a:extLst>
            </p:cNvPr>
            <p:cNvSpPr txBox="1"/>
            <p:nvPr/>
          </p:nvSpPr>
          <p:spPr>
            <a:xfrm>
              <a:off x="8317684" y="5248043"/>
              <a:ext cx="643744" cy="230832"/>
            </a:xfrm>
            <a:prstGeom prst="rect">
              <a:avLst/>
            </a:prstGeom>
            <a:noFill/>
          </p:spPr>
          <p:txBody>
            <a:bodyPr wrap="square" rtlCol="0">
              <a:spAutoFit/>
            </a:bodyPr>
            <a:lstStyle/>
            <a:p>
              <a:pPr algn="dist" defTabSz="914377"/>
              <a:r>
                <a:rPr lang="ja-JP" altLang="en-US" sz="900" b="1" dirty="0">
                  <a:solidFill>
                    <a:schemeClr val="tx2"/>
                  </a:solidFill>
                  <a:latin typeface="BIZ UDPゴシック" panose="020B0400000000000000" pitchFamily="50" charset="-128"/>
                  <a:ea typeface="BIZ UDPゴシック" panose="020B0400000000000000" pitchFamily="50" charset="-128"/>
                </a:rPr>
                <a:t>へんか</a:t>
              </a:r>
            </a:p>
          </p:txBody>
        </p:sp>
        <p:sp>
          <p:nvSpPr>
            <p:cNvPr id="87" name="み">
              <a:extLst>
                <a:ext uri="{FF2B5EF4-FFF2-40B4-BE49-F238E27FC236}">
                  <a16:creationId xmlns:a16="http://schemas.microsoft.com/office/drawing/2014/main" id="{96F1ACB7-9402-4BC5-94C4-17E6FC3D2D6C}"/>
                </a:ext>
              </a:extLst>
            </p:cNvPr>
            <p:cNvSpPr txBox="1"/>
            <p:nvPr/>
          </p:nvSpPr>
          <p:spPr>
            <a:xfrm>
              <a:off x="9108386" y="5242905"/>
              <a:ext cx="447059" cy="230832"/>
            </a:xfrm>
            <a:prstGeom prst="rect">
              <a:avLst/>
            </a:prstGeom>
            <a:noFill/>
          </p:spPr>
          <p:txBody>
            <a:bodyPr wrap="square" rtlCol="0">
              <a:spAutoFit/>
            </a:bodyPr>
            <a:lstStyle/>
            <a:p>
              <a:pPr algn="dist" defTabSz="914377"/>
              <a:r>
                <a:rPr lang="ja-JP" altLang="en-US" sz="900" b="1" dirty="0">
                  <a:solidFill>
                    <a:schemeClr val="tx2"/>
                  </a:solidFill>
                  <a:latin typeface="BIZ UDPゴシック" panose="020B0400000000000000" pitchFamily="50" charset="-128"/>
                  <a:ea typeface="BIZ UDPゴシック" panose="020B0400000000000000" pitchFamily="50" charset="-128"/>
                </a:rPr>
                <a:t>み</a:t>
              </a:r>
            </a:p>
          </p:txBody>
        </p:sp>
        <p:sp>
          <p:nvSpPr>
            <p:cNvPr id="88" name="め">
              <a:extLst>
                <a:ext uri="{FF2B5EF4-FFF2-40B4-BE49-F238E27FC236}">
                  <a16:creationId xmlns:a16="http://schemas.microsoft.com/office/drawing/2014/main" id="{C0664574-1068-489C-BF34-E0ABB0115D47}"/>
                </a:ext>
              </a:extLst>
            </p:cNvPr>
            <p:cNvSpPr txBox="1"/>
            <p:nvPr/>
          </p:nvSpPr>
          <p:spPr>
            <a:xfrm>
              <a:off x="5107161" y="5720077"/>
              <a:ext cx="429112" cy="230832"/>
            </a:xfrm>
            <a:prstGeom prst="rect">
              <a:avLst/>
            </a:prstGeom>
            <a:noFill/>
          </p:spPr>
          <p:txBody>
            <a:bodyPr wrap="square" rtlCol="0">
              <a:spAutoFit/>
            </a:bodyPr>
            <a:lstStyle/>
            <a:p>
              <a:pPr algn="dist" defTabSz="914377"/>
              <a:r>
                <a:rPr lang="ja-JP" altLang="en-US" sz="900" b="1" dirty="0">
                  <a:solidFill>
                    <a:schemeClr val="tx2"/>
                  </a:solidFill>
                  <a:latin typeface="BIZ UDPゴシック" panose="020B0400000000000000" pitchFamily="50" charset="-128"/>
                  <a:ea typeface="BIZ UDPゴシック" panose="020B0400000000000000" pitchFamily="50" charset="-128"/>
                </a:rPr>
                <a:t>め</a:t>
              </a:r>
            </a:p>
          </p:txBody>
        </p:sp>
        <p:sp>
          <p:nvSpPr>
            <p:cNvPr id="89" name="か">
              <a:extLst>
                <a:ext uri="{FF2B5EF4-FFF2-40B4-BE49-F238E27FC236}">
                  <a16:creationId xmlns:a16="http://schemas.microsoft.com/office/drawing/2014/main" id="{CD1F2A2D-2E39-4627-9A92-EF41DF1B4468}"/>
                </a:ext>
              </a:extLst>
            </p:cNvPr>
            <p:cNvSpPr txBox="1"/>
            <p:nvPr/>
          </p:nvSpPr>
          <p:spPr>
            <a:xfrm>
              <a:off x="9038505" y="5714129"/>
              <a:ext cx="429112" cy="230832"/>
            </a:xfrm>
            <a:prstGeom prst="rect">
              <a:avLst/>
            </a:prstGeom>
            <a:noFill/>
          </p:spPr>
          <p:txBody>
            <a:bodyPr wrap="square" rtlCol="0">
              <a:spAutoFit/>
            </a:bodyPr>
            <a:lstStyle/>
            <a:p>
              <a:pPr algn="dist" defTabSz="914377"/>
              <a:r>
                <a:rPr lang="ja-JP" altLang="en-US" sz="900" b="1" dirty="0">
                  <a:solidFill>
                    <a:schemeClr val="tx2"/>
                  </a:solidFill>
                  <a:latin typeface="BIZ UDPゴシック" panose="020B0400000000000000" pitchFamily="50" charset="-128"/>
                  <a:ea typeface="BIZ UDPゴシック" panose="020B0400000000000000" pitchFamily="50" charset="-128"/>
                </a:rPr>
                <a:t>か</a:t>
              </a:r>
            </a:p>
          </p:txBody>
        </p:sp>
        <p:sp>
          <p:nvSpPr>
            <p:cNvPr id="90" name="じく">
              <a:extLst>
                <a:ext uri="{FF2B5EF4-FFF2-40B4-BE49-F238E27FC236}">
                  <a16:creationId xmlns:a16="http://schemas.microsoft.com/office/drawing/2014/main" id="{9B341949-8B08-4737-BFA8-8810B2C1CE70}"/>
                </a:ext>
              </a:extLst>
            </p:cNvPr>
            <p:cNvSpPr txBox="1"/>
            <p:nvPr/>
          </p:nvSpPr>
          <p:spPr>
            <a:xfrm>
              <a:off x="4562998" y="5730167"/>
              <a:ext cx="429112" cy="230832"/>
            </a:xfrm>
            <a:prstGeom prst="rect">
              <a:avLst/>
            </a:prstGeom>
            <a:noFill/>
          </p:spPr>
          <p:txBody>
            <a:bodyPr wrap="square" rtlCol="0">
              <a:spAutoFit/>
            </a:bodyPr>
            <a:lstStyle/>
            <a:p>
              <a:pPr algn="dist" defTabSz="914377"/>
              <a:r>
                <a:rPr lang="ja-JP" altLang="en-US" sz="900" b="1" dirty="0">
                  <a:solidFill>
                    <a:schemeClr val="tx2"/>
                  </a:solidFill>
                  <a:latin typeface="BIZ UDPゴシック" panose="020B0400000000000000" pitchFamily="50" charset="-128"/>
                  <a:ea typeface="BIZ UDPゴシック" panose="020B0400000000000000" pitchFamily="50" charset="-128"/>
                </a:rPr>
                <a:t>じく</a:t>
              </a:r>
            </a:p>
          </p:txBody>
        </p:sp>
        <p:sp>
          <p:nvSpPr>
            <p:cNvPr id="91" name="こま">
              <a:extLst>
                <a:ext uri="{FF2B5EF4-FFF2-40B4-BE49-F238E27FC236}">
                  <a16:creationId xmlns:a16="http://schemas.microsoft.com/office/drawing/2014/main" id="{68FB8EF0-5FBF-40AB-9215-C7699C559B93}"/>
                </a:ext>
              </a:extLst>
            </p:cNvPr>
            <p:cNvSpPr txBox="1"/>
            <p:nvPr/>
          </p:nvSpPr>
          <p:spPr>
            <a:xfrm>
              <a:off x="8289702" y="5714129"/>
              <a:ext cx="429112" cy="230832"/>
            </a:xfrm>
            <a:prstGeom prst="rect">
              <a:avLst/>
            </a:prstGeom>
            <a:noFill/>
          </p:spPr>
          <p:txBody>
            <a:bodyPr wrap="square" rtlCol="0">
              <a:spAutoFit/>
            </a:bodyPr>
            <a:lstStyle/>
            <a:p>
              <a:pPr algn="dist" defTabSz="914377"/>
              <a:r>
                <a:rPr lang="ja-JP" altLang="en-US" sz="900" b="1" dirty="0">
                  <a:solidFill>
                    <a:schemeClr val="tx2"/>
                  </a:solidFill>
                  <a:latin typeface="BIZ UDPゴシック" panose="020B0400000000000000" pitchFamily="50" charset="-128"/>
                  <a:ea typeface="BIZ UDPゴシック" panose="020B0400000000000000" pitchFamily="50" charset="-128"/>
                </a:rPr>
                <a:t>こま</a:t>
              </a:r>
            </a:p>
          </p:txBody>
        </p:sp>
        <p:sp>
          <p:nvSpPr>
            <p:cNvPr id="92" name="せいかく">
              <a:extLst>
                <a:ext uri="{FF2B5EF4-FFF2-40B4-BE49-F238E27FC236}">
                  <a16:creationId xmlns:a16="http://schemas.microsoft.com/office/drawing/2014/main" id="{FC7A037E-3FA0-4D9B-9F21-CF934513CA9A}"/>
                </a:ext>
              </a:extLst>
            </p:cNvPr>
            <p:cNvSpPr txBox="1"/>
            <p:nvPr/>
          </p:nvSpPr>
          <p:spPr>
            <a:xfrm>
              <a:off x="4069215" y="6165711"/>
              <a:ext cx="743355" cy="230832"/>
            </a:xfrm>
            <a:prstGeom prst="rect">
              <a:avLst/>
            </a:prstGeom>
            <a:noFill/>
          </p:spPr>
          <p:txBody>
            <a:bodyPr wrap="square" rtlCol="0">
              <a:spAutoFit/>
            </a:bodyPr>
            <a:lstStyle/>
            <a:p>
              <a:pPr algn="dist" defTabSz="914377"/>
              <a:r>
                <a:rPr lang="ja-JP" altLang="en-US" sz="900" b="1" dirty="0">
                  <a:solidFill>
                    <a:schemeClr val="tx2"/>
                  </a:solidFill>
                  <a:latin typeface="BIZ UDPゴシック" panose="020B0400000000000000" pitchFamily="50" charset="-128"/>
                  <a:ea typeface="BIZ UDPゴシック" panose="020B0400000000000000" pitchFamily="50" charset="-128"/>
                </a:rPr>
                <a:t>せいかく</a:t>
              </a:r>
            </a:p>
          </p:txBody>
        </p:sp>
        <p:sp>
          <p:nvSpPr>
            <p:cNvPr id="93" name="ひょうげん">
              <a:extLst>
                <a:ext uri="{FF2B5EF4-FFF2-40B4-BE49-F238E27FC236}">
                  <a16:creationId xmlns:a16="http://schemas.microsoft.com/office/drawing/2014/main" id="{317F0143-10C0-4B19-BF9C-913ADE75E260}"/>
                </a:ext>
              </a:extLst>
            </p:cNvPr>
            <p:cNvSpPr txBox="1"/>
            <p:nvPr/>
          </p:nvSpPr>
          <p:spPr>
            <a:xfrm>
              <a:off x="7242256" y="6149067"/>
              <a:ext cx="806590" cy="230832"/>
            </a:xfrm>
            <a:prstGeom prst="rect">
              <a:avLst/>
            </a:prstGeom>
            <a:noFill/>
          </p:spPr>
          <p:txBody>
            <a:bodyPr wrap="square" rtlCol="0">
              <a:spAutoFit/>
            </a:bodyPr>
            <a:lstStyle/>
            <a:p>
              <a:pPr algn="dist" defTabSz="914377"/>
              <a:r>
                <a:rPr lang="ja-JP" altLang="en-US" sz="900" b="1" dirty="0">
                  <a:solidFill>
                    <a:schemeClr val="tx2"/>
                  </a:solidFill>
                  <a:latin typeface="BIZ UDPゴシック" panose="020B0400000000000000" pitchFamily="50" charset="-128"/>
                  <a:ea typeface="BIZ UDPゴシック" panose="020B0400000000000000" pitchFamily="50" charset="-128"/>
                </a:rPr>
                <a:t>ひょうげん</a:t>
              </a:r>
            </a:p>
          </p:txBody>
        </p:sp>
        <p:sp>
          <p:nvSpPr>
            <p:cNvPr id="105" name="も">
              <a:extLst>
                <a:ext uri="{FF2B5EF4-FFF2-40B4-BE49-F238E27FC236}">
                  <a16:creationId xmlns:a16="http://schemas.microsoft.com/office/drawing/2014/main" id="{637E41F5-5EF1-4DCD-808C-43B3D579B3F2}"/>
                </a:ext>
              </a:extLst>
            </p:cNvPr>
            <p:cNvSpPr txBox="1"/>
            <p:nvPr/>
          </p:nvSpPr>
          <p:spPr>
            <a:xfrm>
              <a:off x="5373550" y="5719352"/>
              <a:ext cx="429112" cy="230832"/>
            </a:xfrm>
            <a:prstGeom prst="rect">
              <a:avLst/>
            </a:prstGeom>
            <a:noFill/>
          </p:spPr>
          <p:txBody>
            <a:bodyPr wrap="square" rtlCol="0">
              <a:spAutoFit/>
            </a:bodyPr>
            <a:lstStyle/>
            <a:p>
              <a:pPr algn="dist" defTabSz="914377"/>
              <a:r>
                <a:rPr lang="ja-JP" altLang="en-US" sz="900" b="1" dirty="0">
                  <a:solidFill>
                    <a:schemeClr val="tx2"/>
                  </a:solidFill>
                  <a:latin typeface="BIZ UDPゴシック" panose="020B0400000000000000" pitchFamily="50" charset="-128"/>
                  <a:ea typeface="BIZ UDPゴシック" panose="020B0400000000000000" pitchFamily="50" charset="-128"/>
                </a:rPr>
                <a:t>も</a:t>
              </a:r>
            </a:p>
          </p:txBody>
        </p:sp>
      </p:grpSp>
      <p:grpSp>
        <p:nvGrpSpPr>
          <p:cNvPr id="124" name="前へ／次へ">
            <a:extLst>
              <a:ext uri="{FF2B5EF4-FFF2-40B4-BE49-F238E27FC236}">
                <a16:creationId xmlns:a16="http://schemas.microsoft.com/office/drawing/2014/main" id="{821F197C-91A5-4943-9725-56D4FEA9CC96}"/>
              </a:ext>
            </a:extLst>
          </p:cNvPr>
          <p:cNvGrpSpPr/>
          <p:nvPr/>
        </p:nvGrpSpPr>
        <p:grpSpPr>
          <a:xfrm>
            <a:off x="10297220" y="169989"/>
            <a:ext cx="1660749" cy="869453"/>
            <a:chOff x="10297220" y="169989"/>
            <a:chExt cx="1660749" cy="869453"/>
          </a:xfrm>
        </p:grpSpPr>
        <p:pic>
          <p:nvPicPr>
            <p:cNvPr id="132" name="図 131">
              <a:hlinkClick r:id="rId4" action="ppaction://hlinksldjump"/>
              <a:extLst>
                <a:ext uri="{FF2B5EF4-FFF2-40B4-BE49-F238E27FC236}">
                  <a16:creationId xmlns:a16="http://schemas.microsoft.com/office/drawing/2014/main" id="{F6262114-BE2D-4342-9692-D18D9551E175}"/>
                </a:ext>
              </a:extLst>
            </p:cNvPr>
            <p:cNvPicPr>
              <a:picLocks noChangeAspect="1"/>
            </p:cNvPicPr>
            <p:nvPr/>
          </p:nvPicPr>
          <p:blipFill>
            <a:blip r:embed="rId5"/>
            <a:stretch>
              <a:fillRect/>
            </a:stretch>
          </p:blipFill>
          <p:spPr>
            <a:xfrm>
              <a:off x="10297220" y="179831"/>
              <a:ext cx="737680" cy="859611"/>
            </a:xfrm>
            <a:prstGeom prst="rect">
              <a:avLst/>
            </a:prstGeom>
          </p:spPr>
        </p:pic>
        <p:pic>
          <p:nvPicPr>
            <p:cNvPr id="133" name="図 132">
              <a:hlinkClick r:id="rId6" action="ppaction://hlinksldjump"/>
              <a:extLst>
                <a:ext uri="{FF2B5EF4-FFF2-40B4-BE49-F238E27FC236}">
                  <a16:creationId xmlns:a16="http://schemas.microsoft.com/office/drawing/2014/main" id="{DB3D59F4-AB8C-4E5F-BE3D-480CB0080E5A}"/>
                </a:ext>
              </a:extLst>
            </p:cNvPr>
            <p:cNvPicPr>
              <a:picLocks noChangeAspect="1"/>
            </p:cNvPicPr>
            <p:nvPr/>
          </p:nvPicPr>
          <p:blipFill>
            <a:blip r:embed="rId7"/>
            <a:stretch>
              <a:fillRect/>
            </a:stretch>
          </p:blipFill>
          <p:spPr>
            <a:xfrm>
              <a:off x="11220289" y="169989"/>
              <a:ext cx="737680" cy="859611"/>
            </a:xfrm>
            <a:prstGeom prst="rect">
              <a:avLst/>
            </a:prstGeom>
          </p:spPr>
        </p:pic>
      </p:grpSp>
      <p:sp>
        <p:nvSpPr>
          <p:cNvPr id="114" name="フレーム">
            <a:extLst>
              <a:ext uri="{FF2B5EF4-FFF2-40B4-BE49-F238E27FC236}">
                <a16:creationId xmlns:a16="http://schemas.microsoft.com/office/drawing/2014/main" id="{AD60DBDE-A13A-49E2-9DBE-AD0DE4366DFA}"/>
              </a:ext>
            </a:extLst>
          </p:cNvPr>
          <p:cNvSpPr/>
          <p:nvPr/>
        </p:nvSpPr>
        <p:spPr>
          <a:xfrm>
            <a:off x="10029941" y="8445"/>
            <a:ext cx="2151732" cy="1098715"/>
          </a:xfrm>
          <a:prstGeom prst="fram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kumimoji="1" lang="ja-JP" altLang="en-US" dirty="0">
              <a:solidFill>
                <a:schemeClr val="tx1"/>
              </a:solidFill>
            </a:endParaRPr>
          </a:p>
        </p:txBody>
      </p:sp>
      <p:grpSp>
        <p:nvGrpSpPr>
          <p:cNvPr id="8" name="省略方法②">
            <a:extLst>
              <a:ext uri="{FF2B5EF4-FFF2-40B4-BE49-F238E27FC236}">
                <a16:creationId xmlns:a16="http://schemas.microsoft.com/office/drawing/2014/main" id="{7E45A723-4DD3-4900-87FC-87AE43338AA6}"/>
              </a:ext>
            </a:extLst>
          </p:cNvPr>
          <p:cNvGrpSpPr/>
          <p:nvPr/>
        </p:nvGrpSpPr>
        <p:grpSpPr>
          <a:xfrm>
            <a:off x="7973755" y="1368764"/>
            <a:ext cx="4075335" cy="3382673"/>
            <a:chOff x="8003251" y="1368764"/>
            <a:chExt cx="4075335" cy="3382673"/>
          </a:xfrm>
        </p:grpSpPr>
        <p:sp>
          <p:nvSpPr>
            <p:cNvPr id="111" name="省略方法②">
              <a:extLst>
                <a:ext uri="{FF2B5EF4-FFF2-40B4-BE49-F238E27FC236}">
                  <a16:creationId xmlns:a16="http://schemas.microsoft.com/office/drawing/2014/main" id="{B97F369C-53DD-4881-8ED6-117B3E93D0E5}"/>
                </a:ext>
              </a:extLst>
            </p:cNvPr>
            <p:cNvSpPr txBox="1"/>
            <p:nvPr/>
          </p:nvSpPr>
          <p:spPr>
            <a:xfrm>
              <a:off x="8069481" y="1489985"/>
              <a:ext cx="4009105" cy="369332"/>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0" lang="ja-JP" altLang="en-US" b="0" i="0" u="sng" strike="noStrike" kern="1200" cap="none" spc="0" normalizeH="0" baseline="0" noProof="0" dirty="0">
                  <a:ln>
                    <a:noFill/>
                  </a:ln>
                  <a:solidFill>
                    <a:srgbClr val="C00000"/>
                  </a:solidFill>
                  <a:effectLst/>
                  <a:uLnTx/>
                  <a:uFillTx/>
                  <a:latin typeface="BIZ UDPゴシック" panose="020B0400000000000000" pitchFamily="50" charset="-128"/>
                  <a:ea typeface="BIZ UDPゴシック" panose="020B0400000000000000" pitchFamily="50" charset="-128"/>
                  <a:cs typeface="+mn-cs"/>
                </a:rPr>
                <a:t>省略方法②　</a:t>
              </a:r>
              <a:r>
                <a:rPr kumimoji="0" lang="en-US" altLang="ja-JP" b="0" i="0" u="sng" strike="noStrike" kern="1200" cap="none" spc="0" normalizeH="0" baseline="0" noProof="0" dirty="0">
                  <a:ln>
                    <a:noFill/>
                  </a:ln>
                  <a:solidFill>
                    <a:srgbClr val="C00000"/>
                  </a:solidFill>
                  <a:effectLst/>
                  <a:uLnTx/>
                  <a:uFillTx/>
                  <a:latin typeface="BIZ UDPゴシック" panose="020B0400000000000000" pitchFamily="50" charset="-128"/>
                  <a:ea typeface="BIZ UDPゴシック" panose="020B0400000000000000" pitchFamily="50" charset="-128"/>
                  <a:cs typeface="+mn-cs"/>
                </a:rPr>
                <a:t>0(</a:t>
              </a:r>
              <a:r>
                <a:rPr kumimoji="0" lang="ja-JP" altLang="en-US" b="0" i="0" u="sng" strike="noStrike" kern="1200" cap="none" spc="0" normalizeH="0" baseline="0" noProof="0" dirty="0">
                  <a:ln>
                    <a:noFill/>
                  </a:ln>
                  <a:solidFill>
                    <a:srgbClr val="C00000"/>
                  </a:solidFill>
                  <a:effectLst/>
                  <a:uLnTx/>
                  <a:uFillTx/>
                  <a:latin typeface="BIZ UDPゴシック" panose="020B0400000000000000" pitchFamily="50" charset="-128"/>
                  <a:ea typeface="BIZ UDPゴシック" panose="020B0400000000000000" pitchFamily="50" charset="-128"/>
                  <a:cs typeface="+mn-cs"/>
                </a:rPr>
                <a:t>ゼロ）から始めない</a:t>
              </a:r>
            </a:p>
          </p:txBody>
        </p:sp>
        <p:sp>
          <p:nvSpPr>
            <p:cNvPr id="80" name="しょうりゃくほうほう">
              <a:extLst>
                <a:ext uri="{FF2B5EF4-FFF2-40B4-BE49-F238E27FC236}">
                  <a16:creationId xmlns:a16="http://schemas.microsoft.com/office/drawing/2014/main" id="{D0BF7149-3FE9-4A1F-B0EF-3D311111597B}"/>
                </a:ext>
              </a:extLst>
            </p:cNvPr>
            <p:cNvSpPr txBox="1"/>
            <p:nvPr/>
          </p:nvSpPr>
          <p:spPr>
            <a:xfrm>
              <a:off x="8003251" y="1373795"/>
              <a:ext cx="1265440" cy="230832"/>
            </a:xfrm>
            <a:prstGeom prst="rect">
              <a:avLst/>
            </a:prstGeom>
            <a:noFill/>
          </p:spPr>
          <p:txBody>
            <a:bodyPr wrap="square" rtlCol="0">
              <a:spAutoFit/>
            </a:bodyPr>
            <a:lstStyle/>
            <a:p>
              <a:pPr algn="dist" defTabSz="914377"/>
              <a:r>
                <a:rPr lang="ja-JP" altLang="en-US" sz="900" b="1" dirty="0">
                  <a:solidFill>
                    <a:srgbClr val="C00000"/>
                  </a:solidFill>
                  <a:latin typeface="BIZ UDPゴシック" panose="020B0400000000000000" pitchFamily="50" charset="-128"/>
                  <a:ea typeface="BIZ UDPゴシック" panose="020B0400000000000000" pitchFamily="50" charset="-128"/>
                </a:rPr>
                <a:t>しょうりゃくほうほう</a:t>
              </a:r>
            </a:p>
          </p:txBody>
        </p:sp>
        <p:sp>
          <p:nvSpPr>
            <p:cNvPr id="104" name="はじ">
              <a:extLst>
                <a:ext uri="{FF2B5EF4-FFF2-40B4-BE49-F238E27FC236}">
                  <a16:creationId xmlns:a16="http://schemas.microsoft.com/office/drawing/2014/main" id="{1CF13038-1246-4F21-AB5E-CF494AF78E9F}"/>
                </a:ext>
              </a:extLst>
            </p:cNvPr>
            <p:cNvSpPr txBox="1"/>
            <p:nvPr/>
          </p:nvSpPr>
          <p:spPr>
            <a:xfrm>
              <a:off x="10895610" y="1368764"/>
              <a:ext cx="479309" cy="246221"/>
            </a:xfrm>
            <a:prstGeom prst="rect">
              <a:avLst/>
            </a:prstGeom>
            <a:noFill/>
          </p:spPr>
          <p:txBody>
            <a:bodyPr wrap="square" rtlCol="0">
              <a:spAutoFit/>
            </a:bodyPr>
            <a:lstStyle/>
            <a:p>
              <a:pPr algn="dist" defTabSz="914377"/>
              <a:r>
                <a:rPr lang="ja-JP" altLang="en-US" sz="1000" b="1" dirty="0">
                  <a:solidFill>
                    <a:srgbClr val="C00000"/>
                  </a:solidFill>
                  <a:latin typeface="BIZ UDPゴシック" panose="020B0400000000000000" pitchFamily="50" charset="-128"/>
                  <a:ea typeface="BIZ UDPゴシック" panose="020B0400000000000000" pitchFamily="50" charset="-128"/>
                </a:rPr>
                <a:t>はじ</a:t>
              </a:r>
            </a:p>
          </p:txBody>
        </p:sp>
        <p:pic>
          <p:nvPicPr>
            <p:cNvPr id="5" name="図 4">
              <a:extLst>
                <a:ext uri="{FF2B5EF4-FFF2-40B4-BE49-F238E27FC236}">
                  <a16:creationId xmlns:a16="http://schemas.microsoft.com/office/drawing/2014/main" id="{B33600EF-C34A-4A78-87B0-ACC6C3E8E89D}"/>
                </a:ext>
              </a:extLst>
            </p:cNvPr>
            <p:cNvPicPr>
              <a:picLocks noChangeAspect="1"/>
            </p:cNvPicPr>
            <p:nvPr/>
          </p:nvPicPr>
          <p:blipFill>
            <a:blip r:embed="rId8"/>
            <a:stretch>
              <a:fillRect/>
            </a:stretch>
          </p:blipFill>
          <p:spPr>
            <a:xfrm>
              <a:off x="8284248" y="1868306"/>
              <a:ext cx="3536069" cy="2883131"/>
            </a:xfrm>
            <a:prstGeom prst="rect">
              <a:avLst/>
            </a:prstGeom>
          </p:spPr>
        </p:pic>
      </p:grpSp>
      <p:grpSp>
        <p:nvGrpSpPr>
          <p:cNvPr id="9" name="省略方法①">
            <a:extLst>
              <a:ext uri="{FF2B5EF4-FFF2-40B4-BE49-F238E27FC236}">
                <a16:creationId xmlns:a16="http://schemas.microsoft.com/office/drawing/2014/main" id="{BC7F3203-21AF-4F99-B1A8-A3DADCD32BD3}"/>
              </a:ext>
            </a:extLst>
          </p:cNvPr>
          <p:cNvGrpSpPr/>
          <p:nvPr/>
        </p:nvGrpSpPr>
        <p:grpSpPr>
          <a:xfrm>
            <a:off x="4135695" y="1383106"/>
            <a:ext cx="3867158" cy="3355478"/>
            <a:chOff x="4135695" y="1383106"/>
            <a:chExt cx="3867158" cy="3355478"/>
          </a:xfrm>
        </p:grpSpPr>
        <p:sp>
          <p:nvSpPr>
            <p:cNvPr id="79" name="しょうりゃくせん">
              <a:extLst>
                <a:ext uri="{FF2B5EF4-FFF2-40B4-BE49-F238E27FC236}">
                  <a16:creationId xmlns:a16="http://schemas.microsoft.com/office/drawing/2014/main" id="{3CC8BFF0-B1A5-4858-A2BA-A74B36650100}"/>
                </a:ext>
              </a:extLst>
            </p:cNvPr>
            <p:cNvSpPr txBox="1"/>
            <p:nvPr/>
          </p:nvSpPr>
          <p:spPr>
            <a:xfrm>
              <a:off x="5928992" y="1383106"/>
              <a:ext cx="1177328" cy="246221"/>
            </a:xfrm>
            <a:prstGeom prst="rect">
              <a:avLst/>
            </a:prstGeom>
            <a:noFill/>
          </p:spPr>
          <p:txBody>
            <a:bodyPr wrap="square" rtlCol="0">
              <a:spAutoFit/>
            </a:bodyPr>
            <a:lstStyle/>
            <a:p>
              <a:pPr algn="dist" defTabSz="914377"/>
              <a:r>
                <a:rPr lang="ja-JP" altLang="en-US" sz="1000" b="1" dirty="0">
                  <a:solidFill>
                    <a:srgbClr val="C00000"/>
                  </a:solidFill>
                  <a:latin typeface="BIZ UDPゴシック" panose="020B0400000000000000" pitchFamily="50" charset="-128"/>
                  <a:ea typeface="BIZ UDPゴシック" panose="020B0400000000000000" pitchFamily="50" charset="-128"/>
                </a:rPr>
                <a:t>しょうりゃくせん</a:t>
              </a:r>
            </a:p>
          </p:txBody>
        </p:sp>
        <p:grpSp>
          <p:nvGrpSpPr>
            <p:cNvPr id="7" name="グループ化 6">
              <a:extLst>
                <a:ext uri="{FF2B5EF4-FFF2-40B4-BE49-F238E27FC236}">
                  <a16:creationId xmlns:a16="http://schemas.microsoft.com/office/drawing/2014/main" id="{6A24D896-8F89-41CC-94EA-E55440D39B4C}"/>
                </a:ext>
              </a:extLst>
            </p:cNvPr>
            <p:cNvGrpSpPr/>
            <p:nvPr/>
          </p:nvGrpSpPr>
          <p:grpSpPr>
            <a:xfrm>
              <a:off x="4135695" y="1397167"/>
              <a:ext cx="3867158" cy="3341417"/>
              <a:chOff x="4135695" y="1397167"/>
              <a:chExt cx="3867158" cy="3341417"/>
            </a:xfrm>
          </p:grpSpPr>
          <p:sp>
            <p:nvSpPr>
              <p:cNvPr id="110" name="省略方法①">
                <a:extLst>
                  <a:ext uri="{FF2B5EF4-FFF2-40B4-BE49-F238E27FC236}">
                    <a16:creationId xmlns:a16="http://schemas.microsoft.com/office/drawing/2014/main" id="{2B478E2D-28C9-4E2E-8823-49F59137FFFB}"/>
                  </a:ext>
                </a:extLst>
              </p:cNvPr>
              <p:cNvSpPr txBox="1"/>
              <p:nvPr/>
            </p:nvSpPr>
            <p:spPr>
              <a:xfrm>
                <a:off x="4202976" y="1527601"/>
                <a:ext cx="3799877" cy="369332"/>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0" lang="ja-JP" altLang="en-US" b="0" i="0" u="sng" strike="noStrike" kern="1200" cap="none" spc="0" normalizeH="0" baseline="0" noProof="0" dirty="0">
                    <a:ln>
                      <a:noFill/>
                    </a:ln>
                    <a:solidFill>
                      <a:srgbClr val="C00000"/>
                    </a:solidFill>
                    <a:effectLst/>
                    <a:uLnTx/>
                    <a:uFillTx/>
                    <a:latin typeface="BIZ UDPゴシック" panose="020B0400000000000000" pitchFamily="50" charset="-128"/>
                    <a:ea typeface="BIZ UDPゴシック" panose="020B0400000000000000" pitchFamily="50" charset="-128"/>
                    <a:cs typeface="+mn-cs"/>
                  </a:rPr>
                  <a:t>省略方法①　「省略線」を使う</a:t>
                </a:r>
              </a:p>
            </p:txBody>
          </p:sp>
          <p:sp>
            <p:nvSpPr>
              <p:cNvPr id="78" name="しょうりゃくほうほう">
                <a:extLst>
                  <a:ext uri="{FF2B5EF4-FFF2-40B4-BE49-F238E27FC236}">
                    <a16:creationId xmlns:a16="http://schemas.microsoft.com/office/drawing/2014/main" id="{F61BAB5C-8C46-473A-87A8-3316B59BEA97}"/>
                  </a:ext>
                </a:extLst>
              </p:cNvPr>
              <p:cNvSpPr txBox="1"/>
              <p:nvPr/>
            </p:nvSpPr>
            <p:spPr>
              <a:xfrm>
                <a:off x="4135695" y="1397167"/>
                <a:ext cx="1414500" cy="246221"/>
              </a:xfrm>
              <a:prstGeom prst="rect">
                <a:avLst/>
              </a:prstGeom>
              <a:noFill/>
            </p:spPr>
            <p:txBody>
              <a:bodyPr wrap="square" rtlCol="0">
                <a:spAutoFit/>
              </a:bodyPr>
              <a:lstStyle/>
              <a:p>
                <a:pPr algn="dist" defTabSz="914377"/>
                <a:r>
                  <a:rPr lang="ja-JP" altLang="en-US" sz="1000" b="1" dirty="0">
                    <a:solidFill>
                      <a:srgbClr val="C00000"/>
                    </a:solidFill>
                    <a:latin typeface="BIZ UDPゴシック" panose="020B0400000000000000" pitchFamily="50" charset="-128"/>
                    <a:ea typeface="BIZ UDPゴシック" panose="020B0400000000000000" pitchFamily="50" charset="-128"/>
                  </a:rPr>
                  <a:t>しょうりゃくほうほう</a:t>
                </a:r>
              </a:p>
            </p:txBody>
          </p:sp>
          <p:sp>
            <p:nvSpPr>
              <p:cNvPr id="103" name="つか">
                <a:extLst>
                  <a:ext uri="{FF2B5EF4-FFF2-40B4-BE49-F238E27FC236}">
                    <a16:creationId xmlns:a16="http://schemas.microsoft.com/office/drawing/2014/main" id="{B914AA38-8C3F-44A5-8F27-F7132A43F437}"/>
                  </a:ext>
                </a:extLst>
              </p:cNvPr>
              <p:cNvSpPr txBox="1"/>
              <p:nvPr/>
            </p:nvSpPr>
            <p:spPr>
              <a:xfrm>
                <a:off x="7288873" y="1415224"/>
                <a:ext cx="454963" cy="246221"/>
              </a:xfrm>
              <a:prstGeom prst="rect">
                <a:avLst/>
              </a:prstGeom>
              <a:noFill/>
            </p:spPr>
            <p:txBody>
              <a:bodyPr wrap="square" rtlCol="0">
                <a:spAutoFit/>
              </a:bodyPr>
              <a:lstStyle/>
              <a:p>
                <a:pPr algn="dist" defTabSz="914377"/>
                <a:r>
                  <a:rPr lang="ja-JP" altLang="en-US" sz="1000" b="1" dirty="0">
                    <a:solidFill>
                      <a:srgbClr val="C00000"/>
                    </a:solidFill>
                    <a:latin typeface="BIZ UDPゴシック" panose="020B0400000000000000" pitchFamily="50" charset="-128"/>
                    <a:ea typeface="BIZ UDPゴシック" panose="020B0400000000000000" pitchFamily="50" charset="-128"/>
                  </a:rPr>
                  <a:t>つか</a:t>
                </a:r>
              </a:p>
            </p:txBody>
          </p:sp>
          <p:pic>
            <p:nvPicPr>
              <p:cNvPr id="6" name="図 5">
                <a:extLst>
                  <a:ext uri="{FF2B5EF4-FFF2-40B4-BE49-F238E27FC236}">
                    <a16:creationId xmlns:a16="http://schemas.microsoft.com/office/drawing/2014/main" id="{97956B96-E0A3-47E3-8192-B7C67417F372}"/>
                  </a:ext>
                </a:extLst>
              </p:cNvPr>
              <p:cNvPicPr>
                <a:picLocks noChangeAspect="1"/>
              </p:cNvPicPr>
              <p:nvPr/>
            </p:nvPicPr>
            <p:blipFill>
              <a:blip r:embed="rId9"/>
              <a:stretch>
                <a:fillRect/>
              </a:stretch>
            </p:blipFill>
            <p:spPr>
              <a:xfrm>
                <a:off x="4355296" y="1956255"/>
                <a:ext cx="3536070" cy="2782329"/>
              </a:xfrm>
              <a:prstGeom prst="rect">
                <a:avLst/>
              </a:prstGeom>
            </p:spPr>
          </p:pic>
        </p:grpSp>
      </p:grpSp>
      <p:pic>
        <p:nvPicPr>
          <p:cNvPr id="10" name="グラフ">
            <a:extLst>
              <a:ext uri="{FF2B5EF4-FFF2-40B4-BE49-F238E27FC236}">
                <a16:creationId xmlns:a16="http://schemas.microsoft.com/office/drawing/2014/main" id="{FB52225B-3145-4D90-868F-0D19A3DE06F7}"/>
              </a:ext>
            </a:extLst>
          </p:cNvPr>
          <p:cNvPicPr>
            <a:picLocks noChangeAspect="1"/>
          </p:cNvPicPr>
          <p:nvPr/>
        </p:nvPicPr>
        <p:blipFill>
          <a:blip r:embed="rId10"/>
          <a:stretch>
            <a:fillRect/>
          </a:stretch>
        </p:blipFill>
        <p:spPr>
          <a:xfrm>
            <a:off x="370996" y="2992434"/>
            <a:ext cx="3090940" cy="3676207"/>
          </a:xfrm>
          <a:prstGeom prst="rect">
            <a:avLst/>
          </a:prstGeom>
        </p:spPr>
      </p:pic>
      <p:grpSp>
        <p:nvGrpSpPr>
          <p:cNvPr id="4" name="いらない部分を省略することで">
            <a:extLst>
              <a:ext uri="{FF2B5EF4-FFF2-40B4-BE49-F238E27FC236}">
                <a16:creationId xmlns:a16="http://schemas.microsoft.com/office/drawing/2014/main" id="{8AAEED44-5A80-44CF-9DDB-A14FE60425F2}"/>
              </a:ext>
            </a:extLst>
          </p:cNvPr>
          <p:cNvGrpSpPr/>
          <p:nvPr/>
        </p:nvGrpSpPr>
        <p:grpSpPr>
          <a:xfrm>
            <a:off x="679972" y="1423688"/>
            <a:ext cx="2439122" cy="1590146"/>
            <a:chOff x="807788" y="1423688"/>
            <a:chExt cx="2439122" cy="1590146"/>
          </a:xfrm>
        </p:grpSpPr>
        <p:grpSp>
          <p:nvGrpSpPr>
            <p:cNvPr id="130" name="グループ化 129">
              <a:extLst>
                <a:ext uri="{FF2B5EF4-FFF2-40B4-BE49-F238E27FC236}">
                  <a16:creationId xmlns:a16="http://schemas.microsoft.com/office/drawing/2014/main" id="{14C91C7E-66F1-453C-9D87-D775A1E99085}"/>
                </a:ext>
              </a:extLst>
            </p:cNvPr>
            <p:cNvGrpSpPr/>
            <p:nvPr/>
          </p:nvGrpSpPr>
          <p:grpSpPr>
            <a:xfrm>
              <a:off x="807788" y="1423688"/>
              <a:ext cx="2439122" cy="1590146"/>
              <a:chOff x="309168" y="5253248"/>
              <a:chExt cx="2439122" cy="1453145"/>
            </a:xfrm>
          </p:grpSpPr>
          <p:sp>
            <p:nvSpPr>
              <p:cNvPr id="118" name="フローチャート: 結合子 117">
                <a:extLst>
                  <a:ext uri="{FF2B5EF4-FFF2-40B4-BE49-F238E27FC236}">
                    <a16:creationId xmlns:a16="http://schemas.microsoft.com/office/drawing/2014/main" id="{6333101B-1F96-46BC-8FE9-BA51E0A802C7}"/>
                  </a:ext>
                </a:extLst>
              </p:cNvPr>
              <p:cNvSpPr/>
              <p:nvPr/>
            </p:nvSpPr>
            <p:spPr>
              <a:xfrm>
                <a:off x="309168" y="5253248"/>
                <a:ext cx="2439122" cy="1453145"/>
              </a:xfrm>
              <a:prstGeom prst="flowChartConnector">
                <a:avLst/>
              </a:prstGeom>
              <a:solidFill>
                <a:schemeClr val="bg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2"/>
                  </a:solidFill>
                </a:endParaRPr>
              </a:p>
            </p:txBody>
          </p:sp>
          <p:sp>
            <p:nvSpPr>
              <p:cNvPr id="27" name="省略することで">
                <a:extLst>
                  <a:ext uri="{FF2B5EF4-FFF2-40B4-BE49-F238E27FC236}">
                    <a16:creationId xmlns:a16="http://schemas.microsoft.com/office/drawing/2014/main" id="{246EA3AD-F41D-42E9-8F52-53EF6F27B977}"/>
                  </a:ext>
                </a:extLst>
              </p:cNvPr>
              <p:cNvSpPr txBox="1"/>
              <p:nvPr/>
            </p:nvSpPr>
            <p:spPr>
              <a:xfrm>
                <a:off x="614271" y="5832033"/>
                <a:ext cx="1880687" cy="337512"/>
              </a:xfrm>
              <a:prstGeom prst="rect">
                <a:avLst/>
              </a:prstGeom>
              <a:noFill/>
            </p:spPr>
            <p:txBody>
              <a:bodyPr wrap="square" rtlCol="0">
                <a:spAutoFit/>
              </a:bodyPr>
              <a:lstStyle/>
              <a:p>
                <a:pPr algn="dist" defTabSz="914377">
                  <a:defRPr/>
                </a:pPr>
                <a:r>
                  <a:rPr kumimoji="0" lang="ja-JP" altLang="en-US" b="0"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省略することで</a:t>
                </a:r>
              </a:p>
            </p:txBody>
          </p:sp>
          <p:sp>
            <p:nvSpPr>
              <p:cNvPr id="117" name="見やすくなるよ">
                <a:extLst>
                  <a:ext uri="{FF2B5EF4-FFF2-40B4-BE49-F238E27FC236}">
                    <a16:creationId xmlns:a16="http://schemas.microsoft.com/office/drawing/2014/main" id="{D6BB977E-393B-4CA9-B932-C2AD4EB9799D}"/>
                  </a:ext>
                </a:extLst>
              </p:cNvPr>
              <p:cNvSpPr txBox="1"/>
              <p:nvPr/>
            </p:nvSpPr>
            <p:spPr>
              <a:xfrm>
                <a:off x="614666" y="6204814"/>
                <a:ext cx="1738761" cy="338554"/>
              </a:xfrm>
              <a:prstGeom prst="rect">
                <a:avLst/>
              </a:prstGeom>
              <a:noFill/>
            </p:spPr>
            <p:txBody>
              <a:bodyPr wrap="square" rtlCol="0">
                <a:spAutoFit/>
              </a:bodyPr>
              <a:lstStyle/>
              <a:p>
                <a:pPr algn="dist" defTabSz="914377">
                  <a:defRPr/>
                </a:pPr>
                <a:r>
                  <a:rPr kumimoji="0" lang="ja-JP" altLang="en-US" b="0"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見やすくなるよ</a:t>
                </a:r>
              </a:p>
            </p:txBody>
          </p:sp>
          <p:sp>
            <p:nvSpPr>
              <p:cNvPr id="123" name="いらない部分を">
                <a:extLst>
                  <a:ext uri="{FF2B5EF4-FFF2-40B4-BE49-F238E27FC236}">
                    <a16:creationId xmlns:a16="http://schemas.microsoft.com/office/drawing/2014/main" id="{4C2B47AA-404B-404F-8BD0-768BA5F1251A}"/>
                  </a:ext>
                </a:extLst>
              </p:cNvPr>
              <p:cNvSpPr txBox="1"/>
              <p:nvPr/>
            </p:nvSpPr>
            <p:spPr>
              <a:xfrm>
                <a:off x="611873" y="5447271"/>
                <a:ext cx="1781427" cy="338554"/>
              </a:xfrm>
              <a:prstGeom prst="rect">
                <a:avLst/>
              </a:prstGeom>
              <a:noFill/>
            </p:spPr>
            <p:txBody>
              <a:bodyPr wrap="square" rtlCol="0">
                <a:spAutoFit/>
              </a:bodyPr>
              <a:lstStyle/>
              <a:p>
                <a:pPr algn="dist" defTabSz="914377">
                  <a:defRPr/>
                </a:pPr>
                <a:r>
                  <a:rPr kumimoji="0" lang="ja-JP" altLang="en-US" b="0"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いらない部分を</a:t>
                </a:r>
              </a:p>
            </p:txBody>
          </p:sp>
        </p:grpSp>
        <p:sp>
          <p:nvSpPr>
            <p:cNvPr id="95" name="ぶぶん">
              <a:extLst>
                <a:ext uri="{FF2B5EF4-FFF2-40B4-BE49-F238E27FC236}">
                  <a16:creationId xmlns:a16="http://schemas.microsoft.com/office/drawing/2014/main" id="{19D27489-33BA-45D9-9D26-63A0AA8034BE}"/>
                </a:ext>
              </a:extLst>
            </p:cNvPr>
            <p:cNvSpPr txBox="1"/>
            <p:nvPr/>
          </p:nvSpPr>
          <p:spPr>
            <a:xfrm>
              <a:off x="2026418" y="1552344"/>
              <a:ext cx="650868" cy="215444"/>
            </a:xfrm>
            <a:prstGeom prst="rect">
              <a:avLst/>
            </a:prstGeom>
            <a:noFill/>
          </p:spPr>
          <p:txBody>
            <a:bodyPr wrap="square" rtlCol="0">
              <a:spAutoFit/>
            </a:bodyPr>
            <a:lstStyle/>
            <a:p>
              <a:pPr algn="dist" defTabSz="914377"/>
              <a:r>
                <a:rPr lang="ja-JP" altLang="en-US" sz="800" b="1" dirty="0">
                  <a:solidFill>
                    <a:schemeClr val="tx2"/>
                  </a:solidFill>
                  <a:latin typeface="BIZ UDPゴシック" panose="020B0400000000000000" pitchFamily="50" charset="-128"/>
                  <a:ea typeface="BIZ UDPゴシック" panose="020B0400000000000000" pitchFamily="50" charset="-128"/>
                </a:rPr>
                <a:t>ぶぶん</a:t>
              </a:r>
            </a:p>
          </p:txBody>
        </p:sp>
        <p:sp>
          <p:nvSpPr>
            <p:cNvPr id="97" name="み">
              <a:extLst>
                <a:ext uri="{FF2B5EF4-FFF2-40B4-BE49-F238E27FC236}">
                  <a16:creationId xmlns:a16="http://schemas.microsoft.com/office/drawing/2014/main" id="{47526154-E203-4F4B-9B00-FED0CC8447C4}"/>
                </a:ext>
              </a:extLst>
            </p:cNvPr>
            <p:cNvSpPr txBox="1"/>
            <p:nvPr/>
          </p:nvSpPr>
          <p:spPr>
            <a:xfrm>
              <a:off x="1125016" y="2373469"/>
              <a:ext cx="375353" cy="215444"/>
            </a:xfrm>
            <a:prstGeom prst="rect">
              <a:avLst/>
            </a:prstGeom>
            <a:noFill/>
          </p:spPr>
          <p:txBody>
            <a:bodyPr wrap="square" rtlCol="0">
              <a:spAutoFit/>
            </a:bodyPr>
            <a:lstStyle/>
            <a:p>
              <a:pPr algn="dist" defTabSz="914377"/>
              <a:r>
                <a:rPr lang="ja-JP" altLang="en-US" sz="800" b="1" dirty="0">
                  <a:solidFill>
                    <a:schemeClr val="tx2"/>
                  </a:solidFill>
                  <a:latin typeface="BIZ UDPゴシック" panose="020B0400000000000000" pitchFamily="50" charset="-128"/>
                  <a:ea typeface="BIZ UDPゴシック" panose="020B0400000000000000" pitchFamily="50" charset="-128"/>
                </a:rPr>
                <a:t>み</a:t>
              </a:r>
            </a:p>
          </p:txBody>
        </p:sp>
        <p:sp>
          <p:nvSpPr>
            <p:cNvPr id="96" name="しょうりゃく">
              <a:extLst>
                <a:ext uri="{FF2B5EF4-FFF2-40B4-BE49-F238E27FC236}">
                  <a16:creationId xmlns:a16="http://schemas.microsoft.com/office/drawing/2014/main" id="{3FA2E4B5-41CA-4A88-9BDC-D42B5EA216B9}"/>
                </a:ext>
              </a:extLst>
            </p:cNvPr>
            <p:cNvSpPr txBox="1"/>
            <p:nvPr/>
          </p:nvSpPr>
          <p:spPr>
            <a:xfrm>
              <a:off x="1095567" y="1972932"/>
              <a:ext cx="761852" cy="215444"/>
            </a:xfrm>
            <a:prstGeom prst="rect">
              <a:avLst/>
            </a:prstGeom>
            <a:noFill/>
          </p:spPr>
          <p:txBody>
            <a:bodyPr wrap="square" rtlCol="0">
              <a:spAutoFit/>
            </a:bodyPr>
            <a:lstStyle/>
            <a:p>
              <a:pPr algn="dist" defTabSz="914377"/>
              <a:r>
                <a:rPr lang="ja-JP" altLang="en-US" sz="800" b="1" dirty="0">
                  <a:solidFill>
                    <a:schemeClr val="tx2"/>
                  </a:solidFill>
                  <a:latin typeface="BIZ UDPゴシック" panose="020B0400000000000000" pitchFamily="50" charset="-128"/>
                  <a:ea typeface="BIZ UDPゴシック" panose="020B0400000000000000" pitchFamily="50" charset="-128"/>
                </a:rPr>
                <a:t>しょうりゃく</a:t>
              </a:r>
            </a:p>
          </p:txBody>
        </p:sp>
      </p:grpSp>
    </p:spTree>
    <p:extLst>
      <p:ext uri="{BB962C8B-B14F-4D97-AF65-F5344CB8AC3E}">
        <p14:creationId xmlns:p14="http://schemas.microsoft.com/office/powerpoint/2010/main" val="2285304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1000"/>
                            </p:stCondLst>
                            <p:childTnLst>
                              <p:par>
                                <p:cTn id="12" presetID="42" presetClass="entr" presetSubtype="0"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22" presetClass="entr" presetSubtype="8" fill="hold" nodeType="after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wipe(left)">
                                      <p:cBhvr>
                                        <p:cTn id="20" dur="750"/>
                                        <p:tgtEl>
                                          <p:spTgt spid="30"/>
                                        </p:tgtEl>
                                      </p:cBhvr>
                                    </p:animEffect>
                                  </p:childTnLst>
                                </p:cTn>
                              </p:par>
                            </p:childTnLst>
                          </p:cTn>
                        </p:par>
                        <p:par>
                          <p:cTn id="21" fill="hold">
                            <p:stCondLst>
                              <p:cond delay="2750"/>
                            </p:stCondLst>
                            <p:childTnLst>
                              <p:par>
                                <p:cTn id="22" presetID="26" presetClass="emph" presetSubtype="0" fill="hold" nodeType="afterEffect">
                                  <p:stCondLst>
                                    <p:cond delay="500"/>
                                  </p:stCondLst>
                                  <p:childTnLst>
                                    <p:animEffect transition="out" filter="fade">
                                      <p:cBhvr>
                                        <p:cTn id="23" dur="750" tmFilter="0, 0; .2, .5; .8, .5; 1, 0"/>
                                        <p:tgtEl>
                                          <p:spTgt spid="9"/>
                                        </p:tgtEl>
                                      </p:cBhvr>
                                    </p:animEffect>
                                    <p:animScale>
                                      <p:cBhvr>
                                        <p:cTn id="24" dur="375" autoRev="1" fill="hold"/>
                                        <p:tgtEl>
                                          <p:spTgt spid="9"/>
                                        </p:tgtEl>
                                      </p:cBhvr>
                                      <p:by x="105000" y="105000"/>
                                    </p:animScale>
                                  </p:childTnLst>
                                </p:cTn>
                              </p:par>
                            </p:childTnLst>
                          </p:cTn>
                        </p:par>
                        <p:par>
                          <p:cTn id="25" fill="hold">
                            <p:stCondLst>
                              <p:cond delay="4000"/>
                            </p:stCondLst>
                            <p:childTnLst>
                              <p:par>
                                <p:cTn id="26" presetID="26" presetClass="emph" presetSubtype="0" fill="hold" nodeType="afterEffect">
                                  <p:stCondLst>
                                    <p:cond delay="500"/>
                                  </p:stCondLst>
                                  <p:childTnLst>
                                    <p:animEffect transition="out" filter="fade">
                                      <p:cBhvr>
                                        <p:cTn id="27" dur="750" tmFilter="0, 0; .2, .5; .8, .5; 1, 0"/>
                                        <p:tgtEl>
                                          <p:spTgt spid="8"/>
                                        </p:tgtEl>
                                      </p:cBhvr>
                                    </p:animEffect>
                                    <p:animScale>
                                      <p:cBhvr>
                                        <p:cTn id="28" dur="375" autoRev="1" fill="hold"/>
                                        <p:tgtEl>
                                          <p:spTgt spid="8"/>
                                        </p:tgtEl>
                                      </p:cBhvr>
                                      <p:by x="105000" y="105000"/>
                                    </p:animScale>
                                  </p:childTnLst>
                                </p:cTn>
                              </p:par>
                            </p:childTnLst>
                          </p:cTn>
                        </p:par>
                        <p:par>
                          <p:cTn id="29" fill="hold">
                            <p:stCondLst>
                              <p:cond delay="5250"/>
                            </p:stCondLst>
                            <p:childTnLst>
                              <p:par>
                                <p:cTn id="30" presetID="21"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heel(1)">
                                      <p:cBhvr>
                                        <p:cTn id="32" dur="2000"/>
                                        <p:tgtEl>
                                          <p:spTgt spid="11"/>
                                        </p:tgtEl>
                                      </p:cBhvr>
                                    </p:animEffect>
                                  </p:childTnLst>
                                </p:cTn>
                              </p:par>
                            </p:childTnLst>
                          </p:cTn>
                        </p:par>
                        <p:par>
                          <p:cTn id="33" fill="hold">
                            <p:stCondLst>
                              <p:cond delay="7250"/>
                            </p:stCondLst>
                            <p:childTnLst>
                              <p:par>
                                <p:cTn id="34" presetID="32" presetClass="emph" presetSubtype="0" fill="hold" nodeType="afterEffect">
                                  <p:stCondLst>
                                    <p:cond delay="0"/>
                                  </p:stCondLst>
                                  <p:childTnLst>
                                    <p:animRot by="120000">
                                      <p:cBhvr>
                                        <p:cTn id="35" dur="100" fill="hold">
                                          <p:stCondLst>
                                            <p:cond delay="0"/>
                                          </p:stCondLst>
                                        </p:cTn>
                                        <p:tgtEl>
                                          <p:spTgt spid="11"/>
                                        </p:tgtEl>
                                        <p:attrNameLst>
                                          <p:attrName>r</p:attrName>
                                        </p:attrNameLst>
                                      </p:cBhvr>
                                    </p:animRot>
                                    <p:animRot by="-240000">
                                      <p:cBhvr>
                                        <p:cTn id="36" dur="200" fill="hold">
                                          <p:stCondLst>
                                            <p:cond delay="200"/>
                                          </p:stCondLst>
                                        </p:cTn>
                                        <p:tgtEl>
                                          <p:spTgt spid="11"/>
                                        </p:tgtEl>
                                        <p:attrNameLst>
                                          <p:attrName>r</p:attrName>
                                        </p:attrNameLst>
                                      </p:cBhvr>
                                    </p:animRot>
                                    <p:animRot by="240000">
                                      <p:cBhvr>
                                        <p:cTn id="37" dur="200" fill="hold">
                                          <p:stCondLst>
                                            <p:cond delay="400"/>
                                          </p:stCondLst>
                                        </p:cTn>
                                        <p:tgtEl>
                                          <p:spTgt spid="11"/>
                                        </p:tgtEl>
                                        <p:attrNameLst>
                                          <p:attrName>r</p:attrName>
                                        </p:attrNameLst>
                                      </p:cBhvr>
                                    </p:animRot>
                                    <p:animRot by="-240000">
                                      <p:cBhvr>
                                        <p:cTn id="38" dur="200" fill="hold">
                                          <p:stCondLst>
                                            <p:cond delay="600"/>
                                          </p:stCondLst>
                                        </p:cTn>
                                        <p:tgtEl>
                                          <p:spTgt spid="11"/>
                                        </p:tgtEl>
                                        <p:attrNameLst>
                                          <p:attrName>r</p:attrName>
                                        </p:attrNameLst>
                                      </p:cBhvr>
                                    </p:animRot>
                                    <p:animRot by="120000">
                                      <p:cBhvr>
                                        <p:cTn id="39" dur="200" fill="hold">
                                          <p:stCondLst>
                                            <p:cond delay="80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図 40">
            <a:extLst>
              <a:ext uri="{FF2B5EF4-FFF2-40B4-BE49-F238E27FC236}">
                <a16:creationId xmlns:a16="http://schemas.microsoft.com/office/drawing/2014/main" id="{86F70838-E63D-46F5-93EF-5BABAF7C05F8}"/>
              </a:ext>
            </a:extLst>
          </p:cNvPr>
          <p:cNvPicPr>
            <a:picLocks noChangeAspect="1"/>
          </p:cNvPicPr>
          <p:nvPr/>
        </p:nvPicPr>
        <p:blipFill>
          <a:blip r:embed="rId2"/>
          <a:stretch>
            <a:fillRect/>
          </a:stretch>
        </p:blipFill>
        <p:spPr>
          <a:xfrm>
            <a:off x="2220331" y="2726241"/>
            <a:ext cx="2255716" cy="2676376"/>
          </a:xfrm>
          <a:prstGeom prst="rect">
            <a:avLst/>
          </a:prstGeom>
        </p:spPr>
      </p:pic>
      <p:pic>
        <p:nvPicPr>
          <p:cNvPr id="159" name="図 158">
            <a:extLst>
              <a:ext uri="{FF2B5EF4-FFF2-40B4-BE49-F238E27FC236}">
                <a16:creationId xmlns:a16="http://schemas.microsoft.com/office/drawing/2014/main" id="{958828F5-6177-4EAA-B255-2261793A2A51}"/>
              </a:ext>
            </a:extLst>
          </p:cNvPr>
          <p:cNvPicPr>
            <a:picLocks noChangeAspect="1"/>
          </p:cNvPicPr>
          <p:nvPr/>
        </p:nvPicPr>
        <p:blipFill>
          <a:blip r:embed="rId3"/>
          <a:stretch>
            <a:fillRect/>
          </a:stretch>
        </p:blipFill>
        <p:spPr>
          <a:xfrm>
            <a:off x="4507282" y="2673677"/>
            <a:ext cx="2255716" cy="2670279"/>
          </a:xfrm>
          <a:prstGeom prst="rect">
            <a:avLst/>
          </a:prstGeom>
        </p:spPr>
      </p:pic>
      <p:grpSp>
        <p:nvGrpSpPr>
          <p:cNvPr id="23" name="折れ線グラフを読み取る時は次のことにも…">
            <a:extLst>
              <a:ext uri="{FF2B5EF4-FFF2-40B4-BE49-F238E27FC236}">
                <a16:creationId xmlns:a16="http://schemas.microsoft.com/office/drawing/2014/main" id="{E92C7B32-8C20-4A14-9C0F-1B136F071453}"/>
              </a:ext>
            </a:extLst>
          </p:cNvPr>
          <p:cNvGrpSpPr/>
          <p:nvPr/>
        </p:nvGrpSpPr>
        <p:grpSpPr>
          <a:xfrm>
            <a:off x="2392767" y="769615"/>
            <a:ext cx="7778640" cy="571096"/>
            <a:chOff x="2423275" y="548098"/>
            <a:chExt cx="7418386" cy="571096"/>
          </a:xfrm>
        </p:grpSpPr>
        <p:grpSp>
          <p:nvGrpSpPr>
            <p:cNvPr id="7" name="円グラフを作成する時は・・・"/>
            <p:cNvGrpSpPr/>
            <p:nvPr/>
          </p:nvGrpSpPr>
          <p:grpSpPr>
            <a:xfrm>
              <a:off x="2423275" y="548098"/>
              <a:ext cx="7418386" cy="571096"/>
              <a:chOff x="2331297" y="637542"/>
              <a:chExt cx="7039738" cy="571096"/>
            </a:xfrm>
          </p:grpSpPr>
          <p:sp>
            <p:nvSpPr>
              <p:cNvPr id="141" name="円グラフを作成する時は次のことにも注意しよう！"/>
              <p:cNvSpPr txBox="1"/>
              <p:nvPr/>
            </p:nvSpPr>
            <p:spPr>
              <a:xfrm>
                <a:off x="2354713" y="656436"/>
                <a:ext cx="7016322" cy="552202"/>
              </a:xfrm>
              <a:prstGeom prst="rect">
                <a:avLst/>
              </a:prstGeom>
              <a:noFill/>
            </p:spPr>
            <p:txBody>
              <a:bodyPr wrap="square" rtlCol="0">
                <a:spAutoFit/>
              </a:bodyPr>
              <a:lstStyle/>
              <a:p>
                <a:pPr marL="0" marR="0" lvl="0" indent="0" algn="dist" defTabSz="914400" rtl="0" eaLnBrk="1" fontAlgn="auto" latinLnBrk="0" hangingPunct="1">
                  <a:lnSpc>
                    <a:spcPct val="150000"/>
                  </a:lnSpc>
                  <a:spcBef>
                    <a:spcPts val="0"/>
                  </a:spcBef>
                  <a:spcAft>
                    <a:spcPts val="0"/>
                  </a:spcAft>
                  <a:buClrTx/>
                  <a:buSzTx/>
                  <a:buFontTx/>
                  <a:buNone/>
                  <a:tabLst/>
                  <a:defRPr/>
                </a:pPr>
                <a:r>
                  <a:rPr kumimoji="1" lang="ja-JP" altLang="en-US" sz="2200" b="0" i="0" u="sng" strike="noStrike" kern="1200" cap="none" spc="0" normalizeH="0" baseline="0" noProof="0" dirty="0">
                    <a:ln w="0"/>
                    <a:solidFill>
                      <a:schemeClr val="tx2"/>
                    </a:solidFill>
                    <a:effectLst>
                      <a:outerShdw blurRad="38100" dist="19050" dir="2700000" algn="tl" rotWithShape="0">
                        <a:srgbClr val="525254">
                          <a:alpha val="40000"/>
                        </a:srgbClr>
                      </a:outerShdw>
                    </a:effectLst>
                    <a:uLnTx/>
                    <a:uFillTx/>
                    <a:latin typeface="BIZ UDPゴシック" panose="020B0400000000000000" pitchFamily="50" charset="-128"/>
                    <a:ea typeface="BIZ UDPゴシック" panose="020B0400000000000000" pitchFamily="50" charset="-128"/>
                    <a:cs typeface="+mn-cs"/>
                  </a:rPr>
                  <a:t>折れ線グラフを読み</a:t>
                </a:r>
                <a:r>
                  <a:rPr kumimoji="1" lang="ja-JP" altLang="en-US" sz="2200" u="sng" dirty="0">
                    <a:ln w="0"/>
                    <a:solidFill>
                      <a:schemeClr val="tx2"/>
                    </a:solidFill>
                    <a:effectLst>
                      <a:outerShdw blurRad="38100" dist="19050" dir="2700000" algn="tl" rotWithShape="0">
                        <a:srgbClr val="525254">
                          <a:alpha val="40000"/>
                        </a:srgbClr>
                      </a:outerShdw>
                    </a:effectLst>
                    <a:latin typeface="BIZ UDPゴシック" panose="020B0400000000000000" pitchFamily="50" charset="-128"/>
                    <a:ea typeface="BIZ UDPゴシック" panose="020B0400000000000000" pitchFamily="50" charset="-128"/>
                  </a:rPr>
                  <a:t>取</a:t>
                </a:r>
                <a:r>
                  <a:rPr kumimoji="1" lang="ja-JP" altLang="en-US" sz="2200" b="0" i="0" u="sng" strike="noStrike" kern="1200" cap="none" spc="0" normalizeH="0" baseline="0" noProof="0" dirty="0">
                    <a:ln w="0"/>
                    <a:solidFill>
                      <a:schemeClr val="tx2"/>
                    </a:solidFill>
                    <a:effectLst>
                      <a:outerShdw blurRad="38100" dist="19050" dir="2700000" algn="tl" rotWithShape="0">
                        <a:srgbClr val="525254">
                          <a:alpha val="40000"/>
                        </a:srgbClr>
                      </a:outerShdw>
                    </a:effectLst>
                    <a:uLnTx/>
                    <a:uFillTx/>
                    <a:latin typeface="BIZ UDPゴシック" panose="020B0400000000000000" pitchFamily="50" charset="-128"/>
                    <a:ea typeface="BIZ UDPゴシック" panose="020B0400000000000000" pitchFamily="50" charset="-128"/>
                    <a:cs typeface="+mn-cs"/>
                  </a:rPr>
                  <a:t>る時は次のことにも注意</a:t>
                </a:r>
                <a:r>
                  <a:rPr kumimoji="1" lang="ja-JP" altLang="en-US" sz="2400" b="0" i="0" u="sng" strike="noStrike" kern="1200" cap="none" spc="0" normalizeH="0" baseline="0" noProof="0" dirty="0">
                    <a:ln w="0"/>
                    <a:solidFill>
                      <a:schemeClr val="tx2"/>
                    </a:solidFill>
                    <a:effectLst>
                      <a:outerShdw blurRad="38100" dist="19050" dir="2700000" algn="tl" rotWithShape="0">
                        <a:srgbClr val="525254">
                          <a:alpha val="40000"/>
                        </a:srgbClr>
                      </a:outerShdw>
                    </a:effectLst>
                    <a:uLnTx/>
                    <a:uFillTx/>
                    <a:latin typeface="BIZ UDPゴシック" panose="020B0400000000000000" pitchFamily="50" charset="-128"/>
                    <a:ea typeface="BIZ UDPゴシック" panose="020B0400000000000000" pitchFamily="50" charset="-128"/>
                    <a:cs typeface="+mn-cs"/>
                  </a:rPr>
                  <a:t>しよう</a:t>
                </a:r>
                <a:r>
                  <a:rPr kumimoji="1" lang="ja-JP" altLang="en-US" sz="2200" b="0" i="0" u="sng" strike="noStrike" kern="1200" cap="none" spc="0" normalizeH="0" baseline="0" noProof="0" dirty="0">
                    <a:ln w="0"/>
                    <a:solidFill>
                      <a:schemeClr val="tx2"/>
                    </a:solidFill>
                    <a:effectLst>
                      <a:outerShdw blurRad="38100" dist="19050" dir="2700000" algn="tl" rotWithShape="0">
                        <a:srgbClr val="525254">
                          <a:alpha val="40000"/>
                        </a:srgbClr>
                      </a:outerShdw>
                    </a:effectLst>
                    <a:uLnTx/>
                    <a:uFillTx/>
                    <a:latin typeface="BIZ UDPゴシック" panose="020B0400000000000000" pitchFamily="50" charset="-128"/>
                    <a:ea typeface="BIZ UDPゴシック" panose="020B0400000000000000" pitchFamily="50" charset="-128"/>
                    <a:cs typeface="+mn-cs"/>
                  </a:rPr>
                  <a:t>！</a:t>
                </a:r>
                <a:endParaRPr kumimoji="1" lang="en-US" altLang="ja-JP" sz="2200" b="0" i="0" u="sng" strike="noStrike" kern="1200" cap="none" spc="0" normalizeH="0" baseline="0" noProof="0" dirty="0">
                  <a:ln w="0"/>
                  <a:solidFill>
                    <a:schemeClr val="tx2"/>
                  </a:solidFill>
                  <a:effectLst>
                    <a:outerShdw blurRad="38100" dist="19050" dir="2700000" algn="tl" rotWithShape="0">
                      <a:srgbClr val="525254">
                        <a:alpha val="40000"/>
                      </a:srgbClr>
                    </a:outerShdw>
                  </a:effectLst>
                  <a:uLnTx/>
                  <a:uFillTx/>
                  <a:latin typeface="BIZ UDPゴシック" panose="020B0400000000000000" pitchFamily="50" charset="-128"/>
                  <a:ea typeface="BIZ UDPゴシック" panose="020B0400000000000000" pitchFamily="50" charset="-128"/>
                  <a:cs typeface="+mn-cs"/>
                </a:endParaRPr>
              </a:p>
            </p:txBody>
          </p:sp>
          <p:sp>
            <p:nvSpPr>
              <p:cNvPr id="84" name="ちゅうい"/>
              <p:cNvSpPr txBox="1"/>
              <p:nvPr/>
            </p:nvSpPr>
            <p:spPr>
              <a:xfrm>
                <a:off x="7517375" y="637542"/>
                <a:ext cx="714885" cy="2540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1051" b="0"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ちゅうい</a:t>
                </a:r>
              </a:p>
            </p:txBody>
          </p:sp>
          <p:sp>
            <p:nvSpPr>
              <p:cNvPr id="83" name="つぎ"/>
              <p:cNvSpPr txBox="1"/>
              <p:nvPr/>
            </p:nvSpPr>
            <p:spPr>
              <a:xfrm>
                <a:off x="5885691" y="673745"/>
                <a:ext cx="468000" cy="2540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1051" b="0"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つぎ</a:t>
                </a:r>
              </a:p>
            </p:txBody>
          </p:sp>
          <p:sp>
            <p:nvSpPr>
              <p:cNvPr id="82" name="とき"/>
              <p:cNvSpPr txBox="1"/>
              <p:nvPr/>
            </p:nvSpPr>
            <p:spPr>
              <a:xfrm>
                <a:off x="5348169" y="656276"/>
                <a:ext cx="428550" cy="2540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1051" b="0"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とき</a:t>
                </a:r>
              </a:p>
            </p:txBody>
          </p:sp>
          <p:sp>
            <p:nvSpPr>
              <p:cNvPr id="157" name="さくせい"/>
              <p:cNvSpPr txBox="1"/>
              <p:nvPr/>
            </p:nvSpPr>
            <p:spPr>
              <a:xfrm>
                <a:off x="4288351" y="637542"/>
                <a:ext cx="387598" cy="2540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1051" b="0"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よ</a:t>
                </a:r>
              </a:p>
            </p:txBody>
          </p:sp>
          <p:sp>
            <p:nvSpPr>
              <p:cNvPr id="156" name="えん"/>
              <p:cNvSpPr txBox="1"/>
              <p:nvPr/>
            </p:nvSpPr>
            <p:spPr>
              <a:xfrm>
                <a:off x="2331297" y="648381"/>
                <a:ext cx="468000" cy="2540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1051" b="0"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お</a:t>
                </a:r>
              </a:p>
            </p:txBody>
          </p:sp>
        </p:grpSp>
        <p:sp>
          <p:nvSpPr>
            <p:cNvPr id="100" name="せん">
              <a:extLst>
                <a:ext uri="{FF2B5EF4-FFF2-40B4-BE49-F238E27FC236}">
                  <a16:creationId xmlns:a16="http://schemas.microsoft.com/office/drawing/2014/main" id="{5C695AA2-EEB8-4AB2-97E8-3E15E969F0D6}"/>
                </a:ext>
              </a:extLst>
            </p:cNvPr>
            <p:cNvSpPr txBox="1"/>
            <p:nvPr/>
          </p:nvSpPr>
          <p:spPr>
            <a:xfrm>
              <a:off x="3036036" y="550116"/>
              <a:ext cx="451600" cy="2540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1051" b="0"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せん</a:t>
              </a:r>
            </a:p>
          </p:txBody>
        </p:sp>
      </p:grpSp>
      <p:graphicFrame>
        <p:nvGraphicFramePr>
          <p:cNvPr id="17" name="表 17">
            <a:extLst>
              <a:ext uri="{FF2B5EF4-FFF2-40B4-BE49-F238E27FC236}">
                <a16:creationId xmlns:a16="http://schemas.microsoft.com/office/drawing/2014/main" id="{8BD20C94-D95F-4F20-81B3-79A3E9727B99}"/>
              </a:ext>
            </a:extLst>
          </p:cNvPr>
          <p:cNvGraphicFramePr>
            <a:graphicFrameLocks noGrp="1"/>
          </p:cNvGraphicFramePr>
          <p:nvPr>
            <p:extLst>
              <p:ext uri="{D42A27DB-BD31-4B8C-83A1-F6EECF244321}">
                <p14:modId xmlns:p14="http://schemas.microsoft.com/office/powerpoint/2010/main" val="3897105816"/>
              </p:ext>
            </p:extLst>
          </p:nvPr>
        </p:nvGraphicFramePr>
        <p:xfrm>
          <a:off x="455233" y="3064493"/>
          <a:ext cx="1605732" cy="1876745"/>
        </p:xfrm>
        <a:graphic>
          <a:graphicData uri="http://schemas.openxmlformats.org/drawingml/2006/table">
            <a:tbl>
              <a:tblPr firstRow="1" bandRow="1">
                <a:tableStyleId>{5C22544A-7EE6-4342-B048-85BDC9FD1C3A}</a:tableStyleId>
              </a:tblPr>
              <a:tblGrid>
                <a:gridCol w="1605732">
                  <a:extLst>
                    <a:ext uri="{9D8B030D-6E8A-4147-A177-3AD203B41FA5}">
                      <a16:colId xmlns:a16="http://schemas.microsoft.com/office/drawing/2014/main" val="475016627"/>
                    </a:ext>
                  </a:extLst>
                </a:gridCol>
              </a:tblGrid>
              <a:tr h="375349">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95419920"/>
                  </a:ext>
                </a:extLst>
              </a:tr>
              <a:tr h="375349">
                <a:tc>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32011343"/>
                  </a:ext>
                </a:extLst>
              </a:tr>
              <a:tr h="375349">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32221662"/>
                  </a:ext>
                </a:extLst>
              </a:tr>
              <a:tr h="375349">
                <a:tc>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56288849"/>
                  </a:ext>
                </a:extLst>
              </a:tr>
              <a:tr h="375349">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17015893"/>
                  </a:ext>
                </a:extLst>
              </a:tr>
            </a:tbl>
          </a:graphicData>
        </a:graphic>
      </p:graphicFrame>
      <p:graphicFrame>
        <p:nvGraphicFramePr>
          <p:cNvPr id="127" name="表 17">
            <a:extLst>
              <a:ext uri="{FF2B5EF4-FFF2-40B4-BE49-F238E27FC236}">
                <a16:creationId xmlns:a16="http://schemas.microsoft.com/office/drawing/2014/main" id="{F8B5288A-A3E5-4B0B-84B0-B2EFB94E05C1}"/>
              </a:ext>
            </a:extLst>
          </p:cNvPr>
          <p:cNvGraphicFramePr>
            <a:graphicFrameLocks noGrp="1"/>
          </p:cNvGraphicFramePr>
          <p:nvPr>
            <p:extLst>
              <p:ext uri="{D42A27DB-BD31-4B8C-83A1-F6EECF244321}">
                <p14:modId xmlns:p14="http://schemas.microsoft.com/office/powerpoint/2010/main" val="3552717536"/>
              </p:ext>
            </p:extLst>
          </p:nvPr>
        </p:nvGraphicFramePr>
        <p:xfrm>
          <a:off x="2641572" y="3069958"/>
          <a:ext cx="1605732" cy="1876745"/>
        </p:xfrm>
        <a:graphic>
          <a:graphicData uri="http://schemas.openxmlformats.org/drawingml/2006/table">
            <a:tbl>
              <a:tblPr firstRow="1" bandRow="1">
                <a:tableStyleId>{5C22544A-7EE6-4342-B048-85BDC9FD1C3A}</a:tableStyleId>
              </a:tblPr>
              <a:tblGrid>
                <a:gridCol w="1605732">
                  <a:extLst>
                    <a:ext uri="{9D8B030D-6E8A-4147-A177-3AD203B41FA5}">
                      <a16:colId xmlns:a16="http://schemas.microsoft.com/office/drawing/2014/main" val="475016627"/>
                    </a:ext>
                  </a:extLst>
                </a:gridCol>
              </a:tblGrid>
              <a:tr h="375349">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95419920"/>
                  </a:ext>
                </a:extLst>
              </a:tr>
              <a:tr h="375349">
                <a:tc>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32011343"/>
                  </a:ext>
                </a:extLst>
              </a:tr>
              <a:tr h="375349">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32221662"/>
                  </a:ext>
                </a:extLst>
              </a:tr>
              <a:tr h="375349">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56288849"/>
                  </a:ext>
                </a:extLst>
              </a:tr>
              <a:tr h="375349">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17015893"/>
                  </a:ext>
                </a:extLst>
              </a:tr>
            </a:tbl>
          </a:graphicData>
        </a:graphic>
      </p:graphicFrame>
      <p:graphicFrame>
        <p:nvGraphicFramePr>
          <p:cNvPr id="50" name="表 17">
            <a:extLst>
              <a:ext uri="{FF2B5EF4-FFF2-40B4-BE49-F238E27FC236}">
                <a16:creationId xmlns:a16="http://schemas.microsoft.com/office/drawing/2014/main" id="{A0DEC643-8827-44F9-B34F-AB3865377927}"/>
              </a:ext>
            </a:extLst>
          </p:cNvPr>
          <p:cNvGraphicFramePr>
            <a:graphicFrameLocks noGrp="1"/>
          </p:cNvGraphicFramePr>
          <p:nvPr>
            <p:extLst>
              <p:ext uri="{D42A27DB-BD31-4B8C-83A1-F6EECF244321}">
                <p14:modId xmlns:p14="http://schemas.microsoft.com/office/powerpoint/2010/main" val="4228749169"/>
              </p:ext>
            </p:extLst>
          </p:nvPr>
        </p:nvGraphicFramePr>
        <p:xfrm>
          <a:off x="4942950" y="3052750"/>
          <a:ext cx="1605732" cy="1876745"/>
        </p:xfrm>
        <a:graphic>
          <a:graphicData uri="http://schemas.openxmlformats.org/drawingml/2006/table">
            <a:tbl>
              <a:tblPr firstRow="1" bandRow="1">
                <a:tableStyleId>{5C22544A-7EE6-4342-B048-85BDC9FD1C3A}</a:tableStyleId>
              </a:tblPr>
              <a:tblGrid>
                <a:gridCol w="1605732">
                  <a:extLst>
                    <a:ext uri="{9D8B030D-6E8A-4147-A177-3AD203B41FA5}">
                      <a16:colId xmlns:a16="http://schemas.microsoft.com/office/drawing/2014/main" val="475016627"/>
                    </a:ext>
                  </a:extLst>
                </a:gridCol>
              </a:tblGrid>
              <a:tr h="375349">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95419920"/>
                  </a:ext>
                </a:extLst>
              </a:tr>
              <a:tr h="375349">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32011343"/>
                  </a:ext>
                </a:extLst>
              </a:tr>
              <a:tr h="375349">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32221662"/>
                  </a:ext>
                </a:extLst>
              </a:tr>
              <a:tr h="375349">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56288849"/>
                  </a:ext>
                </a:extLst>
              </a:tr>
              <a:tr h="375349">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17015893"/>
                  </a:ext>
                </a:extLst>
              </a:tr>
            </a:tbl>
          </a:graphicData>
        </a:graphic>
      </p:graphicFrame>
      <p:sp>
        <p:nvSpPr>
          <p:cNvPr id="78" name="参考フレーム">
            <a:extLst>
              <a:ext uri="{FF2B5EF4-FFF2-40B4-BE49-F238E27FC236}">
                <a16:creationId xmlns:a16="http://schemas.microsoft.com/office/drawing/2014/main" id="{FE50F65B-4913-45E5-840D-0415C87F6BCC}"/>
              </a:ext>
            </a:extLst>
          </p:cNvPr>
          <p:cNvSpPr/>
          <p:nvPr/>
        </p:nvSpPr>
        <p:spPr>
          <a:xfrm>
            <a:off x="576753" y="458170"/>
            <a:ext cx="1854558" cy="9135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4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4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　　　　　　　　　　　　　　　　　　　</a:t>
            </a:r>
          </a:p>
        </p:txBody>
      </p:sp>
      <p:sp>
        <p:nvSpPr>
          <p:cNvPr id="79" name="参考①">
            <a:extLst>
              <a:ext uri="{FF2B5EF4-FFF2-40B4-BE49-F238E27FC236}">
                <a16:creationId xmlns:a16="http://schemas.microsoft.com/office/drawing/2014/main" id="{6F26E68F-A3F3-48DD-B043-EDA2401A704F}"/>
              </a:ext>
            </a:extLst>
          </p:cNvPr>
          <p:cNvSpPr txBox="1"/>
          <p:nvPr/>
        </p:nvSpPr>
        <p:spPr>
          <a:xfrm>
            <a:off x="661715" y="648075"/>
            <a:ext cx="1664468"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参考①</a:t>
            </a:r>
          </a:p>
        </p:txBody>
      </p:sp>
      <p:sp>
        <p:nvSpPr>
          <p:cNvPr id="80" name="さんこう">
            <a:extLst>
              <a:ext uri="{FF2B5EF4-FFF2-40B4-BE49-F238E27FC236}">
                <a16:creationId xmlns:a16="http://schemas.microsoft.com/office/drawing/2014/main" id="{A094418E-8826-4A84-8897-AF8660D47952}"/>
              </a:ext>
            </a:extLst>
          </p:cNvPr>
          <p:cNvSpPr txBox="1"/>
          <p:nvPr/>
        </p:nvSpPr>
        <p:spPr>
          <a:xfrm>
            <a:off x="692479" y="499484"/>
            <a:ext cx="1152000" cy="307777"/>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さんこう</a:t>
            </a:r>
          </a:p>
        </p:txBody>
      </p:sp>
      <p:cxnSp>
        <p:nvCxnSpPr>
          <p:cNvPr id="120" name="直線コネクタ 119">
            <a:extLst>
              <a:ext uri="{FF2B5EF4-FFF2-40B4-BE49-F238E27FC236}">
                <a16:creationId xmlns:a16="http://schemas.microsoft.com/office/drawing/2014/main" id="{2EBFF650-5022-4B89-B143-C4F6A47D2E41}"/>
              </a:ext>
            </a:extLst>
          </p:cNvPr>
          <p:cNvCxnSpPr>
            <a:cxnSpLocks/>
          </p:cNvCxnSpPr>
          <p:nvPr/>
        </p:nvCxnSpPr>
        <p:spPr>
          <a:xfrm flipV="1">
            <a:off x="2614821" y="4578124"/>
            <a:ext cx="1684031" cy="346768"/>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9" name="直線コネクタ 18">
            <a:extLst>
              <a:ext uri="{FF2B5EF4-FFF2-40B4-BE49-F238E27FC236}">
                <a16:creationId xmlns:a16="http://schemas.microsoft.com/office/drawing/2014/main" id="{A03CEE52-E3F2-4AA7-94F5-5FF8C66B9B9C}"/>
              </a:ext>
            </a:extLst>
          </p:cNvPr>
          <p:cNvCxnSpPr>
            <a:cxnSpLocks/>
          </p:cNvCxnSpPr>
          <p:nvPr/>
        </p:nvCxnSpPr>
        <p:spPr>
          <a:xfrm flipV="1">
            <a:off x="471874" y="3075594"/>
            <a:ext cx="1583233" cy="1867158"/>
          </a:xfrm>
          <a:prstGeom prst="line">
            <a:avLst/>
          </a:prstGeom>
          <a:ln w="38100"/>
        </p:spPr>
        <p:style>
          <a:lnRef idx="1">
            <a:schemeClr val="accent2"/>
          </a:lnRef>
          <a:fillRef idx="0">
            <a:schemeClr val="accent2"/>
          </a:fillRef>
          <a:effectRef idx="0">
            <a:schemeClr val="accent2"/>
          </a:effectRef>
          <a:fontRef idx="minor">
            <a:schemeClr val="tx1"/>
          </a:fontRef>
        </p:style>
      </p:cxnSp>
      <p:grpSp>
        <p:nvGrpSpPr>
          <p:cNvPr id="33" name="一日間で5℃">
            <a:extLst>
              <a:ext uri="{FF2B5EF4-FFF2-40B4-BE49-F238E27FC236}">
                <a16:creationId xmlns:a16="http://schemas.microsoft.com/office/drawing/2014/main" id="{0FF0610A-F5E3-4DCA-9D75-1D2FD852B295}"/>
              </a:ext>
            </a:extLst>
          </p:cNvPr>
          <p:cNvGrpSpPr/>
          <p:nvPr/>
        </p:nvGrpSpPr>
        <p:grpSpPr>
          <a:xfrm>
            <a:off x="319046" y="5316826"/>
            <a:ext cx="1830360" cy="987753"/>
            <a:chOff x="319046" y="5316826"/>
            <a:chExt cx="1830360" cy="987753"/>
          </a:xfrm>
        </p:grpSpPr>
        <p:sp>
          <p:nvSpPr>
            <p:cNvPr id="85" name="フリーフォーム: 図形 84">
              <a:extLst>
                <a:ext uri="{FF2B5EF4-FFF2-40B4-BE49-F238E27FC236}">
                  <a16:creationId xmlns:a16="http://schemas.microsoft.com/office/drawing/2014/main" id="{340EBE4A-681F-466C-9ED3-44A2C0A3D9D4}"/>
                </a:ext>
              </a:extLst>
            </p:cNvPr>
            <p:cNvSpPr/>
            <p:nvPr/>
          </p:nvSpPr>
          <p:spPr>
            <a:xfrm>
              <a:off x="319046" y="5316826"/>
              <a:ext cx="1830360" cy="987753"/>
            </a:xfrm>
            <a:custGeom>
              <a:avLst/>
              <a:gdLst>
                <a:gd name="connsiteX0" fmla="*/ 583663 w 1830360"/>
                <a:gd name="connsiteY0" fmla="*/ 0 h 715245"/>
                <a:gd name="connsiteX1" fmla="*/ 665225 w 1830360"/>
                <a:gd name="connsiteY1" fmla="*/ 170630 h 715245"/>
                <a:gd name="connsiteX2" fmla="*/ 1739589 w 1830360"/>
                <a:gd name="connsiteY2" fmla="*/ 170630 h 715245"/>
                <a:gd name="connsiteX3" fmla="*/ 1830360 w 1830360"/>
                <a:gd name="connsiteY3" fmla="*/ 261401 h 715245"/>
                <a:gd name="connsiteX4" fmla="*/ 1830360 w 1830360"/>
                <a:gd name="connsiteY4" fmla="*/ 624474 h 715245"/>
                <a:gd name="connsiteX5" fmla="*/ 1739589 w 1830360"/>
                <a:gd name="connsiteY5" fmla="*/ 715245 h 715245"/>
                <a:gd name="connsiteX6" fmla="*/ 90771 w 1830360"/>
                <a:gd name="connsiteY6" fmla="*/ 715245 h 715245"/>
                <a:gd name="connsiteX7" fmla="*/ 0 w 1830360"/>
                <a:gd name="connsiteY7" fmla="*/ 624474 h 715245"/>
                <a:gd name="connsiteX8" fmla="*/ 0 w 1830360"/>
                <a:gd name="connsiteY8" fmla="*/ 261401 h 715245"/>
                <a:gd name="connsiteX9" fmla="*/ 90771 w 1830360"/>
                <a:gd name="connsiteY9" fmla="*/ 170630 h 715245"/>
                <a:gd name="connsiteX10" fmla="*/ 514606 w 1830360"/>
                <a:gd name="connsiteY10" fmla="*/ 170630 h 715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30360" h="715245">
                  <a:moveTo>
                    <a:pt x="583663" y="0"/>
                  </a:moveTo>
                  <a:lnTo>
                    <a:pt x="665225" y="170630"/>
                  </a:lnTo>
                  <a:lnTo>
                    <a:pt x="1739589" y="170630"/>
                  </a:lnTo>
                  <a:cubicBezTo>
                    <a:pt x="1789720" y="170630"/>
                    <a:pt x="1830360" y="211270"/>
                    <a:pt x="1830360" y="261401"/>
                  </a:cubicBezTo>
                  <a:lnTo>
                    <a:pt x="1830360" y="624474"/>
                  </a:lnTo>
                  <a:cubicBezTo>
                    <a:pt x="1830360" y="674605"/>
                    <a:pt x="1789720" y="715245"/>
                    <a:pt x="1739589" y="715245"/>
                  </a:cubicBezTo>
                  <a:lnTo>
                    <a:pt x="90771" y="715245"/>
                  </a:lnTo>
                  <a:cubicBezTo>
                    <a:pt x="40640" y="715245"/>
                    <a:pt x="0" y="674605"/>
                    <a:pt x="0" y="624474"/>
                  </a:cubicBezTo>
                  <a:lnTo>
                    <a:pt x="0" y="261401"/>
                  </a:lnTo>
                  <a:cubicBezTo>
                    <a:pt x="0" y="211270"/>
                    <a:pt x="40640" y="170630"/>
                    <a:pt x="90771" y="170630"/>
                  </a:cubicBezTo>
                  <a:lnTo>
                    <a:pt x="514606" y="170630"/>
                  </a:lnTo>
                  <a:close/>
                </a:path>
              </a:pathLst>
            </a:custGeom>
            <a:solidFill>
              <a:schemeClr val="accent4">
                <a:lumMod val="20000"/>
                <a:lumOff val="8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solidFill>
                  <a:schemeClr val="tx2"/>
                </a:solidFill>
              </a:endParaRPr>
            </a:p>
          </p:txBody>
        </p:sp>
        <p:sp>
          <p:nvSpPr>
            <p:cNvPr id="104" name="数が多くても">
              <a:extLst>
                <a:ext uri="{FF2B5EF4-FFF2-40B4-BE49-F238E27FC236}">
                  <a16:creationId xmlns:a16="http://schemas.microsoft.com/office/drawing/2014/main" id="{8649648B-4583-4EA2-A980-1C7679EA4BC0}"/>
                </a:ext>
              </a:extLst>
            </p:cNvPr>
            <p:cNvSpPr txBox="1"/>
            <p:nvPr/>
          </p:nvSpPr>
          <p:spPr>
            <a:xfrm>
              <a:off x="492911" y="5598230"/>
              <a:ext cx="1178248" cy="360548"/>
            </a:xfrm>
            <a:prstGeom prst="rect">
              <a:avLst/>
            </a:prstGeom>
            <a:noFill/>
          </p:spPr>
          <p:txBody>
            <a:bodyPr wrap="square" rtlCol="0">
              <a:spAutoFit/>
            </a:bodyPr>
            <a:lstStyle/>
            <a:p>
              <a:pPr marL="0" marR="0" lvl="0" indent="0" algn="dist" defTabSz="914400" rtl="0" eaLnBrk="1" fontAlgn="auto" latinLnBrk="0" hangingPunct="1">
                <a:lnSpc>
                  <a:spcPct val="150000"/>
                </a:lnSpc>
                <a:spcBef>
                  <a:spcPts val="0"/>
                </a:spcBef>
                <a:spcAft>
                  <a:spcPts val="0"/>
                </a:spcAft>
                <a:buClrTx/>
                <a:buSzTx/>
                <a:buFontTx/>
                <a:buNone/>
                <a:tabLst/>
                <a:defRPr/>
              </a:pPr>
              <a:r>
                <a:rPr lang="ja-JP" altLang="en-US" sz="1400" b="0" i="0" dirty="0">
                  <a:solidFill>
                    <a:schemeClr val="tx2"/>
                  </a:solidFill>
                  <a:effectLst/>
                  <a:latin typeface="BIZ UDPゴシック" panose="020B0400000000000000" pitchFamily="50" charset="-128"/>
                  <a:ea typeface="BIZ UDPゴシック" panose="020B0400000000000000" pitchFamily="50" charset="-128"/>
                </a:rPr>
                <a:t>一日間で</a:t>
              </a:r>
              <a:endParaRPr lang="en-US" altLang="ja-JP" sz="1400" b="0" i="0" dirty="0">
                <a:solidFill>
                  <a:schemeClr val="tx2"/>
                </a:solidFill>
                <a:effectLst/>
                <a:latin typeface="BIZ UDPゴシック" panose="020B0400000000000000" pitchFamily="50" charset="-128"/>
                <a:ea typeface="BIZ UDPゴシック" panose="020B0400000000000000" pitchFamily="50" charset="-128"/>
              </a:endParaRPr>
            </a:p>
          </p:txBody>
        </p:sp>
        <p:sp>
          <p:nvSpPr>
            <p:cNvPr id="105" name="数が多くても">
              <a:extLst>
                <a:ext uri="{FF2B5EF4-FFF2-40B4-BE49-F238E27FC236}">
                  <a16:creationId xmlns:a16="http://schemas.microsoft.com/office/drawing/2014/main" id="{A16DB74B-AC25-46FF-8AD4-E0289B573435}"/>
                </a:ext>
              </a:extLst>
            </p:cNvPr>
            <p:cNvSpPr txBox="1"/>
            <p:nvPr/>
          </p:nvSpPr>
          <p:spPr>
            <a:xfrm>
              <a:off x="457249" y="5930140"/>
              <a:ext cx="1569837" cy="360548"/>
            </a:xfrm>
            <a:prstGeom prst="rect">
              <a:avLst/>
            </a:prstGeom>
            <a:noFill/>
          </p:spPr>
          <p:txBody>
            <a:bodyPr wrap="square" rtlCol="0">
              <a:spAutoFit/>
            </a:bodyPr>
            <a:lstStyle/>
            <a:p>
              <a:pPr marL="0" marR="0" lvl="0" indent="0" algn="dist" defTabSz="914400" rtl="0" eaLnBrk="1" fontAlgn="auto" latinLnBrk="0" hangingPunct="1">
                <a:lnSpc>
                  <a:spcPct val="150000"/>
                </a:lnSpc>
                <a:spcBef>
                  <a:spcPts val="0"/>
                </a:spcBef>
                <a:spcAft>
                  <a:spcPts val="0"/>
                </a:spcAft>
                <a:buClrTx/>
                <a:buSzTx/>
                <a:buFontTx/>
                <a:buNone/>
                <a:tabLst/>
                <a:defRPr/>
              </a:pPr>
              <a:r>
                <a:rPr lang="ja-JP" altLang="en-US" sz="1400" b="1" i="0" u="sng" dirty="0">
                  <a:solidFill>
                    <a:schemeClr val="tx2"/>
                  </a:solidFill>
                  <a:effectLst/>
                  <a:latin typeface="BIZ UDPゴシック" panose="020B0400000000000000" pitchFamily="50" charset="-128"/>
                  <a:ea typeface="BIZ UDPゴシック" panose="020B0400000000000000" pitchFamily="50" charset="-128"/>
                </a:rPr>
                <a:t>５℃</a:t>
              </a:r>
              <a:r>
                <a:rPr lang="ja-JP" altLang="en-US" sz="1400" b="0" i="0" dirty="0">
                  <a:solidFill>
                    <a:schemeClr val="tx2"/>
                  </a:solidFill>
                  <a:effectLst/>
                  <a:latin typeface="BIZ UDPゴシック" panose="020B0400000000000000" pitchFamily="50" charset="-128"/>
                  <a:ea typeface="BIZ UDPゴシック" panose="020B0400000000000000" pitchFamily="50" charset="-128"/>
                </a:rPr>
                <a:t>上がっている</a:t>
              </a:r>
              <a:endParaRPr lang="en-US" altLang="ja-JP" sz="1400" b="0" i="0" dirty="0">
                <a:solidFill>
                  <a:schemeClr val="tx2"/>
                </a:solidFill>
                <a:effectLst/>
                <a:latin typeface="BIZ UDPゴシック" panose="020B0400000000000000" pitchFamily="50" charset="-128"/>
                <a:ea typeface="BIZ UDPゴシック" panose="020B0400000000000000" pitchFamily="50" charset="-128"/>
              </a:endParaRPr>
            </a:p>
          </p:txBody>
        </p:sp>
        <p:sp>
          <p:nvSpPr>
            <p:cNvPr id="106" name="こうもく">
              <a:extLst>
                <a:ext uri="{FF2B5EF4-FFF2-40B4-BE49-F238E27FC236}">
                  <a16:creationId xmlns:a16="http://schemas.microsoft.com/office/drawing/2014/main" id="{50DA7571-828B-417E-B96A-78F69344ED96}"/>
                </a:ext>
              </a:extLst>
            </p:cNvPr>
            <p:cNvSpPr txBox="1"/>
            <p:nvPr/>
          </p:nvSpPr>
          <p:spPr>
            <a:xfrm>
              <a:off x="485941" y="5563773"/>
              <a:ext cx="933259" cy="200055"/>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700" b="1" dirty="0">
                  <a:solidFill>
                    <a:schemeClr val="tx2"/>
                  </a:solidFill>
                  <a:latin typeface="BIZ UDPゴシック" panose="020B0400000000000000" pitchFamily="50" charset="-128"/>
                  <a:ea typeface="BIZ UDPゴシック" panose="020B0400000000000000" pitchFamily="50" charset="-128"/>
                </a:rPr>
                <a:t>いちにちかん</a:t>
              </a:r>
              <a:endParaRPr kumimoji="1" lang="ja-JP" altLang="en-US" sz="7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endParaRPr>
            </a:p>
          </p:txBody>
        </p:sp>
        <p:sp>
          <p:nvSpPr>
            <p:cNvPr id="108" name="こうもく">
              <a:extLst>
                <a:ext uri="{FF2B5EF4-FFF2-40B4-BE49-F238E27FC236}">
                  <a16:creationId xmlns:a16="http://schemas.microsoft.com/office/drawing/2014/main" id="{C8D41A6D-C911-4803-A988-1D9E55E8B1DB}"/>
                </a:ext>
              </a:extLst>
            </p:cNvPr>
            <p:cNvSpPr txBox="1"/>
            <p:nvPr/>
          </p:nvSpPr>
          <p:spPr>
            <a:xfrm>
              <a:off x="823464" y="5913011"/>
              <a:ext cx="240787" cy="200055"/>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7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rPr>
                <a:t>あ</a:t>
              </a:r>
            </a:p>
          </p:txBody>
        </p:sp>
      </p:grpSp>
      <p:grpSp>
        <p:nvGrpSpPr>
          <p:cNvPr id="35" name="一日間で上がったのは">
            <a:extLst>
              <a:ext uri="{FF2B5EF4-FFF2-40B4-BE49-F238E27FC236}">
                <a16:creationId xmlns:a16="http://schemas.microsoft.com/office/drawing/2014/main" id="{B341CDDB-09C7-4021-9FFB-BB249C5D63D9}"/>
              </a:ext>
            </a:extLst>
          </p:cNvPr>
          <p:cNvGrpSpPr/>
          <p:nvPr/>
        </p:nvGrpSpPr>
        <p:grpSpPr>
          <a:xfrm>
            <a:off x="2520843" y="5321727"/>
            <a:ext cx="1935228" cy="987753"/>
            <a:chOff x="2520843" y="5321727"/>
            <a:chExt cx="1935228" cy="987753"/>
          </a:xfrm>
        </p:grpSpPr>
        <p:sp>
          <p:nvSpPr>
            <p:cNvPr id="110" name="フリーフォーム: 図形 109">
              <a:extLst>
                <a:ext uri="{FF2B5EF4-FFF2-40B4-BE49-F238E27FC236}">
                  <a16:creationId xmlns:a16="http://schemas.microsoft.com/office/drawing/2014/main" id="{925AAE27-D920-41B6-B06B-30E329FCDEF9}"/>
                </a:ext>
              </a:extLst>
            </p:cNvPr>
            <p:cNvSpPr/>
            <p:nvPr/>
          </p:nvSpPr>
          <p:spPr>
            <a:xfrm>
              <a:off x="2520843" y="5321727"/>
              <a:ext cx="1878706" cy="987753"/>
            </a:xfrm>
            <a:custGeom>
              <a:avLst/>
              <a:gdLst>
                <a:gd name="connsiteX0" fmla="*/ 583663 w 1830360"/>
                <a:gd name="connsiteY0" fmla="*/ 0 h 715245"/>
                <a:gd name="connsiteX1" fmla="*/ 665225 w 1830360"/>
                <a:gd name="connsiteY1" fmla="*/ 170630 h 715245"/>
                <a:gd name="connsiteX2" fmla="*/ 1739589 w 1830360"/>
                <a:gd name="connsiteY2" fmla="*/ 170630 h 715245"/>
                <a:gd name="connsiteX3" fmla="*/ 1830360 w 1830360"/>
                <a:gd name="connsiteY3" fmla="*/ 261401 h 715245"/>
                <a:gd name="connsiteX4" fmla="*/ 1830360 w 1830360"/>
                <a:gd name="connsiteY4" fmla="*/ 624474 h 715245"/>
                <a:gd name="connsiteX5" fmla="*/ 1739589 w 1830360"/>
                <a:gd name="connsiteY5" fmla="*/ 715245 h 715245"/>
                <a:gd name="connsiteX6" fmla="*/ 90771 w 1830360"/>
                <a:gd name="connsiteY6" fmla="*/ 715245 h 715245"/>
                <a:gd name="connsiteX7" fmla="*/ 0 w 1830360"/>
                <a:gd name="connsiteY7" fmla="*/ 624474 h 715245"/>
                <a:gd name="connsiteX8" fmla="*/ 0 w 1830360"/>
                <a:gd name="connsiteY8" fmla="*/ 261401 h 715245"/>
                <a:gd name="connsiteX9" fmla="*/ 90771 w 1830360"/>
                <a:gd name="connsiteY9" fmla="*/ 170630 h 715245"/>
                <a:gd name="connsiteX10" fmla="*/ 514606 w 1830360"/>
                <a:gd name="connsiteY10" fmla="*/ 170630 h 715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30360" h="715245">
                  <a:moveTo>
                    <a:pt x="583663" y="0"/>
                  </a:moveTo>
                  <a:lnTo>
                    <a:pt x="665225" y="170630"/>
                  </a:lnTo>
                  <a:lnTo>
                    <a:pt x="1739589" y="170630"/>
                  </a:lnTo>
                  <a:cubicBezTo>
                    <a:pt x="1789720" y="170630"/>
                    <a:pt x="1830360" y="211270"/>
                    <a:pt x="1830360" y="261401"/>
                  </a:cubicBezTo>
                  <a:lnTo>
                    <a:pt x="1830360" y="624474"/>
                  </a:lnTo>
                  <a:cubicBezTo>
                    <a:pt x="1830360" y="674605"/>
                    <a:pt x="1789720" y="715245"/>
                    <a:pt x="1739589" y="715245"/>
                  </a:cubicBezTo>
                  <a:lnTo>
                    <a:pt x="90771" y="715245"/>
                  </a:lnTo>
                  <a:cubicBezTo>
                    <a:pt x="40640" y="715245"/>
                    <a:pt x="0" y="674605"/>
                    <a:pt x="0" y="624474"/>
                  </a:cubicBezTo>
                  <a:lnTo>
                    <a:pt x="0" y="261401"/>
                  </a:lnTo>
                  <a:cubicBezTo>
                    <a:pt x="0" y="211270"/>
                    <a:pt x="40640" y="170630"/>
                    <a:pt x="90771" y="170630"/>
                  </a:cubicBezTo>
                  <a:lnTo>
                    <a:pt x="514606" y="170630"/>
                  </a:lnTo>
                  <a:close/>
                </a:path>
              </a:pathLst>
            </a:custGeom>
            <a:solidFill>
              <a:schemeClr val="accent4">
                <a:lumMod val="20000"/>
                <a:lumOff val="8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solidFill>
                  <a:schemeClr val="tx2"/>
                </a:solidFill>
              </a:endParaRPr>
            </a:p>
          </p:txBody>
        </p:sp>
        <p:sp>
          <p:nvSpPr>
            <p:cNvPr id="111" name="数が多くても">
              <a:extLst>
                <a:ext uri="{FF2B5EF4-FFF2-40B4-BE49-F238E27FC236}">
                  <a16:creationId xmlns:a16="http://schemas.microsoft.com/office/drawing/2014/main" id="{755B5D2F-1EB2-45E3-8E64-D1D49FC94117}"/>
                </a:ext>
              </a:extLst>
            </p:cNvPr>
            <p:cNvSpPr txBox="1"/>
            <p:nvPr/>
          </p:nvSpPr>
          <p:spPr>
            <a:xfrm>
              <a:off x="2619594" y="5603131"/>
              <a:ext cx="1178248" cy="360548"/>
            </a:xfrm>
            <a:prstGeom prst="rect">
              <a:avLst/>
            </a:prstGeom>
            <a:noFill/>
          </p:spPr>
          <p:txBody>
            <a:bodyPr wrap="square" rtlCol="0">
              <a:spAutoFit/>
            </a:bodyPr>
            <a:lstStyle/>
            <a:p>
              <a:pPr marL="0" marR="0" lvl="0" indent="0" algn="dist" defTabSz="914400" rtl="0" eaLnBrk="1" fontAlgn="auto" latinLnBrk="0" hangingPunct="1">
                <a:lnSpc>
                  <a:spcPct val="150000"/>
                </a:lnSpc>
                <a:spcBef>
                  <a:spcPts val="0"/>
                </a:spcBef>
                <a:spcAft>
                  <a:spcPts val="0"/>
                </a:spcAft>
                <a:buClrTx/>
                <a:buSzTx/>
                <a:buFontTx/>
                <a:buNone/>
                <a:tabLst/>
                <a:defRPr/>
              </a:pPr>
              <a:r>
                <a:rPr lang="ja-JP" altLang="en-US" sz="1400" b="0" i="0" dirty="0">
                  <a:solidFill>
                    <a:schemeClr val="tx2"/>
                  </a:solidFill>
                  <a:effectLst/>
                  <a:latin typeface="BIZ UDPゴシック" panose="020B0400000000000000" pitchFamily="50" charset="-128"/>
                  <a:ea typeface="BIZ UDPゴシック" panose="020B0400000000000000" pitchFamily="50" charset="-128"/>
                </a:rPr>
                <a:t>一日間で</a:t>
              </a:r>
              <a:endParaRPr lang="en-US" altLang="ja-JP" sz="1400" b="0" i="0" dirty="0">
                <a:solidFill>
                  <a:schemeClr val="tx2"/>
                </a:solidFill>
                <a:effectLst/>
                <a:latin typeface="BIZ UDPゴシック" panose="020B0400000000000000" pitchFamily="50" charset="-128"/>
                <a:ea typeface="BIZ UDPゴシック" panose="020B0400000000000000" pitchFamily="50" charset="-128"/>
              </a:endParaRPr>
            </a:p>
          </p:txBody>
        </p:sp>
        <p:sp>
          <p:nvSpPr>
            <p:cNvPr id="112" name="数が多くても">
              <a:extLst>
                <a:ext uri="{FF2B5EF4-FFF2-40B4-BE49-F238E27FC236}">
                  <a16:creationId xmlns:a16="http://schemas.microsoft.com/office/drawing/2014/main" id="{50F7C12F-5897-48C7-9105-807887D4DD6E}"/>
                </a:ext>
              </a:extLst>
            </p:cNvPr>
            <p:cNvSpPr txBox="1"/>
            <p:nvPr/>
          </p:nvSpPr>
          <p:spPr>
            <a:xfrm>
              <a:off x="2568692" y="5879523"/>
              <a:ext cx="1887379" cy="360548"/>
            </a:xfrm>
            <a:prstGeom prst="rect">
              <a:avLst/>
            </a:prstGeom>
            <a:noFill/>
          </p:spPr>
          <p:txBody>
            <a:bodyPr wrap="square" rtlCol="0">
              <a:spAutoFit/>
            </a:bodyPr>
            <a:lstStyle/>
            <a:p>
              <a:pPr marL="0" marR="0" lvl="0" indent="0" algn="dist" defTabSz="914400" rtl="0" eaLnBrk="1" fontAlgn="auto" latinLnBrk="0" hangingPunct="1">
                <a:lnSpc>
                  <a:spcPct val="150000"/>
                </a:lnSpc>
                <a:spcBef>
                  <a:spcPts val="0"/>
                </a:spcBef>
                <a:spcAft>
                  <a:spcPts val="0"/>
                </a:spcAft>
                <a:buClrTx/>
                <a:buSzTx/>
                <a:buFontTx/>
                <a:buNone/>
                <a:tabLst/>
                <a:defRPr/>
              </a:pPr>
              <a:r>
                <a:rPr lang="ja-JP" altLang="en-US" sz="1400" b="0" i="0" dirty="0">
                  <a:solidFill>
                    <a:schemeClr val="tx2"/>
                  </a:solidFill>
                  <a:effectLst/>
                  <a:latin typeface="BIZ UDPゴシック" panose="020B0400000000000000" pitchFamily="50" charset="-128"/>
                  <a:ea typeface="BIZ UDPゴシック" panose="020B0400000000000000" pitchFamily="50" charset="-128"/>
                </a:rPr>
                <a:t>上がったのは</a:t>
              </a:r>
              <a:r>
                <a:rPr lang="ja-JP" altLang="en-US" sz="1400" b="1" i="0" u="sng" dirty="0">
                  <a:solidFill>
                    <a:schemeClr val="tx2"/>
                  </a:solidFill>
                  <a:effectLst/>
                  <a:latin typeface="BIZ UDPゴシック" panose="020B0400000000000000" pitchFamily="50" charset="-128"/>
                  <a:ea typeface="BIZ UDPゴシック" panose="020B0400000000000000" pitchFamily="50" charset="-128"/>
                </a:rPr>
                <a:t>１℃</a:t>
              </a:r>
              <a:r>
                <a:rPr lang="ja-JP" altLang="en-US" sz="1400" i="0" dirty="0">
                  <a:solidFill>
                    <a:schemeClr val="tx2"/>
                  </a:solidFill>
                  <a:effectLst/>
                  <a:latin typeface="BIZ UDPゴシック" panose="020B0400000000000000" pitchFamily="50" charset="-128"/>
                  <a:ea typeface="BIZ UDPゴシック" panose="020B0400000000000000" pitchFamily="50" charset="-128"/>
                </a:rPr>
                <a:t>だけ</a:t>
              </a:r>
              <a:endParaRPr lang="en-US" altLang="ja-JP" sz="1400" i="0" dirty="0">
                <a:solidFill>
                  <a:schemeClr val="tx2"/>
                </a:solidFill>
                <a:effectLst/>
                <a:latin typeface="BIZ UDPゴシック" panose="020B0400000000000000" pitchFamily="50" charset="-128"/>
                <a:ea typeface="BIZ UDPゴシック" panose="020B0400000000000000" pitchFamily="50" charset="-128"/>
              </a:endParaRPr>
            </a:p>
          </p:txBody>
        </p:sp>
        <p:sp>
          <p:nvSpPr>
            <p:cNvPr id="113" name="こうもく">
              <a:extLst>
                <a:ext uri="{FF2B5EF4-FFF2-40B4-BE49-F238E27FC236}">
                  <a16:creationId xmlns:a16="http://schemas.microsoft.com/office/drawing/2014/main" id="{AEB683F7-6A26-46B9-A391-F229085DFD28}"/>
                </a:ext>
              </a:extLst>
            </p:cNvPr>
            <p:cNvSpPr txBox="1"/>
            <p:nvPr/>
          </p:nvSpPr>
          <p:spPr>
            <a:xfrm>
              <a:off x="2620119" y="5563773"/>
              <a:ext cx="917185" cy="200055"/>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700" b="1" dirty="0">
                  <a:solidFill>
                    <a:schemeClr val="tx2"/>
                  </a:solidFill>
                  <a:latin typeface="BIZ UDPゴシック" panose="020B0400000000000000" pitchFamily="50" charset="-128"/>
                  <a:ea typeface="BIZ UDPゴシック" panose="020B0400000000000000" pitchFamily="50" charset="-128"/>
                </a:rPr>
                <a:t>いちにちかん</a:t>
              </a:r>
              <a:endParaRPr kumimoji="1" lang="ja-JP" altLang="en-US" sz="7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endParaRPr>
            </a:p>
          </p:txBody>
        </p:sp>
        <p:sp>
          <p:nvSpPr>
            <p:cNvPr id="115" name="こうもく">
              <a:extLst>
                <a:ext uri="{FF2B5EF4-FFF2-40B4-BE49-F238E27FC236}">
                  <a16:creationId xmlns:a16="http://schemas.microsoft.com/office/drawing/2014/main" id="{350F0A65-B837-434E-A79B-872CC30D7CD7}"/>
                </a:ext>
              </a:extLst>
            </p:cNvPr>
            <p:cNvSpPr txBox="1"/>
            <p:nvPr/>
          </p:nvSpPr>
          <p:spPr>
            <a:xfrm>
              <a:off x="2618013" y="5853494"/>
              <a:ext cx="240786" cy="200055"/>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7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rPr>
                <a:t>あ</a:t>
              </a:r>
            </a:p>
          </p:txBody>
        </p:sp>
      </p:grpSp>
      <p:sp>
        <p:nvSpPr>
          <p:cNvPr id="6" name="フローチャート: 結合子 5">
            <a:extLst>
              <a:ext uri="{FF2B5EF4-FFF2-40B4-BE49-F238E27FC236}">
                <a16:creationId xmlns:a16="http://schemas.microsoft.com/office/drawing/2014/main" id="{7AE9EA30-4536-4F12-90B5-276D780493CE}"/>
              </a:ext>
            </a:extLst>
          </p:cNvPr>
          <p:cNvSpPr>
            <a:spLocks noChangeAspect="1"/>
          </p:cNvSpPr>
          <p:nvPr/>
        </p:nvSpPr>
        <p:spPr>
          <a:xfrm>
            <a:off x="404006" y="4897430"/>
            <a:ext cx="123816" cy="123816"/>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フローチャート: 結合子 115">
            <a:extLst>
              <a:ext uri="{FF2B5EF4-FFF2-40B4-BE49-F238E27FC236}">
                <a16:creationId xmlns:a16="http://schemas.microsoft.com/office/drawing/2014/main" id="{8CC06EAD-3353-499C-B91E-D978556D60DF}"/>
              </a:ext>
            </a:extLst>
          </p:cNvPr>
          <p:cNvSpPr>
            <a:spLocks noChangeAspect="1"/>
          </p:cNvSpPr>
          <p:nvPr/>
        </p:nvSpPr>
        <p:spPr>
          <a:xfrm>
            <a:off x="2004206" y="3011480"/>
            <a:ext cx="123816" cy="123816"/>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フローチャート: 結合子 116">
            <a:extLst>
              <a:ext uri="{FF2B5EF4-FFF2-40B4-BE49-F238E27FC236}">
                <a16:creationId xmlns:a16="http://schemas.microsoft.com/office/drawing/2014/main" id="{77746D94-9590-410A-873F-FDC377259C4C}"/>
              </a:ext>
            </a:extLst>
          </p:cNvPr>
          <p:cNvSpPr>
            <a:spLocks noChangeAspect="1"/>
          </p:cNvSpPr>
          <p:nvPr/>
        </p:nvSpPr>
        <p:spPr>
          <a:xfrm>
            <a:off x="4175036" y="4522272"/>
            <a:ext cx="123816" cy="123816"/>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8" name="フローチャート: 結合子 117">
            <a:extLst>
              <a:ext uri="{FF2B5EF4-FFF2-40B4-BE49-F238E27FC236}">
                <a16:creationId xmlns:a16="http://schemas.microsoft.com/office/drawing/2014/main" id="{C48B8542-4627-48F3-88F9-C5044321C765}"/>
              </a:ext>
            </a:extLst>
          </p:cNvPr>
          <p:cNvSpPr>
            <a:spLocks noChangeAspect="1"/>
          </p:cNvSpPr>
          <p:nvPr/>
        </p:nvSpPr>
        <p:spPr>
          <a:xfrm>
            <a:off x="2597450" y="4864079"/>
            <a:ext cx="123816" cy="123816"/>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2" name="直線コネクタ 131">
            <a:extLst>
              <a:ext uri="{FF2B5EF4-FFF2-40B4-BE49-F238E27FC236}">
                <a16:creationId xmlns:a16="http://schemas.microsoft.com/office/drawing/2014/main" id="{9F7A4965-8390-4548-BA5E-19D55A64C0F2}"/>
              </a:ext>
            </a:extLst>
          </p:cNvPr>
          <p:cNvCxnSpPr>
            <a:cxnSpLocks/>
          </p:cNvCxnSpPr>
          <p:nvPr/>
        </p:nvCxnSpPr>
        <p:spPr>
          <a:xfrm>
            <a:off x="4934241" y="4177135"/>
            <a:ext cx="1605732" cy="1"/>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143" name="フローチャート: 結合子 142">
            <a:extLst>
              <a:ext uri="{FF2B5EF4-FFF2-40B4-BE49-F238E27FC236}">
                <a16:creationId xmlns:a16="http://schemas.microsoft.com/office/drawing/2014/main" id="{444DD113-F757-40EB-97EE-26DE5E5BA3D3}"/>
              </a:ext>
            </a:extLst>
          </p:cNvPr>
          <p:cNvSpPr>
            <a:spLocks noChangeAspect="1"/>
          </p:cNvSpPr>
          <p:nvPr/>
        </p:nvSpPr>
        <p:spPr>
          <a:xfrm>
            <a:off x="4862873" y="4116185"/>
            <a:ext cx="123816" cy="123816"/>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7" name="フローチャート: 結合子 146">
            <a:extLst>
              <a:ext uri="{FF2B5EF4-FFF2-40B4-BE49-F238E27FC236}">
                <a16:creationId xmlns:a16="http://schemas.microsoft.com/office/drawing/2014/main" id="{C048588A-0A02-4A8C-8A8F-18DDF87922A0}"/>
              </a:ext>
            </a:extLst>
          </p:cNvPr>
          <p:cNvSpPr>
            <a:spLocks noChangeAspect="1"/>
          </p:cNvSpPr>
          <p:nvPr/>
        </p:nvSpPr>
        <p:spPr>
          <a:xfrm>
            <a:off x="6459896" y="4116185"/>
            <a:ext cx="123816" cy="123816"/>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6" name="変化がない時は…">
            <a:extLst>
              <a:ext uri="{FF2B5EF4-FFF2-40B4-BE49-F238E27FC236}">
                <a16:creationId xmlns:a16="http://schemas.microsoft.com/office/drawing/2014/main" id="{8780D89A-EF7C-4D3D-9AC7-9747FF5FA3C6}"/>
              </a:ext>
            </a:extLst>
          </p:cNvPr>
          <p:cNvGrpSpPr/>
          <p:nvPr/>
        </p:nvGrpSpPr>
        <p:grpSpPr>
          <a:xfrm>
            <a:off x="4640200" y="5306681"/>
            <a:ext cx="1918447" cy="1033561"/>
            <a:chOff x="4640200" y="5306681"/>
            <a:chExt cx="1918447" cy="1033561"/>
          </a:xfrm>
        </p:grpSpPr>
        <p:sp>
          <p:nvSpPr>
            <p:cNvPr id="165" name="フリーフォーム: 図形 164">
              <a:extLst>
                <a:ext uri="{FF2B5EF4-FFF2-40B4-BE49-F238E27FC236}">
                  <a16:creationId xmlns:a16="http://schemas.microsoft.com/office/drawing/2014/main" id="{11774B94-D690-4716-A18C-13E77B98DAD0}"/>
                </a:ext>
              </a:extLst>
            </p:cNvPr>
            <p:cNvSpPr/>
            <p:nvPr/>
          </p:nvSpPr>
          <p:spPr>
            <a:xfrm>
              <a:off x="4640200" y="5306681"/>
              <a:ext cx="1878705" cy="1033561"/>
            </a:xfrm>
            <a:custGeom>
              <a:avLst/>
              <a:gdLst>
                <a:gd name="connsiteX0" fmla="*/ 583663 w 1830360"/>
                <a:gd name="connsiteY0" fmla="*/ 0 h 715245"/>
                <a:gd name="connsiteX1" fmla="*/ 665225 w 1830360"/>
                <a:gd name="connsiteY1" fmla="*/ 170630 h 715245"/>
                <a:gd name="connsiteX2" fmla="*/ 1739589 w 1830360"/>
                <a:gd name="connsiteY2" fmla="*/ 170630 h 715245"/>
                <a:gd name="connsiteX3" fmla="*/ 1830360 w 1830360"/>
                <a:gd name="connsiteY3" fmla="*/ 261401 h 715245"/>
                <a:gd name="connsiteX4" fmla="*/ 1830360 w 1830360"/>
                <a:gd name="connsiteY4" fmla="*/ 624474 h 715245"/>
                <a:gd name="connsiteX5" fmla="*/ 1739589 w 1830360"/>
                <a:gd name="connsiteY5" fmla="*/ 715245 h 715245"/>
                <a:gd name="connsiteX6" fmla="*/ 90771 w 1830360"/>
                <a:gd name="connsiteY6" fmla="*/ 715245 h 715245"/>
                <a:gd name="connsiteX7" fmla="*/ 0 w 1830360"/>
                <a:gd name="connsiteY7" fmla="*/ 624474 h 715245"/>
                <a:gd name="connsiteX8" fmla="*/ 0 w 1830360"/>
                <a:gd name="connsiteY8" fmla="*/ 261401 h 715245"/>
                <a:gd name="connsiteX9" fmla="*/ 90771 w 1830360"/>
                <a:gd name="connsiteY9" fmla="*/ 170630 h 715245"/>
                <a:gd name="connsiteX10" fmla="*/ 514606 w 1830360"/>
                <a:gd name="connsiteY10" fmla="*/ 170630 h 715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30360" h="715245">
                  <a:moveTo>
                    <a:pt x="583663" y="0"/>
                  </a:moveTo>
                  <a:lnTo>
                    <a:pt x="665225" y="170630"/>
                  </a:lnTo>
                  <a:lnTo>
                    <a:pt x="1739589" y="170630"/>
                  </a:lnTo>
                  <a:cubicBezTo>
                    <a:pt x="1789720" y="170630"/>
                    <a:pt x="1830360" y="211270"/>
                    <a:pt x="1830360" y="261401"/>
                  </a:cubicBezTo>
                  <a:lnTo>
                    <a:pt x="1830360" y="624474"/>
                  </a:lnTo>
                  <a:cubicBezTo>
                    <a:pt x="1830360" y="674605"/>
                    <a:pt x="1789720" y="715245"/>
                    <a:pt x="1739589" y="715245"/>
                  </a:cubicBezTo>
                  <a:lnTo>
                    <a:pt x="90771" y="715245"/>
                  </a:lnTo>
                  <a:cubicBezTo>
                    <a:pt x="40640" y="715245"/>
                    <a:pt x="0" y="674605"/>
                    <a:pt x="0" y="624474"/>
                  </a:cubicBezTo>
                  <a:lnTo>
                    <a:pt x="0" y="261401"/>
                  </a:lnTo>
                  <a:cubicBezTo>
                    <a:pt x="0" y="211270"/>
                    <a:pt x="40640" y="170630"/>
                    <a:pt x="90771" y="170630"/>
                  </a:cubicBezTo>
                  <a:lnTo>
                    <a:pt x="514606" y="170630"/>
                  </a:lnTo>
                  <a:close/>
                </a:path>
              </a:pathLst>
            </a:custGeom>
            <a:solidFill>
              <a:schemeClr val="accent4">
                <a:lumMod val="20000"/>
                <a:lumOff val="8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solidFill>
                  <a:schemeClr val="tx2"/>
                </a:solidFill>
              </a:endParaRPr>
            </a:p>
          </p:txBody>
        </p:sp>
        <p:sp>
          <p:nvSpPr>
            <p:cNvPr id="166" name="数が多くても">
              <a:extLst>
                <a:ext uri="{FF2B5EF4-FFF2-40B4-BE49-F238E27FC236}">
                  <a16:creationId xmlns:a16="http://schemas.microsoft.com/office/drawing/2014/main" id="{FFC27ED8-287A-4D2D-8C61-EFC54DD56BEB}"/>
                </a:ext>
              </a:extLst>
            </p:cNvPr>
            <p:cNvSpPr txBox="1"/>
            <p:nvPr/>
          </p:nvSpPr>
          <p:spPr>
            <a:xfrm>
              <a:off x="4737211" y="5608676"/>
              <a:ext cx="1667248" cy="360548"/>
            </a:xfrm>
            <a:prstGeom prst="rect">
              <a:avLst/>
            </a:prstGeom>
            <a:noFill/>
          </p:spPr>
          <p:txBody>
            <a:bodyPr wrap="square" rtlCol="0">
              <a:spAutoFit/>
            </a:bodyPr>
            <a:lstStyle/>
            <a:p>
              <a:pPr marL="0" marR="0" lvl="0" indent="0" algn="dist" defTabSz="914400" rtl="0" eaLnBrk="1" fontAlgn="auto" latinLnBrk="0" hangingPunct="1">
                <a:lnSpc>
                  <a:spcPct val="150000"/>
                </a:lnSpc>
                <a:spcBef>
                  <a:spcPts val="0"/>
                </a:spcBef>
                <a:spcAft>
                  <a:spcPts val="0"/>
                </a:spcAft>
                <a:buClrTx/>
                <a:buSzTx/>
                <a:buFontTx/>
                <a:buNone/>
                <a:tabLst/>
                <a:defRPr/>
              </a:pPr>
              <a:r>
                <a:rPr lang="ja-JP" altLang="en-US" sz="1400" b="0" i="0" dirty="0">
                  <a:solidFill>
                    <a:schemeClr val="tx2"/>
                  </a:solidFill>
                  <a:effectLst/>
                  <a:latin typeface="BIZ UDPゴシック" panose="020B0400000000000000" pitchFamily="50" charset="-128"/>
                  <a:ea typeface="BIZ UDPゴシック" panose="020B0400000000000000" pitchFamily="50" charset="-128"/>
                </a:rPr>
                <a:t>変化がない時は</a:t>
              </a:r>
              <a:endParaRPr lang="en-US" altLang="ja-JP" sz="1400" b="0" i="0" dirty="0">
                <a:solidFill>
                  <a:schemeClr val="tx2"/>
                </a:solidFill>
                <a:effectLst/>
                <a:latin typeface="BIZ UDPゴシック" panose="020B0400000000000000" pitchFamily="50" charset="-128"/>
                <a:ea typeface="BIZ UDPゴシック" panose="020B0400000000000000" pitchFamily="50" charset="-128"/>
              </a:endParaRPr>
            </a:p>
          </p:txBody>
        </p:sp>
        <p:sp>
          <p:nvSpPr>
            <p:cNvPr id="167" name="数が多くても">
              <a:extLst>
                <a:ext uri="{FF2B5EF4-FFF2-40B4-BE49-F238E27FC236}">
                  <a16:creationId xmlns:a16="http://schemas.microsoft.com/office/drawing/2014/main" id="{2284BA30-22C7-406E-AC22-3B5F8997EF91}"/>
                </a:ext>
              </a:extLst>
            </p:cNvPr>
            <p:cNvSpPr txBox="1"/>
            <p:nvPr/>
          </p:nvSpPr>
          <p:spPr>
            <a:xfrm>
              <a:off x="4703775" y="5903537"/>
              <a:ext cx="1854872" cy="360548"/>
            </a:xfrm>
            <a:prstGeom prst="rect">
              <a:avLst/>
            </a:prstGeom>
            <a:noFill/>
          </p:spPr>
          <p:txBody>
            <a:bodyPr wrap="square" rtlCol="0">
              <a:spAutoFit/>
            </a:bodyPr>
            <a:lstStyle/>
            <a:p>
              <a:pPr marL="0" marR="0" lvl="0" indent="0" algn="dist" defTabSz="914400" rtl="0" eaLnBrk="1" fontAlgn="auto" latinLnBrk="0" hangingPunct="1">
                <a:lnSpc>
                  <a:spcPct val="150000"/>
                </a:lnSpc>
                <a:spcBef>
                  <a:spcPts val="0"/>
                </a:spcBef>
                <a:spcAft>
                  <a:spcPts val="0"/>
                </a:spcAft>
                <a:buClrTx/>
                <a:buSzTx/>
                <a:buFontTx/>
                <a:buNone/>
                <a:tabLst/>
                <a:defRPr/>
              </a:pPr>
              <a:r>
                <a:rPr lang="ja-JP" altLang="en-US" sz="1400" b="0" i="0" dirty="0">
                  <a:solidFill>
                    <a:schemeClr val="tx2"/>
                  </a:solidFill>
                  <a:effectLst/>
                  <a:latin typeface="BIZ UDPゴシック" panose="020B0400000000000000" pitchFamily="50" charset="-128"/>
                  <a:ea typeface="BIZ UDPゴシック" panose="020B0400000000000000" pitchFamily="50" charset="-128"/>
                </a:rPr>
                <a:t>かたむきがないよ！</a:t>
              </a:r>
              <a:endParaRPr lang="en-US" altLang="ja-JP" sz="1400" i="0" dirty="0">
                <a:solidFill>
                  <a:schemeClr val="tx2"/>
                </a:solidFill>
                <a:effectLst/>
                <a:latin typeface="BIZ UDPゴシック" panose="020B0400000000000000" pitchFamily="50" charset="-128"/>
                <a:ea typeface="BIZ UDPゴシック" panose="020B0400000000000000" pitchFamily="50" charset="-128"/>
              </a:endParaRPr>
            </a:p>
          </p:txBody>
        </p:sp>
        <p:sp>
          <p:nvSpPr>
            <p:cNvPr id="168" name="こうもく">
              <a:extLst>
                <a:ext uri="{FF2B5EF4-FFF2-40B4-BE49-F238E27FC236}">
                  <a16:creationId xmlns:a16="http://schemas.microsoft.com/office/drawing/2014/main" id="{D3ADC47E-DFED-4A24-B473-D4809E9352A5}"/>
                </a:ext>
              </a:extLst>
            </p:cNvPr>
            <p:cNvSpPr txBox="1"/>
            <p:nvPr/>
          </p:nvSpPr>
          <p:spPr>
            <a:xfrm>
              <a:off x="4730242" y="5566725"/>
              <a:ext cx="571840" cy="201900"/>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700" b="1" dirty="0">
                  <a:solidFill>
                    <a:schemeClr val="tx2"/>
                  </a:solidFill>
                  <a:latin typeface="BIZ UDPゴシック" panose="020B0400000000000000" pitchFamily="50" charset="-128"/>
                  <a:ea typeface="BIZ UDPゴシック" panose="020B0400000000000000" pitchFamily="50" charset="-128"/>
                </a:rPr>
                <a:t>へんか</a:t>
              </a:r>
              <a:endParaRPr kumimoji="1" lang="ja-JP" altLang="en-US" sz="7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endParaRPr>
            </a:p>
          </p:txBody>
        </p:sp>
        <p:sp>
          <p:nvSpPr>
            <p:cNvPr id="169" name="こうもく">
              <a:extLst>
                <a:ext uri="{FF2B5EF4-FFF2-40B4-BE49-F238E27FC236}">
                  <a16:creationId xmlns:a16="http://schemas.microsoft.com/office/drawing/2014/main" id="{9C751667-2ED6-44C4-8177-63D3903263F7}"/>
                </a:ext>
              </a:extLst>
            </p:cNvPr>
            <p:cNvSpPr txBox="1"/>
            <p:nvPr/>
          </p:nvSpPr>
          <p:spPr>
            <a:xfrm>
              <a:off x="5801351" y="5583240"/>
              <a:ext cx="389305" cy="200055"/>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7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rPr>
                <a:t>とき</a:t>
              </a:r>
            </a:p>
          </p:txBody>
        </p:sp>
      </p:grpSp>
      <p:grpSp>
        <p:nvGrpSpPr>
          <p:cNvPr id="30" name="※変化が大きい">
            <a:extLst>
              <a:ext uri="{FF2B5EF4-FFF2-40B4-BE49-F238E27FC236}">
                <a16:creationId xmlns:a16="http://schemas.microsoft.com/office/drawing/2014/main" id="{1EC283B2-698E-4770-A03C-36BE7F490EB4}"/>
              </a:ext>
            </a:extLst>
          </p:cNvPr>
          <p:cNvGrpSpPr/>
          <p:nvPr/>
        </p:nvGrpSpPr>
        <p:grpSpPr>
          <a:xfrm>
            <a:off x="273715" y="2353611"/>
            <a:ext cx="1864071" cy="430165"/>
            <a:chOff x="273715" y="2353611"/>
            <a:chExt cx="1864071" cy="430165"/>
          </a:xfrm>
        </p:grpSpPr>
        <p:sp>
          <p:nvSpPr>
            <p:cNvPr id="119" name="数が多くても">
              <a:extLst>
                <a:ext uri="{FF2B5EF4-FFF2-40B4-BE49-F238E27FC236}">
                  <a16:creationId xmlns:a16="http://schemas.microsoft.com/office/drawing/2014/main" id="{B610EB77-CC4F-42AB-987E-8E4F06532591}"/>
                </a:ext>
              </a:extLst>
            </p:cNvPr>
            <p:cNvSpPr txBox="1"/>
            <p:nvPr/>
          </p:nvSpPr>
          <p:spPr>
            <a:xfrm>
              <a:off x="273715" y="2384884"/>
              <a:ext cx="1864071" cy="398892"/>
            </a:xfrm>
            <a:prstGeom prst="rect">
              <a:avLst/>
            </a:prstGeom>
            <a:noFill/>
          </p:spPr>
          <p:txBody>
            <a:bodyPr wrap="square" rtlCol="0">
              <a:spAutoFit/>
            </a:bodyPr>
            <a:lstStyle/>
            <a:p>
              <a:pPr marL="0" marR="0" lvl="0" indent="0" algn="dist" defTabSz="914400" rtl="0" eaLnBrk="1" fontAlgn="auto" latinLnBrk="0" hangingPunct="1">
                <a:lnSpc>
                  <a:spcPct val="150000"/>
                </a:lnSpc>
                <a:spcBef>
                  <a:spcPts val="0"/>
                </a:spcBef>
                <a:spcAft>
                  <a:spcPts val="0"/>
                </a:spcAft>
                <a:buClrTx/>
                <a:buSzTx/>
                <a:buFontTx/>
                <a:buNone/>
                <a:tabLst/>
                <a:defRPr/>
              </a:pPr>
              <a:r>
                <a:rPr lang="en-US" altLang="ja-JP" sz="1600" b="0" i="0" dirty="0">
                  <a:solidFill>
                    <a:srgbClr val="C00000"/>
                  </a:solidFill>
                  <a:effectLst/>
                  <a:latin typeface="BIZ UDPゴシック" panose="020B0400000000000000" pitchFamily="50" charset="-128"/>
                  <a:ea typeface="BIZ UDPゴシック" panose="020B0400000000000000" pitchFamily="50" charset="-128"/>
                </a:rPr>
                <a:t>※</a:t>
              </a:r>
              <a:r>
                <a:rPr lang="ja-JP" altLang="en-US" sz="1600" b="0" i="0" dirty="0">
                  <a:solidFill>
                    <a:srgbClr val="C00000"/>
                  </a:solidFill>
                  <a:effectLst/>
                  <a:latin typeface="BIZ UDPゴシック" panose="020B0400000000000000" pitchFamily="50" charset="-128"/>
                  <a:ea typeface="BIZ UDPゴシック" panose="020B0400000000000000" pitchFamily="50" charset="-128"/>
                </a:rPr>
                <a:t>変化が大きい</a:t>
              </a:r>
              <a:endParaRPr kumimoji="1" lang="en-US" altLang="ja-JP" sz="1600" b="0" i="0" u="none" strike="noStrike" kern="1200" cap="none" spc="0" normalizeH="0" baseline="0" noProof="0" dirty="0">
                <a:ln>
                  <a:noFill/>
                </a:ln>
                <a:solidFill>
                  <a:srgbClr val="C00000"/>
                </a:solidFill>
                <a:effectLst/>
                <a:uLnTx/>
                <a:uFillTx/>
                <a:latin typeface="BIZ UDPゴシック" panose="020B0400000000000000" pitchFamily="50" charset="-128"/>
                <a:ea typeface="BIZ UDPゴシック" panose="020B0400000000000000" pitchFamily="50" charset="-128"/>
              </a:endParaRPr>
            </a:p>
          </p:txBody>
        </p:sp>
        <p:sp>
          <p:nvSpPr>
            <p:cNvPr id="151" name="かず">
              <a:extLst>
                <a:ext uri="{FF2B5EF4-FFF2-40B4-BE49-F238E27FC236}">
                  <a16:creationId xmlns:a16="http://schemas.microsoft.com/office/drawing/2014/main" id="{F80899EC-E644-49E6-BD08-90F9EEECCB50}"/>
                </a:ext>
              </a:extLst>
            </p:cNvPr>
            <p:cNvSpPr txBox="1"/>
            <p:nvPr/>
          </p:nvSpPr>
          <p:spPr>
            <a:xfrm>
              <a:off x="501620" y="2353611"/>
              <a:ext cx="610619" cy="2154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dirty="0">
                  <a:solidFill>
                    <a:srgbClr val="C00000"/>
                  </a:solidFill>
                  <a:latin typeface="BIZ UDPゴシック" panose="020B0400000000000000" pitchFamily="50" charset="-128"/>
                  <a:ea typeface="BIZ UDPゴシック" panose="020B0400000000000000" pitchFamily="50" charset="-128"/>
                </a:rPr>
                <a:t>へんか</a:t>
              </a:r>
              <a:endParaRPr kumimoji="1" lang="ja-JP" altLang="en-US" sz="800" b="1" i="0" u="none" strike="noStrike" kern="1200" cap="none" spc="0" normalizeH="0" baseline="0" noProof="0" dirty="0">
                <a:ln>
                  <a:noFill/>
                </a:ln>
                <a:solidFill>
                  <a:srgbClr val="C00000"/>
                </a:solidFill>
                <a:effectLst/>
                <a:uLnTx/>
                <a:uFillTx/>
                <a:latin typeface="BIZ UDPゴシック" panose="020B0400000000000000" pitchFamily="50" charset="-128"/>
                <a:ea typeface="BIZ UDPゴシック" panose="020B0400000000000000" pitchFamily="50" charset="-128"/>
              </a:endParaRPr>
            </a:p>
          </p:txBody>
        </p:sp>
        <p:sp>
          <p:nvSpPr>
            <p:cNvPr id="152" name="かず">
              <a:extLst>
                <a:ext uri="{FF2B5EF4-FFF2-40B4-BE49-F238E27FC236}">
                  <a16:creationId xmlns:a16="http://schemas.microsoft.com/office/drawing/2014/main" id="{B03DAB52-7684-4F82-AFFB-2405EC064C4D}"/>
                </a:ext>
              </a:extLst>
            </p:cNvPr>
            <p:cNvSpPr txBox="1"/>
            <p:nvPr/>
          </p:nvSpPr>
          <p:spPr>
            <a:xfrm>
              <a:off x="1256082" y="2376292"/>
              <a:ext cx="415413" cy="2154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dirty="0">
                  <a:solidFill>
                    <a:srgbClr val="C00000"/>
                  </a:solidFill>
                  <a:latin typeface="BIZ UDPゴシック" panose="020B0400000000000000" pitchFamily="50" charset="-128"/>
                  <a:ea typeface="BIZ UDPゴシック" panose="020B0400000000000000" pitchFamily="50" charset="-128"/>
                </a:rPr>
                <a:t>おお</a:t>
              </a:r>
              <a:endParaRPr kumimoji="1" lang="ja-JP" altLang="en-US" sz="800" b="1" i="0" u="none" strike="noStrike" kern="1200" cap="none" spc="0" normalizeH="0" baseline="0" noProof="0" dirty="0">
                <a:ln>
                  <a:noFill/>
                </a:ln>
                <a:solidFill>
                  <a:srgbClr val="C00000"/>
                </a:solidFill>
                <a:effectLst/>
                <a:uLnTx/>
                <a:uFillTx/>
                <a:latin typeface="BIZ UDPゴシック" panose="020B0400000000000000" pitchFamily="50" charset="-128"/>
                <a:ea typeface="BIZ UDPゴシック" panose="020B0400000000000000" pitchFamily="50" charset="-128"/>
              </a:endParaRPr>
            </a:p>
          </p:txBody>
        </p:sp>
      </p:grpSp>
      <p:grpSp>
        <p:nvGrpSpPr>
          <p:cNvPr id="32" name="※変化がない">
            <a:extLst>
              <a:ext uri="{FF2B5EF4-FFF2-40B4-BE49-F238E27FC236}">
                <a16:creationId xmlns:a16="http://schemas.microsoft.com/office/drawing/2014/main" id="{782D2C17-A508-4E8C-ADE5-E040E3EA3CFB}"/>
              </a:ext>
            </a:extLst>
          </p:cNvPr>
          <p:cNvGrpSpPr/>
          <p:nvPr/>
        </p:nvGrpSpPr>
        <p:grpSpPr>
          <a:xfrm>
            <a:off x="4964107" y="2411907"/>
            <a:ext cx="1572549" cy="435191"/>
            <a:chOff x="4715824" y="2381627"/>
            <a:chExt cx="1572549" cy="435191"/>
          </a:xfrm>
        </p:grpSpPr>
        <p:sp>
          <p:nvSpPr>
            <p:cNvPr id="163" name="数が多くても">
              <a:extLst>
                <a:ext uri="{FF2B5EF4-FFF2-40B4-BE49-F238E27FC236}">
                  <a16:creationId xmlns:a16="http://schemas.microsoft.com/office/drawing/2014/main" id="{1548C77D-F5C0-4457-B2C2-17B89EF2B4AB}"/>
                </a:ext>
              </a:extLst>
            </p:cNvPr>
            <p:cNvSpPr txBox="1"/>
            <p:nvPr/>
          </p:nvSpPr>
          <p:spPr>
            <a:xfrm>
              <a:off x="4715824" y="2417926"/>
              <a:ext cx="1572549" cy="398892"/>
            </a:xfrm>
            <a:prstGeom prst="rect">
              <a:avLst/>
            </a:prstGeom>
            <a:noFill/>
          </p:spPr>
          <p:txBody>
            <a:bodyPr wrap="square" rtlCol="0">
              <a:spAutoFit/>
            </a:bodyPr>
            <a:lstStyle/>
            <a:p>
              <a:pPr marL="0" marR="0" lvl="0" indent="0" algn="dist" defTabSz="914400" rtl="0" eaLnBrk="1" fontAlgn="auto" latinLnBrk="0" hangingPunct="1">
                <a:lnSpc>
                  <a:spcPct val="150000"/>
                </a:lnSpc>
                <a:spcBef>
                  <a:spcPts val="0"/>
                </a:spcBef>
                <a:spcAft>
                  <a:spcPts val="0"/>
                </a:spcAft>
                <a:buClrTx/>
                <a:buSzTx/>
                <a:buFontTx/>
                <a:buNone/>
                <a:tabLst/>
                <a:defRPr/>
              </a:pPr>
              <a:r>
                <a:rPr lang="en-US" altLang="ja-JP" sz="1600" b="0" i="0" dirty="0">
                  <a:solidFill>
                    <a:srgbClr val="C00000"/>
                  </a:solidFill>
                  <a:effectLst/>
                  <a:latin typeface="BIZ UDPゴシック" panose="020B0400000000000000" pitchFamily="50" charset="-128"/>
                  <a:ea typeface="BIZ UDPゴシック" panose="020B0400000000000000" pitchFamily="50" charset="-128"/>
                </a:rPr>
                <a:t>※</a:t>
              </a:r>
              <a:r>
                <a:rPr lang="ja-JP" altLang="en-US" sz="1600" b="0" i="0" dirty="0">
                  <a:solidFill>
                    <a:srgbClr val="C00000"/>
                  </a:solidFill>
                  <a:effectLst/>
                  <a:latin typeface="BIZ UDPゴシック" panose="020B0400000000000000" pitchFamily="50" charset="-128"/>
                  <a:ea typeface="BIZ UDPゴシック" panose="020B0400000000000000" pitchFamily="50" charset="-128"/>
                </a:rPr>
                <a:t>変化がない</a:t>
              </a:r>
              <a:endParaRPr kumimoji="1" lang="en-US" altLang="ja-JP" sz="1600" b="0" i="0" u="none" strike="noStrike" kern="1200" cap="none" spc="0" normalizeH="0" baseline="0" noProof="0" dirty="0">
                <a:ln>
                  <a:noFill/>
                </a:ln>
                <a:solidFill>
                  <a:srgbClr val="C00000"/>
                </a:solidFill>
                <a:effectLst/>
                <a:uLnTx/>
                <a:uFillTx/>
                <a:latin typeface="BIZ UDPゴシック" panose="020B0400000000000000" pitchFamily="50" charset="-128"/>
                <a:ea typeface="BIZ UDPゴシック" panose="020B0400000000000000" pitchFamily="50" charset="-128"/>
              </a:endParaRPr>
            </a:p>
          </p:txBody>
        </p:sp>
        <p:sp>
          <p:nvSpPr>
            <p:cNvPr id="154" name="かず">
              <a:extLst>
                <a:ext uri="{FF2B5EF4-FFF2-40B4-BE49-F238E27FC236}">
                  <a16:creationId xmlns:a16="http://schemas.microsoft.com/office/drawing/2014/main" id="{66ECF439-B25F-45AA-A333-C4FF2A610104}"/>
                </a:ext>
              </a:extLst>
            </p:cNvPr>
            <p:cNvSpPr txBox="1"/>
            <p:nvPr/>
          </p:nvSpPr>
          <p:spPr>
            <a:xfrm>
              <a:off x="4935121" y="2381627"/>
              <a:ext cx="610619" cy="2154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dirty="0">
                  <a:solidFill>
                    <a:srgbClr val="C00000"/>
                  </a:solidFill>
                  <a:latin typeface="BIZ UDPゴシック" panose="020B0400000000000000" pitchFamily="50" charset="-128"/>
                  <a:ea typeface="BIZ UDPゴシック" panose="020B0400000000000000" pitchFamily="50" charset="-128"/>
                </a:rPr>
                <a:t>へんか</a:t>
              </a:r>
              <a:endParaRPr kumimoji="1" lang="ja-JP" altLang="en-US" sz="800" b="1" i="0" u="none" strike="noStrike" kern="1200" cap="none" spc="0" normalizeH="0" baseline="0" noProof="0" dirty="0">
                <a:ln>
                  <a:noFill/>
                </a:ln>
                <a:solidFill>
                  <a:srgbClr val="C00000"/>
                </a:solidFill>
                <a:effectLst/>
                <a:uLnTx/>
                <a:uFillTx/>
                <a:latin typeface="BIZ UDPゴシック" panose="020B0400000000000000" pitchFamily="50" charset="-128"/>
                <a:ea typeface="BIZ UDPゴシック" panose="020B0400000000000000" pitchFamily="50" charset="-128"/>
              </a:endParaRPr>
            </a:p>
          </p:txBody>
        </p:sp>
      </p:grpSp>
      <p:grpSp>
        <p:nvGrpSpPr>
          <p:cNvPr id="31" name="※変化が小さい">
            <a:extLst>
              <a:ext uri="{FF2B5EF4-FFF2-40B4-BE49-F238E27FC236}">
                <a16:creationId xmlns:a16="http://schemas.microsoft.com/office/drawing/2014/main" id="{27313E78-BC6A-4CF6-8E8E-2D797D3C6475}"/>
              </a:ext>
            </a:extLst>
          </p:cNvPr>
          <p:cNvGrpSpPr/>
          <p:nvPr/>
        </p:nvGrpSpPr>
        <p:grpSpPr>
          <a:xfrm>
            <a:off x="2468394" y="2408743"/>
            <a:ext cx="1864071" cy="436126"/>
            <a:chOff x="2432058" y="2384519"/>
            <a:chExt cx="1864071" cy="436126"/>
          </a:xfrm>
        </p:grpSpPr>
        <p:sp>
          <p:nvSpPr>
            <p:cNvPr id="122" name="数が多くても">
              <a:extLst>
                <a:ext uri="{FF2B5EF4-FFF2-40B4-BE49-F238E27FC236}">
                  <a16:creationId xmlns:a16="http://schemas.microsoft.com/office/drawing/2014/main" id="{71B1CA22-4AFF-4193-8005-67F8C85E8142}"/>
                </a:ext>
              </a:extLst>
            </p:cNvPr>
            <p:cNvSpPr txBox="1"/>
            <p:nvPr/>
          </p:nvSpPr>
          <p:spPr>
            <a:xfrm>
              <a:off x="2432058" y="2421753"/>
              <a:ext cx="1864071" cy="398892"/>
            </a:xfrm>
            <a:prstGeom prst="rect">
              <a:avLst/>
            </a:prstGeom>
            <a:noFill/>
          </p:spPr>
          <p:txBody>
            <a:bodyPr wrap="square" rtlCol="0">
              <a:spAutoFit/>
            </a:bodyPr>
            <a:lstStyle/>
            <a:p>
              <a:pPr marL="0" marR="0" lvl="0" indent="0" algn="dist" defTabSz="914400" rtl="0" eaLnBrk="1" fontAlgn="auto" latinLnBrk="0" hangingPunct="1">
                <a:lnSpc>
                  <a:spcPct val="150000"/>
                </a:lnSpc>
                <a:spcBef>
                  <a:spcPts val="0"/>
                </a:spcBef>
                <a:spcAft>
                  <a:spcPts val="0"/>
                </a:spcAft>
                <a:buClrTx/>
                <a:buSzTx/>
                <a:buFontTx/>
                <a:buNone/>
                <a:tabLst/>
                <a:defRPr/>
              </a:pPr>
              <a:r>
                <a:rPr lang="en-US" altLang="ja-JP" sz="1600" b="0" i="0" dirty="0">
                  <a:solidFill>
                    <a:srgbClr val="C00000"/>
                  </a:solidFill>
                  <a:effectLst/>
                  <a:latin typeface="BIZ UDPゴシック" panose="020B0400000000000000" pitchFamily="50" charset="-128"/>
                  <a:ea typeface="BIZ UDPゴシック" panose="020B0400000000000000" pitchFamily="50" charset="-128"/>
                </a:rPr>
                <a:t>※</a:t>
              </a:r>
              <a:r>
                <a:rPr lang="ja-JP" altLang="en-US" sz="1600" b="0" i="0" dirty="0">
                  <a:solidFill>
                    <a:srgbClr val="C00000"/>
                  </a:solidFill>
                  <a:effectLst/>
                  <a:latin typeface="BIZ UDPゴシック" panose="020B0400000000000000" pitchFamily="50" charset="-128"/>
                  <a:ea typeface="BIZ UDPゴシック" panose="020B0400000000000000" pitchFamily="50" charset="-128"/>
                </a:rPr>
                <a:t>変化が小さい</a:t>
              </a:r>
              <a:endParaRPr kumimoji="1" lang="en-US" altLang="ja-JP" sz="1600" b="0" i="0" u="none" strike="noStrike" kern="1200" cap="none" spc="0" normalizeH="0" baseline="0" noProof="0" dirty="0">
                <a:ln>
                  <a:noFill/>
                </a:ln>
                <a:solidFill>
                  <a:srgbClr val="C00000"/>
                </a:solidFill>
                <a:effectLst/>
                <a:uLnTx/>
                <a:uFillTx/>
                <a:latin typeface="BIZ UDPゴシック" panose="020B0400000000000000" pitchFamily="50" charset="-128"/>
                <a:ea typeface="BIZ UDPゴシック" panose="020B0400000000000000" pitchFamily="50" charset="-128"/>
              </a:endParaRPr>
            </a:p>
          </p:txBody>
        </p:sp>
        <p:sp>
          <p:nvSpPr>
            <p:cNvPr id="153" name="かず">
              <a:extLst>
                <a:ext uri="{FF2B5EF4-FFF2-40B4-BE49-F238E27FC236}">
                  <a16:creationId xmlns:a16="http://schemas.microsoft.com/office/drawing/2014/main" id="{02F1432B-3954-408B-A5B3-4B9C33AC1D84}"/>
                </a:ext>
              </a:extLst>
            </p:cNvPr>
            <p:cNvSpPr txBox="1"/>
            <p:nvPr/>
          </p:nvSpPr>
          <p:spPr>
            <a:xfrm>
              <a:off x="2664782" y="2384519"/>
              <a:ext cx="610619" cy="2154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dirty="0">
                  <a:solidFill>
                    <a:srgbClr val="C00000"/>
                  </a:solidFill>
                  <a:latin typeface="BIZ UDPゴシック" panose="020B0400000000000000" pitchFamily="50" charset="-128"/>
                  <a:ea typeface="BIZ UDPゴシック" panose="020B0400000000000000" pitchFamily="50" charset="-128"/>
                </a:rPr>
                <a:t>へんか</a:t>
              </a:r>
              <a:endParaRPr kumimoji="1" lang="ja-JP" altLang="en-US" sz="800" b="1" i="0" u="none" strike="noStrike" kern="1200" cap="none" spc="0" normalizeH="0" baseline="0" noProof="0" dirty="0">
                <a:ln>
                  <a:noFill/>
                </a:ln>
                <a:solidFill>
                  <a:srgbClr val="C00000"/>
                </a:solidFill>
                <a:effectLst/>
                <a:uLnTx/>
                <a:uFillTx/>
                <a:latin typeface="BIZ UDPゴシック" panose="020B0400000000000000" pitchFamily="50" charset="-128"/>
                <a:ea typeface="BIZ UDPゴシック" panose="020B0400000000000000" pitchFamily="50" charset="-128"/>
              </a:endParaRPr>
            </a:p>
          </p:txBody>
        </p:sp>
        <p:sp>
          <p:nvSpPr>
            <p:cNvPr id="155" name="かず">
              <a:extLst>
                <a:ext uri="{FF2B5EF4-FFF2-40B4-BE49-F238E27FC236}">
                  <a16:creationId xmlns:a16="http://schemas.microsoft.com/office/drawing/2014/main" id="{35F673C7-388E-4A5C-923D-B42DFAFF1B27}"/>
                </a:ext>
              </a:extLst>
            </p:cNvPr>
            <p:cNvSpPr txBox="1"/>
            <p:nvPr/>
          </p:nvSpPr>
          <p:spPr>
            <a:xfrm>
              <a:off x="3419493" y="2391385"/>
              <a:ext cx="414038" cy="2154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rgbClr val="C00000"/>
                  </a:solidFill>
                  <a:effectLst/>
                  <a:uLnTx/>
                  <a:uFillTx/>
                  <a:latin typeface="BIZ UDPゴシック" panose="020B0400000000000000" pitchFamily="50" charset="-128"/>
                  <a:ea typeface="BIZ UDPゴシック" panose="020B0400000000000000" pitchFamily="50" charset="-128"/>
                </a:rPr>
                <a:t>ちい</a:t>
              </a:r>
            </a:p>
          </p:txBody>
        </p:sp>
      </p:grpSp>
      <p:pic>
        <p:nvPicPr>
          <p:cNvPr id="12" name="グラフ">
            <a:extLst>
              <a:ext uri="{FF2B5EF4-FFF2-40B4-BE49-F238E27FC236}">
                <a16:creationId xmlns:a16="http://schemas.microsoft.com/office/drawing/2014/main" id="{BED21A11-EDB5-4B5D-8C01-E900ADD88C3A}"/>
              </a:ext>
            </a:extLst>
          </p:cNvPr>
          <p:cNvPicPr>
            <a:picLocks noChangeAspect="1"/>
          </p:cNvPicPr>
          <p:nvPr/>
        </p:nvPicPr>
        <p:blipFill>
          <a:blip r:embed="rId4"/>
          <a:stretch>
            <a:fillRect/>
          </a:stretch>
        </p:blipFill>
        <p:spPr>
          <a:xfrm>
            <a:off x="7026821" y="2783776"/>
            <a:ext cx="4859044" cy="2914134"/>
          </a:xfrm>
          <a:prstGeom prst="rect">
            <a:avLst/>
          </a:prstGeom>
        </p:spPr>
      </p:pic>
      <p:sp>
        <p:nvSpPr>
          <p:cNvPr id="14" name="四角形: 角を丸くする 13">
            <a:extLst>
              <a:ext uri="{FF2B5EF4-FFF2-40B4-BE49-F238E27FC236}">
                <a16:creationId xmlns:a16="http://schemas.microsoft.com/office/drawing/2014/main" id="{0CDACF45-CBC6-4355-9525-02BACAA03522}"/>
              </a:ext>
            </a:extLst>
          </p:cNvPr>
          <p:cNvSpPr/>
          <p:nvPr/>
        </p:nvSpPr>
        <p:spPr>
          <a:xfrm>
            <a:off x="7385538" y="4240001"/>
            <a:ext cx="1618194" cy="500472"/>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2" name="四角形: 角を丸くする 211">
            <a:extLst>
              <a:ext uri="{FF2B5EF4-FFF2-40B4-BE49-F238E27FC236}">
                <a16:creationId xmlns:a16="http://schemas.microsoft.com/office/drawing/2014/main" id="{B8664718-25CA-4D30-8373-2B1416036F69}"/>
              </a:ext>
            </a:extLst>
          </p:cNvPr>
          <p:cNvSpPr/>
          <p:nvPr/>
        </p:nvSpPr>
        <p:spPr>
          <a:xfrm>
            <a:off x="9616366" y="2939616"/>
            <a:ext cx="963061" cy="445915"/>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四角形: 角を丸くする 15">
            <a:extLst>
              <a:ext uri="{FF2B5EF4-FFF2-40B4-BE49-F238E27FC236}">
                <a16:creationId xmlns:a16="http://schemas.microsoft.com/office/drawing/2014/main" id="{FB9C54E0-D876-47F0-96EA-979EC422E503}"/>
              </a:ext>
            </a:extLst>
          </p:cNvPr>
          <p:cNvSpPr/>
          <p:nvPr/>
        </p:nvSpPr>
        <p:spPr>
          <a:xfrm rot="18299138">
            <a:off x="8541250" y="3598969"/>
            <a:ext cx="1460139" cy="470993"/>
          </a:xfrm>
          <a:prstGeom prst="roundRect">
            <a:avLst/>
          </a:prstGeom>
          <a:noFill/>
          <a:ln w="57150">
            <a:solidFill>
              <a:schemeClr val="accent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3" name="四角形: 角を丸くする 212">
            <a:extLst>
              <a:ext uri="{FF2B5EF4-FFF2-40B4-BE49-F238E27FC236}">
                <a16:creationId xmlns:a16="http://schemas.microsoft.com/office/drawing/2014/main" id="{AA426063-6D72-4909-A520-A2C79B9CD1EB}"/>
              </a:ext>
            </a:extLst>
          </p:cNvPr>
          <p:cNvSpPr/>
          <p:nvPr/>
        </p:nvSpPr>
        <p:spPr>
          <a:xfrm rot="14298556">
            <a:off x="9963716" y="3806633"/>
            <a:ext cx="2361419" cy="730723"/>
          </a:xfrm>
          <a:prstGeom prst="roundRect">
            <a:avLst/>
          </a:prstGeom>
          <a:noFill/>
          <a:ln w="57150">
            <a:solidFill>
              <a:schemeClr val="accent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8" name="グラフ全体で見てみると">
            <a:extLst>
              <a:ext uri="{FF2B5EF4-FFF2-40B4-BE49-F238E27FC236}">
                <a16:creationId xmlns:a16="http://schemas.microsoft.com/office/drawing/2014/main" id="{FA3BC94F-36E5-4C1E-80DF-44CD39BA027B}"/>
              </a:ext>
            </a:extLst>
          </p:cNvPr>
          <p:cNvGrpSpPr/>
          <p:nvPr/>
        </p:nvGrpSpPr>
        <p:grpSpPr>
          <a:xfrm>
            <a:off x="6871164" y="2111640"/>
            <a:ext cx="3067498" cy="483279"/>
            <a:chOff x="6808870" y="2095266"/>
            <a:chExt cx="3067498" cy="483279"/>
          </a:xfrm>
        </p:grpSpPr>
        <p:sp>
          <p:nvSpPr>
            <p:cNvPr id="210" name="グラフ全体で見てみると">
              <a:extLst>
                <a:ext uri="{FF2B5EF4-FFF2-40B4-BE49-F238E27FC236}">
                  <a16:creationId xmlns:a16="http://schemas.microsoft.com/office/drawing/2014/main" id="{A7F6F2E0-AA51-43C5-B8D7-FD78CEEDC967}"/>
                </a:ext>
              </a:extLst>
            </p:cNvPr>
            <p:cNvSpPr txBox="1"/>
            <p:nvPr/>
          </p:nvSpPr>
          <p:spPr>
            <a:xfrm>
              <a:off x="6827010" y="2195312"/>
              <a:ext cx="2950861" cy="361959"/>
            </a:xfrm>
            <a:prstGeom prst="rect">
              <a:avLst/>
            </a:prstGeom>
            <a:noFill/>
          </p:spPr>
          <p:txBody>
            <a:bodyPr wrap="square" rtlCol="0">
              <a:spAutoFit/>
            </a:bodyPr>
            <a:lstStyle/>
            <a:p>
              <a:pPr marL="0" marR="0" lvl="0" indent="0" algn="dist" defTabSz="914400" rtl="0" eaLnBrk="1" fontAlgn="auto" latinLnBrk="0" hangingPunct="1">
                <a:lnSpc>
                  <a:spcPct val="130000"/>
                </a:lnSpc>
                <a:spcBef>
                  <a:spcPts val="0"/>
                </a:spcBef>
                <a:spcAft>
                  <a:spcPts val="0"/>
                </a:spcAft>
                <a:buClrTx/>
                <a:buSzTx/>
                <a:buFontTx/>
                <a:buNone/>
                <a:tabLst/>
                <a:defRPr/>
              </a:pPr>
              <a:r>
                <a:rPr kumimoji="1" lang="ja-JP" altLang="en-US" sz="1600" i="0" strike="noStrike" kern="1200" normalizeH="0" baseline="0" noProof="0" dirty="0">
                  <a:ln w="0"/>
                  <a:solidFill>
                    <a:schemeClr val="tx2"/>
                  </a:solidFill>
                  <a:uLnTx/>
                  <a:uFillTx/>
                  <a:latin typeface="BIZ UDPゴシック" panose="020B0400000000000000" pitchFamily="50" charset="-128"/>
                  <a:ea typeface="BIZ UDPゴシック" panose="020B0400000000000000" pitchFamily="50" charset="-128"/>
                  <a:cs typeface="+mn-cs"/>
                </a:rPr>
                <a:t>グラフ全体で見てみると</a:t>
              </a:r>
              <a:r>
                <a:rPr kumimoji="1" lang="en-US" altLang="ja-JP" sz="1600" i="0" strike="noStrike" kern="1200" normalizeH="0" baseline="0" noProof="0" dirty="0">
                  <a:ln w="0"/>
                  <a:solidFill>
                    <a:schemeClr val="tx2"/>
                  </a:solidFill>
                  <a:uLnTx/>
                  <a:uFillTx/>
                  <a:latin typeface="BIZ UDPゴシック" panose="020B0400000000000000" pitchFamily="50" charset="-128"/>
                  <a:ea typeface="BIZ UDPゴシック" panose="020B0400000000000000" pitchFamily="50" charset="-128"/>
                  <a:cs typeface="+mn-cs"/>
                </a:rPr>
                <a:t>…</a:t>
              </a:r>
            </a:p>
          </p:txBody>
        </p:sp>
        <p:sp>
          <p:nvSpPr>
            <p:cNvPr id="211" name="正方形/長方形 210">
              <a:extLst>
                <a:ext uri="{FF2B5EF4-FFF2-40B4-BE49-F238E27FC236}">
                  <a16:creationId xmlns:a16="http://schemas.microsoft.com/office/drawing/2014/main" id="{90FD3B5F-4203-4A86-B9CA-F2D53C3B8AF3}"/>
                </a:ext>
              </a:extLst>
            </p:cNvPr>
            <p:cNvSpPr/>
            <p:nvPr/>
          </p:nvSpPr>
          <p:spPr>
            <a:xfrm>
              <a:off x="6808870" y="2095266"/>
              <a:ext cx="3067498" cy="483279"/>
            </a:xfrm>
            <a:prstGeom prst="rect">
              <a:avLst/>
            </a:prstGeom>
            <a:noFill/>
            <a:ln w="19050">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solidFill>
                  <a:schemeClr val="tx2"/>
                </a:solidFill>
              </a:endParaRPr>
            </a:p>
          </p:txBody>
        </p:sp>
        <p:sp>
          <p:nvSpPr>
            <p:cNvPr id="215" name="かず">
              <a:extLst>
                <a:ext uri="{FF2B5EF4-FFF2-40B4-BE49-F238E27FC236}">
                  <a16:creationId xmlns:a16="http://schemas.microsoft.com/office/drawing/2014/main" id="{DC7101CD-4A86-4016-A3B4-48B5F2D92656}"/>
                </a:ext>
              </a:extLst>
            </p:cNvPr>
            <p:cNvSpPr txBox="1"/>
            <p:nvPr/>
          </p:nvSpPr>
          <p:spPr>
            <a:xfrm>
              <a:off x="7493787" y="2135425"/>
              <a:ext cx="637211" cy="214023"/>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dirty="0">
                  <a:solidFill>
                    <a:schemeClr val="tx2"/>
                  </a:solidFill>
                  <a:latin typeface="BIZ UDPゴシック" panose="020B0400000000000000" pitchFamily="50" charset="-128"/>
                  <a:ea typeface="BIZ UDPゴシック" panose="020B0400000000000000" pitchFamily="50" charset="-128"/>
                </a:rPr>
                <a:t>ぜんたい</a:t>
              </a:r>
              <a:endParaRPr kumimoji="1" lang="ja-JP" altLang="en-US" sz="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endParaRPr>
            </a:p>
          </p:txBody>
        </p:sp>
        <p:sp>
          <p:nvSpPr>
            <p:cNvPr id="216" name="かず">
              <a:extLst>
                <a:ext uri="{FF2B5EF4-FFF2-40B4-BE49-F238E27FC236}">
                  <a16:creationId xmlns:a16="http://schemas.microsoft.com/office/drawing/2014/main" id="{1BE03ED7-AF0F-4D80-B66C-B11E767FF4D1}"/>
                </a:ext>
              </a:extLst>
            </p:cNvPr>
            <p:cNvSpPr txBox="1"/>
            <p:nvPr/>
          </p:nvSpPr>
          <p:spPr>
            <a:xfrm>
              <a:off x="8272704" y="2133498"/>
              <a:ext cx="215511" cy="2154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dirty="0">
                  <a:solidFill>
                    <a:schemeClr val="tx2"/>
                  </a:solidFill>
                  <a:latin typeface="BIZ UDPゴシック" panose="020B0400000000000000" pitchFamily="50" charset="-128"/>
                  <a:ea typeface="BIZ UDPゴシック" panose="020B0400000000000000" pitchFamily="50" charset="-128"/>
                </a:rPr>
                <a:t>み</a:t>
              </a:r>
              <a:endParaRPr kumimoji="1" lang="ja-JP" altLang="en-US" sz="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endParaRPr>
            </a:p>
          </p:txBody>
        </p:sp>
      </p:grpSp>
      <p:grpSp>
        <p:nvGrpSpPr>
          <p:cNvPr id="217" name="変化が小さいエリア">
            <a:extLst>
              <a:ext uri="{FF2B5EF4-FFF2-40B4-BE49-F238E27FC236}">
                <a16:creationId xmlns:a16="http://schemas.microsoft.com/office/drawing/2014/main" id="{1E1BE86A-4798-4338-A8E1-AA628DD24012}"/>
              </a:ext>
            </a:extLst>
          </p:cNvPr>
          <p:cNvGrpSpPr/>
          <p:nvPr/>
        </p:nvGrpSpPr>
        <p:grpSpPr>
          <a:xfrm>
            <a:off x="7191467" y="5872941"/>
            <a:ext cx="2344420" cy="431638"/>
            <a:chOff x="508858" y="2395683"/>
            <a:chExt cx="2344420" cy="431638"/>
          </a:xfrm>
        </p:grpSpPr>
        <p:sp>
          <p:nvSpPr>
            <p:cNvPr id="218" name="数が多くても">
              <a:extLst>
                <a:ext uri="{FF2B5EF4-FFF2-40B4-BE49-F238E27FC236}">
                  <a16:creationId xmlns:a16="http://schemas.microsoft.com/office/drawing/2014/main" id="{742D0C70-66A6-4F02-9778-777AD33E597F}"/>
                </a:ext>
              </a:extLst>
            </p:cNvPr>
            <p:cNvSpPr txBox="1"/>
            <p:nvPr/>
          </p:nvSpPr>
          <p:spPr>
            <a:xfrm>
              <a:off x="508858" y="2428429"/>
              <a:ext cx="2344420" cy="398892"/>
            </a:xfrm>
            <a:prstGeom prst="rect">
              <a:avLst/>
            </a:prstGeom>
            <a:noFill/>
          </p:spPr>
          <p:txBody>
            <a:bodyPr wrap="square" rtlCol="0">
              <a:spAutoFit/>
            </a:bodyPr>
            <a:lstStyle/>
            <a:p>
              <a:pPr marL="0" marR="0" lvl="0" indent="0" algn="dist" defTabSz="914400" rtl="0" eaLnBrk="1" fontAlgn="auto" latinLnBrk="0" hangingPunct="1">
                <a:lnSpc>
                  <a:spcPct val="150000"/>
                </a:lnSpc>
                <a:spcBef>
                  <a:spcPts val="0"/>
                </a:spcBef>
                <a:spcAft>
                  <a:spcPts val="0"/>
                </a:spcAft>
                <a:buClrTx/>
                <a:buSzTx/>
                <a:buFontTx/>
                <a:buNone/>
                <a:tabLst/>
                <a:defRPr/>
              </a:pPr>
              <a:r>
                <a:rPr lang="ja-JP" altLang="en-US" sz="1600" b="0" i="0" dirty="0">
                  <a:solidFill>
                    <a:srgbClr val="C00000"/>
                  </a:solidFill>
                  <a:effectLst/>
                  <a:latin typeface="BIZ UDPゴシック" panose="020B0400000000000000" pitchFamily="50" charset="-128"/>
                  <a:ea typeface="BIZ UDPゴシック" panose="020B0400000000000000" pitchFamily="50" charset="-128"/>
                </a:rPr>
                <a:t>変化が小さいエリア</a:t>
              </a:r>
              <a:endParaRPr kumimoji="1" lang="en-US" altLang="ja-JP" sz="1600" b="0" i="0" u="none" strike="noStrike" kern="1200" cap="none" spc="0" normalizeH="0" baseline="0" noProof="0" dirty="0">
                <a:ln>
                  <a:noFill/>
                </a:ln>
                <a:solidFill>
                  <a:srgbClr val="C00000"/>
                </a:solidFill>
                <a:effectLst/>
                <a:uLnTx/>
                <a:uFillTx/>
                <a:latin typeface="BIZ UDPゴシック" panose="020B0400000000000000" pitchFamily="50" charset="-128"/>
                <a:ea typeface="BIZ UDPゴシック" panose="020B0400000000000000" pitchFamily="50" charset="-128"/>
              </a:endParaRPr>
            </a:p>
          </p:txBody>
        </p:sp>
        <p:sp>
          <p:nvSpPr>
            <p:cNvPr id="219" name="かず">
              <a:extLst>
                <a:ext uri="{FF2B5EF4-FFF2-40B4-BE49-F238E27FC236}">
                  <a16:creationId xmlns:a16="http://schemas.microsoft.com/office/drawing/2014/main" id="{8E385B7E-A305-4971-B7CA-B676EE9ADE3F}"/>
                </a:ext>
              </a:extLst>
            </p:cNvPr>
            <p:cNvSpPr txBox="1"/>
            <p:nvPr/>
          </p:nvSpPr>
          <p:spPr>
            <a:xfrm>
              <a:off x="508858" y="2395683"/>
              <a:ext cx="642351" cy="2154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dirty="0">
                  <a:solidFill>
                    <a:srgbClr val="C00000"/>
                  </a:solidFill>
                  <a:latin typeface="BIZ UDPゴシック" panose="020B0400000000000000" pitchFamily="50" charset="-128"/>
                  <a:ea typeface="BIZ UDPゴシック" panose="020B0400000000000000" pitchFamily="50" charset="-128"/>
                </a:rPr>
                <a:t>へんか</a:t>
              </a:r>
              <a:endParaRPr kumimoji="1" lang="ja-JP" altLang="en-US" sz="800" b="1" i="0" u="none" strike="noStrike" kern="1200" cap="none" spc="0" normalizeH="0" baseline="0" noProof="0" dirty="0">
                <a:ln>
                  <a:noFill/>
                </a:ln>
                <a:solidFill>
                  <a:srgbClr val="C00000"/>
                </a:solidFill>
                <a:effectLst/>
                <a:uLnTx/>
                <a:uFillTx/>
                <a:latin typeface="BIZ UDPゴシック" panose="020B0400000000000000" pitchFamily="50" charset="-128"/>
                <a:ea typeface="BIZ UDPゴシック" panose="020B0400000000000000" pitchFamily="50" charset="-128"/>
              </a:endParaRPr>
            </a:p>
          </p:txBody>
        </p:sp>
        <p:sp>
          <p:nvSpPr>
            <p:cNvPr id="220" name="かず">
              <a:extLst>
                <a:ext uri="{FF2B5EF4-FFF2-40B4-BE49-F238E27FC236}">
                  <a16:creationId xmlns:a16="http://schemas.microsoft.com/office/drawing/2014/main" id="{8704EBE3-3278-4ECF-8F8B-05FAA71C8F13}"/>
                </a:ext>
              </a:extLst>
            </p:cNvPr>
            <p:cNvSpPr txBox="1"/>
            <p:nvPr/>
          </p:nvSpPr>
          <p:spPr>
            <a:xfrm>
              <a:off x="1250665" y="2410673"/>
              <a:ext cx="415413" cy="2154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dirty="0">
                  <a:solidFill>
                    <a:srgbClr val="C00000"/>
                  </a:solidFill>
                  <a:latin typeface="BIZ UDPゴシック" panose="020B0400000000000000" pitchFamily="50" charset="-128"/>
                  <a:ea typeface="BIZ UDPゴシック" panose="020B0400000000000000" pitchFamily="50" charset="-128"/>
                </a:rPr>
                <a:t>ちい</a:t>
              </a:r>
              <a:endParaRPr kumimoji="1" lang="ja-JP" altLang="en-US" sz="800" b="1" i="0" u="none" strike="noStrike" kern="1200" cap="none" spc="0" normalizeH="0" baseline="0" noProof="0" dirty="0">
                <a:ln>
                  <a:noFill/>
                </a:ln>
                <a:solidFill>
                  <a:srgbClr val="C00000"/>
                </a:solidFill>
                <a:effectLst/>
                <a:uLnTx/>
                <a:uFillTx/>
                <a:latin typeface="BIZ UDPゴシック" panose="020B0400000000000000" pitchFamily="50" charset="-128"/>
                <a:ea typeface="BIZ UDPゴシック" panose="020B0400000000000000" pitchFamily="50" charset="-128"/>
              </a:endParaRPr>
            </a:p>
          </p:txBody>
        </p:sp>
      </p:grpSp>
      <p:grpSp>
        <p:nvGrpSpPr>
          <p:cNvPr id="222" name="変化が大きいエリア">
            <a:extLst>
              <a:ext uri="{FF2B5EF4-FFF2-40B4-BE49-F238E27FC236}">
                <a16:creationId xmlns:a16="http://schemas.microsoft.com/office/drawing/2014/main" id="{79572B0E-3641-4BD6-82A7-52F052E5B318}"/>
              </a:ext>
            </a:extLst>
          </p:cNvPr>
          <p:cNvGrpSpPr/>
          <p:nvPr/>
        </p:nvGrpSpPr>
        <p:grpSpPr>
          <a:xfrm>
            <a:off x="9727841" y="5930717"/>
            <a:ext cx="2359410" cy="416648"/>
            <a:chOff x="493868" y="2410673"/>
            <a:chExt cx="2359410" cy="416648"/>
          </a:xfrm>
        </p:grpSpPr>
        <p:sp>
          <p:nvSpPr>
            <p:cNvPr id="223" name="数が多くても">
              <a:extLst>
                <a:ext uri="{FF2B5EF4-FFF2-40B4-BE49-F238E27FC236}">
                  <a16:creationId xmlns:a16="http://schemas.microsoft.com/office/drawing/2014/main" id="{8DF6515E-F151-419F-8A01-686B6D6CA268}"/>
                </a:ext>
              </a:extLst>
            </p:cNvPr>
            <p:cNvSpPr txBox="1"/>
            <p:nvPr/>
          </p:nvSpPr>
          <p:spPr>
            <a:xfrm>
              <a:off x="508858" y="2428429"/>
              <a:ext cx="2344420" cy="398892"/>
            </a:xfrm>
            <a:prstGeom prst="rect">
              <a:avLst/>
            </a:prstGeom>
            <a:noFill/>
          </p:spPr>
          <p:txBody>
            <a:bodyPr wrap="square" rtlCol="0">
              <a:spAutoFit/>
            </a:bodyPr>
            <a:lstStyle/>
            <a:p>
              <a:pPr marL="0" marR="0" lvl="0" indent="0" algn="dist" defTabSz="914400" rtl="0" eaLnBrk="1" fontAlgn="auto" latinLnBrk="0" hangingPunct="1">
                <a:lnSpc>
                  <a:spcPct val="150000"/>
                </a:lnSpc>
                <a:spcBef>
                  <a:spcPts val="0"/>
                </a:spcBef>
                <a:spcAft>
                  <a:spcPts val="0"/>
                </a:spcAft>
                <a:buClrTx/>
                <a:buSzTx/>
                <a:buFontTx/>
                <a:buNone/>
                <a:tabLst/>
                <a:defRPr/>
              </a:pPr>
              <a:r>
                <a:rPr lang="ja-JP" altLang="en-US" sz="1600" b="0" i="0" dirty="0">
                  <a:solidFill>
                    <a:schemeClr val="accent4"/>
                  </a:solidFill>
                  <a:effectLst/>
                  <a:latin typeface="BIZ UDPゴシック" panose="020B0400000000000000" pitchFamily="50" charset="-128"/>
                  <a:ea typeface="BIZ UDPゴシック" panose="020B0400000000000000" pitchFamily="50" charset="-128"/>
                </a:rPr>
                <a:t>変化が大きいエリア</a:t>
              </a:r>
              <a:endParaRPr kumimoji="1" lang="en-US" altLang="ja-JP" sz="1600" b="0" i="0" u="none" strike="noStrike" kern="1200" cap="none" spc="0" normalizeH="0" baseline="0" noProof="0" dirty="0">
                <a:ln>
                  <a:noFill/>
                </a:ln>
                <a:solidFill>
                  <a:schemeClr val="accent4"/>
                </a:solidFill>
                <a:effectLst/>
                <a:uLnTx/>
                <a:uFillTx/>
                <a:latin typeface="BIZ UDPゴシック" panose="020B0400000000000000" pitchFamily="50" charset="-128"/>
                <a:ea typeface="BIZ UDPゴシック" panose="020B0400000000000000" pitchFamily="50" charset="-128"/>
              </a:endParaRPr>
            </a:p>
          </p:txBody>
        </p:sp>
        <p:sp>
          <p:nvSpPr>
            <p:cNvPr id="224" name="かず">
              <a:extLst>
                <a:ext uri="{FF2B5EF4-FFF2-40B4-BE49-F238E27FC236}">
                  <a16:creationId xmlns:a16="http://schemas.microsoft.com/office/drawing/2014/main" id="{6305ECA3-9EB6-4689-A5DF-2DE517C8C47D}"/>
                </a:ext>
              </a:extLst>
            </p:cNvPr>
            <p:cNvSpPr txBox="1"/>
            <p:nvPr/>
          </p:nvSpPr>
          <p:spPr>
            <a:xfrm>
              <a:off x="493868" y="2410673"/>
              <a:ext cx="642351" cy="2154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dirty="0">
                  <a:solidFill>
                    <a:schemeClr val="accent4"/>
                  </a:solidFill>
                  <a:latin typeface="BIZ UDPゴシック" panose="020B0400000000000000" pitchFamily="50" charset="-128"/>
                  <a:ea typeface="BIZ UDPゴシック" panose="020B0400000000000000" pitchFamily="50" charset="-128"/>
                </a:rPr>
                <a:t>へんか</a:t>
              </a:r>
              <a:endParaRPr kumimoji="1" lang="ja-JP" altLang="en-US" sz="800" b="1" i="0" u="none" strike="noStrike" kern="1200" cap="none" spc="0" normalizeH="0" baseline="0" noProof="0" dirty="0">
                <a:ln>
                  <a:noFill/>
                </a:ln>
                <a:solidFill>
                  <a:schemeClr val="accent4"/>
                </a:solidFill>
                <a:effectLst/>
                <a:uLnTx/>
                <a:uFillTx/>
                <a:latin typeface="BIZ UDPゴシック" panose="020B0400000000000000" pitchFamily="50" charset="-128"/>
                <a:ea typeface="BIZ UDPゴシック" panose="020B0400000000000000" pitchFamily="50" charset="-128"/>
              </a:endParaRPr>
            </a:p>
          </p:txBody>
        </p:sp>
        <p:sp>
          <p:nvSpPr>
            <p:cNvPr id="225" name="かず">
              <a:extLst>
                <a:ext uri="{FF2B5EF4-FFF2-40B4-BE49-F238E27FC236}">
                  <a16:creationId xmlns:a16="http://schemas.microsoft.com/office/drawing/2014/main" id="{FDB75A22-BA85-4547-831D-AB5310F163FD}"/>
                </a:ext>
              </a:extLst>
            </p:cNvPr>
            <p:cNvSpPr txBox="1"/>
            <p:nvPr/>
          </p:nvSpPr>
          <p:spPr>
            <a:xfrm>
              <a:off x="1250665" y="2410673"/>
              <a:ext cx="415413" cy="2154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dirty="0">
                  <a:solidFill>
                    <a:schemeClr val="accent4"/>
                  </a:solidFill>
                  <a:latin typeface="BIZ UDPゴシック" panose="020B0400000000000000" pitchFamily="50" charset="-128"/>
                  <a:ea typeface="BIZ UDPゴシック" panose="020B0400000000000000" pitchFamily="50" charset="-128"/>
                </a:rPr>
                <a:t>おお</a:t>
              </a:r>
              <a:endParaRPr kumimoji="1" lang="ja-JP" altLang="en-US" sz="800" b="1" i="0" u="none" strike="noStrike" kern="1200" cap="none" spc="0" normalizeH="0" baseline="0" noProof="0" dirty="0">
                <a:ln>
                  <a:noFill/>
                </a:ln>
                <a:solidFill>
                  <a:schemeClr val="accent4"/>
                </a:solidFill>
                <a:effectLst/>
                <a:uLnTx/>
                <a:uFillTx/>
                <a:latin typeface="BIZ UDPゴシック" panose="020B0400000000000000" pitchFamily="50" charset="-128"/>
                <a:ea typeface="BIZ UDPゴシック" panose="020B0400000000000000" pitchFamily="50" charset="-128"/>
              </a:endParaRPr>
            </a:p>
          </p:txBody>
        </p:sp>
      </p:grpSp>
      <p:cxnSp>
        <p:nvCxnSpPr>
          <p:cNvPr id="28" name="直線矢印コネクタ 27">
            <a:extLst>
              <a:ext uri="{FF2B5EF4-FFF2-40B4-BE49-F238E27FC236}">
                <a16:creationId xmlns:a16="http://schemas.microsoft.com/office/drawing/2014/main" id="{32ABED4A-FB00-499E-A240-2B5C332EFD5B}"/>
              </a:ext>
            </a:extLst>
          </p:cNvPr>
          <p:cNvCxnSpPr>
            <a:cxnSpLocks/>
          </p:cNvCxnSpPr>
          <p:nvPr/>
        </p:nvCxnSpPr>
        <p:spPr>
          <a:xfrm flipV="1">
            <a:off x="7833818" y="4740473"/>
            <a:ext cx="0" cy="1082988"/>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直線矢印コネクタ 46">
            <a:extLst>
              <a:ext uri="{FF2B5EF4-FFF2-40B4-BE49-F238E27FC236}">
                <a16:creationId xmlns:a16="http://schemas.microsoft.com/office/drawing/2014/main" id="{67C31083-9AF3-4607-9322-5A1084E6D7D8}"/>
              </a:ext>
            </a:extLst>
          </p:cNvPr>
          <p:cNvCxnSpPr>
            <a:cxnSpLocks/>
            <a:stCxn id="223" idx="0"/>
          </p:cNvCxnSpPr>
          <p:nvPr/>
        </p:nvCxnSpPr>
        <p:spPr>
          <a:xfrm flipV="1">
            <a:off x="10915041" y="4897431"/>
            <a:ext cx="164640" cy="1051042"/>
          </a:xfrm>
          <a:prstGeom prst="straightConnector1">
            <a:avLst/>
          </a:prstGeom>
          <a:ln w="38100">
            <a:solidFill>
              <a:schemeClr val="accent4"/>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26" name="直線矢印コネクタ 225">
            <a:extLst>
              <a:ext uri="{FF2B5EF4-FFF2-40B4-BE49-F238E27FC236}">
                <a16:creationId xmlns:a16="http://schemas.microsoft.com/office/drawing/2014/main" id="{4E1CF061-81D4-41CD-9622-3F63A82289DF}"/>
              </a:ext>
            </a:extLst>
          </p:cNvPr>
          <p:cNvCxnSpPr>
            <a:cxnSpLocks/>
          </p:cNvCxnSpPr>
          <p:nvPr/>
        </p:nvCxnSpPr>
        <p:spPr>
          <a:xfrm flipH="1" flipV="1">
            <a:off x="9485682" y="4115732"/>
            <a:ext cx="906132" cy="1757571"/>
          </a:xfrm>
          <a:prstGeom prst="straightConnector1">
            <a:avLst/>
          </a:prstGeom>
          <a:ln w="38100">
            <a:solidFill>
              <a:schemeClr val="accent4"/>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66" name="フリーフォーム: 図形 65">
            <a:extLst>
              <a:ext uri="{FF2B5EF4-FFF2-40B4-BE49-F238E27FC236}">
                <a16:creationId xmlns:a16="http://schemas.microsoft.com/office/drawing/2014/main" id="{F9C85D0C-0F61-4248-895C-3B154BE0E214}"/>
              </a:ext>
            </a:extLst>
          </p:cNvPr>
          <p:cNvSpPr/>
          <p:nvPr/>
        </p:nvSpPr>
        <p:spPr>
          <a:xfrm>
            <a:off x="6908800" y="2688492"/>
            <a:ext cx="3188677" cy="3454400"/>
          </a:xfrm>
          <a:custGeom>
            <a:avLst/>
            <a:gdLst>
              <a:gd name="connsiteX0" fmla="*/ 328246 w 3188677"/>
              <a:gd name="connsiteY0" fmla="*/ 3454400 h 3454400"/>
              <a:gd name="connsiteX1" fmla="*/ 0 w 3188677"/>
              <a:gd name="connsiteY1" fmla="*/ 3454400 h 3454400"/>
              <a:gd name="connsiteX2" fmla="*/ 0 w 3188677"/>
              <a:gd name="connsiteY2" fmla="*/ 0 h 3454400"/>
              <a:gd name="connsiteX3" fmla="*/ 3188677 w 3188677"/>
              <a:gd name="connsiteY3" fmla="*/ 0 h 3454400"/>
              <a:gd name="connsiteX4" fmla="*/ 3188677 w 3188677"/>
              <a:gd name="connsiteY4" fmla="*/ 257908 h 345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8677" h="3454400">
                <a:moveTo>
                  <a:pt x="328246" y="3454400"/>
                </a:moveTo>
                <a:lnTo>
                  <a:pt x="0" y="3454400"/>
                </a:lnTo>
                <a:lnTo>
                  <a:pt x="0" y="0"/>
                </a:lnTo>
                <a:lnTo>
                  <a:pt x="3188677" y="0"/>
                </a:lnTo>
                <a:lnTo>
                  <a:pt x="3188677" y="257908"/>
                </a:lnTo>
              </a:path>
            </a:pathLst>
          </a:custGeom>
          <a:noFill/>
          <a:ln w="38100">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CB2D4B6A-D2A8-45AE-A447-A9F80E6F6752}"/>
              </a:ext>
            </a:extLst>
          </p:cNvPr>
          <p:cNvSpPr/>
          <p:nvPr/>
        </p:nvSpPr>
        <p:spPr>
          <a:xfrm>
            <a:off x="115102" y="2205144"/>
            <a:ext cx="6660952" cy="4369611"/>
          </a:xfrm>
          <a:prstGeom prst="roundRect">
            <a:avLst>
              <a:gd name="adj" fmla="val 8082"/>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4" name="℃">
            <a:extLst>
              <a:ext uri="{FF2B5EF4-FFF2-40B4-BE49-F238E27FC236}">
                <a16:creationId xmlns:a16="http://schemas.microsoft.com/office/drawing/2014/main" id="{01D4B407-1DA5-4E2E-94B3-5F2A4DF142CD}"/>
              </a:ext>
            </a:extLst>
          </p:cNvPr>
          <p:cNvSpPr txBox="1"/>
          <p:nvPr/>
        </p:nvSpPr>
        <p:spPr>
          <a:xfrm>
            <a:off x="7016137" y="2747975"/>
            <a:ext cx="446165" cy="18466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600" b="0" i="0" u="none" strike="noStrike" kern="0" cap="none" spc="0" normalizeH="0" baseline="0" noProof="0" dirty="0">
                <a:ln>
                  <a:noFill/>
                </a:ln>
                <a:solidFill>
                  <a:schemeClr val="tx2">
                    <a:lumMod val="50000"/>
                    <a:lumOff val="50000"/>
                  </a:schemeClr>
                </a:solidFill>
                <a:effectLst/>
                <a:uLnTx/>
                <a:uFillTx/>
                <a:latin typeface="BIZ UDPゴシック" panose="020B0400000000000000" pitchFamily="50" charset="-128"/>
                <a:ea typeface="BIZ UDPゴシック" panose="020B0400000000000000" pitchFamily="50" charset="-128"/>
              </a:rPr>
              <a:t>(</a:t>
            </a:r>
            <a:r>
              <a:rPr kumimoji="1" lang="ja-JP" altLang="en-US" sz="600" b="0" i="0" u="none" strike="noStrike" kern="0" cap="none" spc="0" normalizeH="0" baseline="0" noProof="0" dirty="0">
                <a:ln>
                  <a:noFill/>
                </a:ln>
                <a:solidFill>
                  <a:schemeClr val="tx2">
                    <a:lumMod val="50000"/>
                    <a:lumOff val="50000"/>
                  </a:schemeClr>
                </a:solidFill>
                <a:effectLst/>
                <a:uLnTx/>
                <a:uFillTx/>
                <a:latin typeface="BIZ UDPゴシック" panose="020B0400000000000000" pitchFamily="50" charset="-128"/>
                <a:ea typeface="BIZ UDPゴシック" panose="020B0400000000000000" pitchFamily="50" charset="-128"/>
              </a:rPr>
              <a:t>℃</a:t>
            </a:r>
            <a:r>
              <a:rPr kumimoji="1" lang="en-US" altLang="ja-JP" sz="600" b="0" i="0" u="none" strike="noStrike" kern="0" cap="none" spc="0" normalizeH="0" baseline="0" noProof="0" dirty="0">
                <a:ln>
                  <a:noFill/>
                </a:ln>
                <a:solidFill>
                  <a:schemeClr val="tx2">
                    <a:lumMod val="50000"/>
                    <a:lumOff val="50000"/>
                  </a:schemeClr>
                </a:solidFill>
                <a:effectLst/>
                <a:uLnTx/>
                <a:uFillTx/>
                <a:latin typeface="BIZ UDPゴシック" panose="020B0400000000000000" pitchFamily="50" charset="-128"/>
                <a:ea typeface="BIZ UDPゴシック" panose="020B0400000000000000" pitchFamily="50" charset="-128"/>
              </a:rPr>
              <a:t>)</a:t>
            </a:r>
            <a:endParaRPr kumimoji="1" lang="ja-JP" altLang="en-US" sz="600" b="0" i="0" u="none" strike="noStrike" kern="0" cap="none" spc="0" normalizeH="0" baseline="0" noProof="0" dirty="0">
              <a:ln>
                <a:noFill/>
              </a:ln>
              <a:solidFill>
                <a:schemeClr val="tx2">
                  <a:lumMod val="50000"/>
                  <a:lumOff val="50000"/>
                </a:schemeClr>
              </a:solidFill>
              <a:effectLst/>
              <a:uLnTx/>
              <a:uFillTx/>
              <a:latin typeface="BIZ UDPゴシック" panose="020B0400000000000000" pitchFamily="50" charset="-128"/>
              <a:ea typeface="BIZ UDPゴシック" panose="020B0400000000000000" pitchFamily="50" charset="-128"/>
            </a:endParaRPr>
          </a:p>
        </p:txBody>
      </p:sp>
      <p:sp>
        <p:nvSpPr>
          <p:cNvPr id="135" name="日">
            <a:extLst>
              <a:ext uri="{FF2B5EF4-FFF2-40B4-BE49-F238E27FC236}">
                <a16:creationId xmlns:a16="http://schemas.microsoft.com/office/drawing/2014/main" id="{A57063C8-235A-4C38-8C19-2413325976AC}"/>
              </a:ext>
            </a:extLst>
          </p:cNvPr>
          <p:cNvSpPr txBox="1"/>
          <p:nvPr/>
        </p:nvSpPr>
        <p:spPr>
          <a:xfrm>
            <a:off x="11629412" y="5447711"/>
            <a:ext cx="446165" cy="18466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600" b="0" i="0" u="none" strike="noStrike" kern="0" cap="none" spc="0" normalizeH="0" baseline="0" noProof="0" dirty="0">
                <a:ln>
                  <a:noFill/>
                </a:ln>
                <a:solidFill>
                  <a:schemeClr val="tx2">
                    <a:lumMod val="50000"/>
                    <a:lumOff val="50000"/>
                  </a:schemeClr>
                </a:solidFill>
                <a:effectLst/>
                <a:uLnTx/>
                <a:uFillTx/>
                <a:latin typeface="BIZ UDPゴシック" panose="020B0400000000000000" pitchFamily="50" charset="-128"/>
                <a:ea typeface="BIZ UDPゴシック" panose="020B0400000000000000" pitchFamily="50" charset="-128"/>
              </a:rPr>
              <a:t>(</a:t>
            </a:r>
            <a:r>
              <a:rPr kumimoji="1" lang="ja-JP" altLang="en-US" sz="600" b="0" i="0" u="none" strike="noStrike" kern="0" cap="none" spc="0" normalizeH="0" baseline="0" noProof="0" dirty="0">
                <a:ln>
                  <a:noFill/>
                </a:ln>
                <a:solidFill>
                  <a:schemeClr val="tx2">
                    <a:lumMod val="50000"/>
                    <a:lumOff val="50000"/>
                  </a:schemeClr>
                </a:solidFill>
                <a:effectLst/>
                <a:uLnTx/>
                <a:uFillTx/>
                <a:latin typeface="BIZ UDPゴシック" panose="020B0400000000000000" pitchFamily="50" charset="-128"/>
                <a:ea typeface="BIZ UDPゴシック" panose="020B0400000000000000" pitchFamily="50" charset="-128"/>
              </a:rPr>
              <a:t>日</a:t>
            </a:r>
            <a:r>
              <a:rPr kumimoji="1" lang="en-US" altLang="ja-JP" sz="600" b="0" i="0" u="none" strike="noStrike" kern="0" cap="none" spc="0" normalizeH="0" baseline="0" noProof="0" dirty="0">
                <a:ln>
                  <a:noFill/>
                </a:ln>
                <a:solidFill>
                  <a:schemeClr val="tx2">
                    <a:lumMod val="50000"/>
                    <a:lumOff val="50000"/>
                  </a:schemeClr>
                </a:solidFill>
                <a:effectLst/>
                <a:uLnTx/>
                <a:uFillTx/>
                <a:latin typeface="BIZ UDPゴシック" panose="020B0400000000000000" pitchFamily="50" charset="-128"/>
                <a:ea typeface="BIZ UDPゴシック" panose="020B0400000000000000" pitchFamily="50" charset="-128"/>
              </a:rPr>
              <a:t>)</a:t>
            </a:r>
            <a:endParaRPr kumimoji="1" lang="ja-JP" altLang="en-US" sz="600" b="0" i="0" u="none" strike="noStrike" kern="0" cap="none" spc="0" normalizeH="0" baseline="0" noProof="0" dirty="0">
              <a:ln>
                <a:noFill/>
              </a:ln>
              <a:solidFill>
                <a:schemeClr val="tx2">
                  <a:lumMod val="50000"/>
                  <a:lumOff val="50000"/>
                </a:schemeClr>
              </a:solidFill>
              <a:effectLst/>
              <a:uLnTx/>
              <a:uFillTx/>
              <a:latin typeface="BIZ UDPゴシック" panose="020B0400000000000000" pitchFamily="50" charset="-128"/>
              <a:ea typeface="BIZ UDPゴシック" panose="020B0400000000000000" pitchFamily="50" charset="-128"/>
            </a:endParaRPr>
          </a:p>
        </p:txBody>
      </p:sp>
      <p:grpSp>
        <p:nvGrpSpPr>
          <p:cNvPr id="45" name="★線のかたむきが急で…">
            <a:extLst>
              <a:ext uri="{FF2B5EF4-FFF2-40B4-BE49-F238E27FC236}">
                <a16:creationId xmlns:a16="http://schemas.microsoft.com/office/drawing/2014/main" id="{04361366-6F85-418D-964E-83C0A471BA3B}"/>
              </a:ext>
            </a:extLst>
          </p:cNvPr>
          <p:cNvGrpSpPr/>
          <p:nvPr/>
        </p:nvGrpSpPr>
        <p:grpSpPr>
          <a:xfrm>
            <a:off x="1215600" y="1202444"/>
            <a:ext cx="10008595" cy="953458"/>
            <a:chOff x="1215600" y="1202444"/>
            <a:chExt cx="10008595" cy="953458"/>
          </a:xfrm>
        </p:grpSpPr>
        <p:grpSp>
          <p:nvGrpSpPr>
            <p:cNvPr id="15" name="グループ化 14">
              <a:extLst>
                <a:ext uri="{FF2B5EF4-FFF2-40B4-BE49-F238E27FC236}">
                  <a16:creationId xmlns:a16="http://schemas.microsoft.com/office/drawing/2014/main" id="{873E90DD-2E54-4858-89DC-52536BB46939}"/>
                </a:ext>
              </a:extLst>
            </p:cNvPr>
            <p:cNvGrpSpPr/>
            <p:nvPr/>
          </p:nvGrpSpPr>
          <p:grpSpPr>
            <a:xfrm>
              <a:off x="1698655" y="1492452"/>
              <a:ext cx="8725382" cy="511182"/>
              <a:chOff x="1150986" y="1515787"/>
              <a:chExt cx="8725382" cy="511182"/>
            </a:xfrm>
          </p:grpSpPr>
          <p:grpSp>
            <p:nvGrpSpPr>
              <p:cNvPr id="21" name="グループ化 20">
                <a:extLst>
                  <a:ext uri="{FF2B5EF4-FFF2-40B4-BE49-F238E27FC236}">
                    <a16:creationId xmlns:a16="http://schemas.microsoft.com/office/drawing/2014/main" id="{CB7C062B-0FA6-4CDB-AF03-2FCAF89CD5DB}"/>
                  </a:ext>
                </a:extLst>
              </p:cNvPr>
              <p:cNvGrpSpPr/>
              <p:nvPr/>
            </p:nvGrpSpPr>
            <p:grpSpPr>
              <a:xfrm>
                <a:off x="1150986" y="1523568"/>
                <a:ext cx="8725382" cy="503401"/>
                <a:chOff x="3584300" y="1570556"/>
                <a:chExt cx="8725382" cy="503401"/>
              </a:xfrm>
            </p:grpSpPr>
            <p:sp>
              <p:nvSpPr>
                <p:cNvPr id="307" name="線のかたむきが"/>
                <p:cNvSpPr txBox="1"/>
                <p:nvPr/>
              </p:nvSpPr>
              <p:spPr>
                <a:xfrm>
                  <a:off x="3584300" y="1590433"/>
                  <a:ext cx="8725382" cy="483524"/>
                </a:xfrm>
                <a:prstGeom prst="rect">
                  <a:avLst/>
                </a:prstGeom>
                <a:noFill/>
              </p:spPr>
              <p:txBody>
                <a:bodyPr wrap="square" rtlCol="0">
                  <a:spAutoFit/>
                </a:bodyPr>
                <a:lstStyle/>
                <a:p>
                  <a:pPr algn="dist" defTabSz="914400">
                    <a:lnSpc>
                      <a:spcPct val="150000"/>
                    </a:lnSpc>
                    <a:defRPr/>
                  </a:pPr>
                  <a:r>
                    <a:rPr lang="ja-JP" altLang="en-US" sz="2000" i="0" dirty="0">
                      <a:solidFill>
                        <a:schemeClr val="tx2"/>
                      </a:solidFill>
                      <a:effectLst/>
                      <a:latin typeface="BIZ UDPゴシック" panose="020B0400000000000000" pitchFamily="50" charset="-128"/>
                      <a:ea typeface="BIZ UDPゴシック" panose="020B0400000000000000" pitchFamily="50" charset="-128"/>
                    </a:rPr>
                    <a:t>線のかたむきが急であればあるほど、</a:t>
                  </a:r>
                  <a:r>
                    <a:rPr lang="ja-JP" altLang="en-US" sz="2000" b="1" i="0" dirty="0">
                      <a:solidFill>
                        <a:schemeClr val="tx2"/>
                      </a:solidFill>
                      <a:effectLst/>
                      <a:latin typeface="BIZ UDPゴシック" panose="020B0400000000000000" pitchFamily="50" charset="-128"/>
                      <a:ea typeface="BIZ UDPゴシック" panose="020B0400000000000000" pitchFamily="50" charset="-128"/>
                    </a:rPr>
                    <a:t>変わり方</a:t>
                  </a:r>
                  <a:r>
                    <a:rPr lang="ja-JP" altLang="en-US" sz="2000" i="0" dirty="0">
                      <a:solidFill>
                        <a:schemeClr val="tx2"/>
                      </a:solidFill>
                      <a:effectLst/>
                      <a:latin typeface="BIZ UDPゴシック" panose="020B0400000000000000" pitchFamily="50" charset="-128"/>
                      <a:ea typeface="BIZ UDPゴシック" panose="020B0400000000000000" pitchFamily="50" charset="-128"/>
                    </a:rPr>
                    <a:t>が大きいよ</a:t>
                  </a:r>
                  <a:endParaRPr kumimoji="1" lang="en-US" altLang="ja-JP" sz="2000" i="0"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endParaRPr>
                </a:p>
              </p:txBody>
            </p:sp>
            <p:sp>
              <p:nvSpPr>
                <p:cNvPr id="311" name="きゅう"/>
                <p:cNvSpPr txBox="1"/>
                <p:nvPr/>
              </p:nvSpPr>
              <p:spPr>
                <a:xfrm>
                  <a:off x="5911402" y="1571539"/>
                  <a:ext cx="511392" cy="2154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rPr>
                    <a:t>きゅう</a:t>
                  </a:r>
                </a:p>
              </p:txBody>
            </p:sp>
            <p:sp>
              <p:nvSpPr>
                <p:cNvPr id="309" name="せん"/>
                <p:cNvSpPr txBox="1"/>
                <p:nvPr/>
              </p:nvSpPr>
              <p:spPr>
                <a:xfrm>
                  <a:off x="3592341" y="1570556"/>
                  <a:ext cx="420228" cy="2154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rPr>
                    <a:t>せん</a:t>
                  </a:r>
                </a:p>
              </p:txBody>
            </p:sp>
          </p:grpSp>
          <p:sp>
            <p:nvSpPr>
              <p:cNvPr id="148" name="か">
                <a:extLst>
                  <a:ext uri="{FF2B5EF4-FFF2-40B4-BE49-F238E27FC236}">
                    <a16:creationId xmlns:a16="http://schemas.microsoft.com/office/drawing/2014/main" id="{382ECED7-E69F-4690-B979-4AD8A47B2797}"/>
                  </a:ext>
                </a:extLst>
              </p:cNvPr>
              <p:cNvSpPr txBox="1"/>
              <p:nvPr/>
            </p:nvSpPr>
            <p:spPr>
              <a:xfrm>
                <a:off x="6721684" y="1515787"/>
                <a:ext cx="511392" cy="2154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rPr>
                  <a:t>か</a:t>
                </a:r>
              </a:p>
            </p:txBody>
          </p:sp>
          <p:sp>
            <p:nvSpPr>
              <p:cNvPr id="149" name="かた">
                <a:extLst>
                  <a:ext uri="{FF2B5EF4-FFF2-40B4-BE49-F238E27FC236}">
                    <a16:creationId xmlns:a16="http://schemas.microsoft.com/office/drawing/2014/main" id="{C6FFAAAE-B5B2-45B3-A8E8-35F37479CDFF}"/>
                  </a:ext>
                </a:extLst>
              </p:cNvPr>
              <p:cNvSpPr txBox="1"/>
              <p:nvPr/>
            </p:nvSpPr>
            <p:spPr>
              <a:xfrm>
                <a:off x="7742179" y="1532699"/>
                <a:ext cx="478421" cy="2154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dirty="0">
                    <a:solidFill>
                      <a:schemeClr val="tx2"/>
                    </a:solidFill>
                    <a:latin typeface="BIZ UDPゴシック" panose="020B0400000000000000" pitchFamily="50" charset="-128"/>
                    <a:ea typeface="BIZ UDPゴシック" panose="020B0400000000000000" pitchFamily="50" charset="-128"/>
                  </a:rPr>
                  <a:t>かた</a:t>
                </a:r>
                <a:endParaRPr kumimoji="1" lang="ja-JP" altLang="en-US" sz="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endParaRPr>
              </a:p>
            </p:txBody>
          </p:sp>
          <p:sp>
            <p:nvSpPr>
              <p:cNvPr id="150" name="おお">
                <a:extLst>
                  <a:ext uri="{FF2B5EF4-FFF2-40B4-BE49-F238E27FC236}">
                    <a16:creationId xmlns:a16="http://schemas.microsoft.com/office/drawing/2014/main" id="{6F8882AE-FABA-480D-998B-EDF6F10E1ECF}"/>
                  </a:ext>
                </a:extLst>
              </p:cNvPr>
              <p:cNvSpPr txBox="1"/>
              <p:nvPr/>
            </p:nvSpPr>
            <p:spPr>
              <a:xfrm>
                <a:off x="8415516" y="1534854"/>
                <a:ext cx="478421" cy="2154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dirty="0">
                    <a:solidFill>
                      <a:schemeClr val="tx2"/>
                    </a:solidFill>
                    <a:latin typeface="BIZ UDPゴシック" panose="020B0400000000000000" pitchFamily="50" charset="-128"/>
                    <a:ea typeface="BIZ UDPゴシック" panose="020B0400000000000000" pitchFamily="50" charset="-128"/>
                  </a:rPr>
                  <a:t>おお</a:t>
                </a:r>
                <a:endParaRPr kumimoji="1" lang="ja-JP" altLang="en-US" sz="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endParaRPr>
              </a:p>
            </p:txBody>
          </p:sp>
        </p:grpSp>
        <p:pic>
          <p:nvPicPr>
            <p:cNvPr id="158" name="★">
              <a:extLst>
                <a:ext uri="{FF2B5EF4-FFF2-40B4-BE49-F238E27FC236}">
                  <a16:creationId xmlns:a16="http://schemas.microsoft.com/office/drawing/2014/main" id="{422544D2-F10B-46A3-B2CF-CB9935196D46}"/>
                </a:ext>
              </a:extLst>
            </p:cNvPr>
            <p:cNvPicPr>
              <a:picLocks noChangeAspect="1"/>
            </p:cNvPicPr>
            <p:nvPr/>
          </p:nvPicPr>
          <p:blipFill>
            <a:blip r:embed="rId5"/>
            <a:stretch>
              <a:fillRect/>
            </a:stretch>
          </p:blipFill>
          <p:spPr>
            <a:xfrm>
              <a:off x="1215600" y="1489603"/>
              <a:ext cx="507540" cy="497325"/>
            </a:xfrm>
            <a:prstGeom prst="rect">
              <a:avLst/>
            </a:prstGeom>
          </p:spPr>
        </p:pic>
        <p:pic>
          <p:nvPicPr>
            <p:cNvPr id="136" name="もずやん">
              <a:extLst>
                <a:ext uri="{FF2B5EF4-FFF2-40B4-BE49-F238E27FC236}">
                  <a16:creationId xmlns:a16="http://schemas.microsoft.com/office/drawing/2014/main" id="{C5645015-8366-4B46-8289-A19CE32435B2}"/>
                </a:ext>
              </a:extLst>
            </p:cNvPr>
            <p:cNvPicPr>
              <a:picLocks noChangeAspect="1"/>
            </p:cNvPicPr>
            <p:nvPr/>
          </p:nvPicPr>
          <p:blipFill>
            <a:blip r:embed="rId6"/>
            <a:stretch>
              <a:fillRect/>
            </a:stretch>
          </p:blipFill>
          <p:spPr>
            <a:xfrm>
              <a:off x="10358828" y="1202444"/>
              <a:ext cx="865367" cy="953458"/>
            </a:xfrm>
            <a:prstGeom prst="rect">
              <a:avLst/>
            </a:prstGeom>
          </p:spPr>
        </p:pic>
      </p:grpSp>
      <p:sp>
        <p:nvSpPr>
          <p:cNvPr id="137" name="と">
            <a:extLst>
              <a:ext uri="{FF2B5EF4-FFF2-40B4-BE49-F238E27FC236}">
                <a16:creationId xmlns:a16="http://schemas.microsoft.com/office/drawing/2014/main" id="{4DBD50B5-838B-4D58-B62C-3FC5A71E55D7}"/>
              </a:ext>
            </a:extLst>
          </p:cNvPr>
          <p:cNvSpPr txBox="1"/>
          <p:nvPr/>
        </p:nvSpPr>
        <p:spPr>
          <a:xfrm>
            <a:off x="5164961" y="777235"/>
            <a:ext cx="428281" cy="2540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1051" b="0"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と</a:t>
            </a:r>
          </a:p>
        </p:txBody>
      </p:sp>
      <p:grpSp>
        <p:nvGrpSpPr>
          <p:cNvPr id="161" name="前へ／次へ">
            <a:extLst>
              <a:ext uri="{FF2B5EF4-FFF2-40B4-BE49-F238E27FC236}">
                <a16:creationId xmlns:a16="http://schemas.microsoft.com/office/drawing/2014/main" id="{1F2A6EBD-61D3-4FB3-9B38-334FF94EBDE8}"/>
              </a:ext>
            </a:extLst>
          </p:cNvPr>
          <p:cNvGrpSpPr/>
          <p:nvPr/>
        </p:nvGrpSpPr>
        <p:grpSpPr>
          <a:xfrm>
            <a:off x="10297220" y="169989"/>
            <a:ext cx="1660749" cy="869453"/>
            <a:chOff x="10297220" y="169989"/>
            <a:chExt cx="1660749" cy="869453"/>
          </a:xfrm>
        </p:grpSpPr>
        <p:pic>
          <p:nvPicPr>
            <p:cNvPr id="170" name="図 169">
              <a:hlinkClick r:id="rId7" action="ppaction://hlinksldjump"/>
              <a:extLst>
                <a:ext uri="{FF2B5EF4-FFF2-40B4-BE49-F238E27FC236}">
                  <a16:creationId xmlns:a16="http://schemas.microsoft.com/office/drawing/2014/main" id="{FD49BA1A-A4FF-4790-B3DA-41B53F0D643B}"/>
                </a:ext>
              </a:extLst>
            </p:cNvPr>
            <p:cNvPicPr>
              <a:picLocks noChangeAspect="1"/>
            </p:cNvPicPr>
            <p:nvPr/>
          </p:nvPicPr>
          <p:blipFill>
            <a:blip r:embed="rId8"/>
            <a:stretch>
              <a:fillRect/>
            </a:stretch>
          </p:blipFill>
          <p:spPr>
            <a:xfrm>
              <a:off x="10297220" y="179831"/>
              <a:ext cx="737680" cy="859611"/>
            </a:xfrm>
            <a:prstGeom prst="rect">
              <a:avLst/>
            </a:prstGeom>
          </p:spPr>
        </p:pic>
        <p:pic>
          <p:nvPicPr>
            <p:cNvPr id="171" name="図 170">
              <a:hlinkClick r:id="rId9" action="ppaction://hlinksldjump"/>
              <a:extLst>
                <a:ext uri="{FF2B5EF4-FFF2-40B4-BE49-F238E27FC236}">
                  <a16:creationId xmlns:a16="http://schemas.microsoft.com/office/drawing/2014/main" id="{E192343D-C059-4DA8-A9EE-87EBF3527699}"/>
                </a:ext>
              </a:extLst>
            </p:cNvPr>
            <p:cNvPicPr>
              <a:picLocks noChangeAspect="1"/>
            </p:cNvPicPr>
            <p:nvPr/>
          </p:nvPicPr>
          <p:blipFill>
            <a:blip r:embed="rId10"/>
            <a:stretch>
              <a:fillRect/>
            </a:stretch>
          </p:blipFill>
          <p:spPr>
            <a:xfrm>
              <a:off x="11220289" y="169989"/>
              <a:ext cx="737680" cy="859611"/>
            </a:xfrm>
            <a:prstGeom prst="rect">
              <a:avLst/>
            </a:prstGeom>
          </p:spPr>
        </p:pic>
      </p:grpSp>
      <p:sp>
        <p:nvSpPr>
          <p:cNvPr id="138" name="フレーム">
            <a:extLst>
              <a:ext uri="{FF2B5EF4-FFF2-40B4-BE49-F238E27FC236}">
                <a16:creationId xmlns:a16="http://schemas.microsoft.com/office/drawing/2014/main" id="{EBE8E1DB-2F01-4F44-827F-9A3C950CE7E5}"/>
              </a:ext>
            </a:extLst>
          </p:cNvPr>
          <p:cNvSpPr/>
          <p:nvPr/>
        </p:nvSpPr>
        <p:spPr>
          <a:xfrm>
            <a:off x="10029941" y="8445"/>
            <a:ext cx="2151732" cy="1098715"/>
          </a:xfrm>
          <a:prstGeom prst="fram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kumimoji="1" lang="ja-JP" altLang="en-US" dirty="0">
              <a:solidFill>
                <a:schemeClr val="tx1"/>
              </a:solidFill>
            </a:endParaRPr>
          </a:p>
        </p:txBody>
      </p:sp>
      <p:pic>
        <p:nvPicPr>
          <p:cNvPr id="42" name="グラフ">
            <a:extLst>
              <a:ext uri="{FF2B5EF4-FFF2-40B4-BE49-F238E27FC236}">
                <a16:creationId xmlns:a16="http://schemas.microsoft.com/office/drawing/2014/main" id="{5EFD1035-DE36-4DA4-9E37-D95FAD60E6A4}"/>
              </a:ext>
            </a:extLst>
          </p:cNvPr>
          <p:cNvPicPr>
            <a:picLocks noChangeAspect="1"/>
          </p:cNvPicPr>
          <p:nvPr/>
        </p:nvPicPr>
        <p:blipFill>
          <a:blip r:embed="rId2"/>
          <a:stretch>
            <a:fillRect/>
          </a:stretch>
        </p:blipFill>
        <p:spPr>
          <a:xfrm>
            <a:off x="52807" y="2733187"/>
            <a:ext cx="2255716" cy="2676376"/>
          </a:xfrm>
          <a:prstGeom prst="rect">
            <a:avLst/>
          </a:prstGeom>
        </p:spPr>
      </p:pic>
    </p:spTree>
    <p:extLst>
      <p:ext uri="{BB962C8B-B14F-4D97-AF65-F5344CB8AC3E}">
        <p14:creationId xmlns:p14="http://schemas.microsoft.com/office/powerpoint/2010/main" val="3824941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750"/>
                                        <p:tgtEl>
                                          <p:spTgt spid="45"/>
                                        </p:tgtEl>
                                      </p:cBhvr>
                                    </p:animEffect>
                                  </p:childTnLst>
                                </p:cTn>
                              </p:par>
                            </p:childTnLst>
                          </p:cTn>
                        </p:par>
                        <p:par>
                          <p:cTn id="8" fill="hold">
                            <p:stCondLst>
                              <p:cond delay="750"/>
                            </p:stCondLst>
                            <p:childTnLst>
                              <p:par>
                                <p:cTn id="9" presetID="26" presetClass="emph" presetSubtype="0" fill="hold" nodeType="afterEffect">
                                  <p:stCondLst>
                                    <p:cond delay="0"/>
                                  </p:stCondLst>
                                  <p:childTnLst>
                                    <p:animEffect transition="out" filter="fade">
                                      <p:cBhvr>
                                        <p:cTn id="10" dur="1000" tmFilter="0, 0; .2, .5; .8, .5; 1, 0"/>
                                        <p:tgtEl>
                                          <p:spTgt spid="45"/>
                                        </p:tgtEl>
                                      </p:cBhvr>
                                    </p:animEffect>
                                    <p:animScale>
                                      <p:cBhvr>
                                        <p:cTn id="11" dur="500" autoRev="1" fill="hold"/>
                                        <p:tgtEl>
                                          <p:spTgt spid="45"/>
                                        </p:tgtEl>
                                      </p:cBhvr>
                                      <p:by x="105000" y="105000"/>
                                    </p:animScale>
                                  </p:childTnLst>
                                </p:cTn>
                              </p:par>
                            </p:childTnLst>
                          </p:cTn>
                        </p:par>
                        <p:par>
                          <p:cTn id="12" fill="hold">
                            <p:stCondLst>
                              <p:cond delay="1750"/>
                            </p:stCondLst>
                            <p:childTnLst>
                              <p:par>
                                <p:cTn id="13" presetID="42" presetClass="entr" presetSubtype="0" fill="hold" nodeType="afterEffect">
                                  <p:stCondLst>
                                    <p:cond delay="50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1000"/>
                                        <p:tgtEl>
                                          <p:spTgt spid="33"/>
                                        </p:tgtEl>
                                      </p:cBhvr>
                                    </p:animEffect>
                                    <p:anim calcmode="lin" valueType="num">
                                      <p:cBhvr>
                                        <p:cTn id="16" dur="1000" fill="hold"/>
                                        <p:tgtEl>
                                          <p:spTgt spid="33"/>
                                        </p:tgtEl>
                                        <p:attrNameLst>
                                          <p:attrName>ppt_x</p:attrName>
                                        </p:attrNameLst>
                                      </p:cBhvr>
                                      <p:tavLst>
                                        <p:tav tm="0">
                                          <p:val>
                                            <p:strVal val="#ppt_x"/>
                                          </p:val>
                                        </p:tav>
                                        <p:tav tm="100000">
                                          <p:val>
                                            <p:strVal val="#ppt_x"/>
                                          </p:val>
                                        </p:tav>
                                      </p:tavLst>
                                    </p:anim>
                                    <p:anim calcmode="lin" valueType="num">
                                      <p:cBhvr>
                                        <p:cTn id="17" dur="1000" fill="hold"/>
                                        <p:tgtEl>
                                          <p:spTgt spid="33"/>
                                        </p:tgtEl>
                                        <p:attrNameLst>
                                          <p:attrName>ppt_y</p:attrName>
                                        </p:attrNameLst>
                                      </p:cBhvr>
                                      <p:tavLst>
                                        <p:tav tm="0">
                                          <p:val>
                                            <p:strVal val="#ppt_y+.1"/>
                                          </p:val>
                                        </p:tav>
                                        <p:tav tm="100000">
                                          <p:val>
                                            <p:strVal val="#ppt_y"/>
                                          </p:val>
                                        </p:tav>
                                      </p:tavLst>
                                    </p:anim>
                                  </p:childTnLst>
                                </p:cTn>
                              </p:par>
                            </p:childTnLst>
                          </p:cTn>
                        </p:par>
                        <p:par>
                          <p:cTn id="18" fill="hold">
                            <p:stCondLst>
                              <p:cond delay="3250"/>
                            </p:stCondLst>
                            <p:childTnLst>
                              <p:par>
                                <p:cTn id="19" presetID="42" presetClass="entr" presetSubtype="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1000"/>
                                        <p:tgtEl>
                                          <p:spTgt spid="35"/>
                                        </p:tgtEl>
                                      </p:cBhvr>
                                    </p:animEffect>
                                    <p:anim calcmode="lin" valueType="num">
                                      <p:cBhvr>
                                        <p:cTn id="22" dur="1000" fill="hold"/>
                                        <p:tgtEl>
                                          <p:spTgt spid="35"/>
                                        </p:tgtEl>
                                        <p:attrNameLst>
                                          <p:attrName>ppt_x</p:attrName>
                                        </p:attrNameLst>
                                      </p:cBhvr>
                                      <p:tavLst>
                                        <p:tav tm="0">
                                          <p:val>
                                            <p:strVal val="#ppt_x"/>
                                          </p:val>
                                        </p:tav>
                                        <p:tav tm="100000">
                                          <p:val>
                                            <p:strVal val="#ppt_x"/>
                                          </p:val>
                                        </p:tav>
                                      </p:tavLst>
                                    </p:anim>
                                    <p:anim calcmode="lin" valueType="num">
                                      <p:cBhvr>
                                        <p:cTn id="23" dur="1000" fill="hold"/>
                                        <p:tgtEl>
                                          <p:spTgt spid="35"/>
                                        </p:tgtEl>
                                        <p:attrNameLst>
                                          <p:attrName>ppt_y</p:attrName>
                                        </p:attrNameLst>
                                      </p:cBhvr>
                                      <p:tavLst>
                                        <p:tav tm="0">
                                          <p:val>
                                            <p:strVal val="#ppt_y+.1"/>
                                          </p:val>
                                        </p:tav>
                                        <p:tav tm="100000">
                                          <p:val>
                                            <p:strVal val="#ppt_y"/>
                                          </p:val>
                                        </p:tav>
                                      </p:tavLst>
                                    </p:anim>
                                  </p:childTnLst>
                                </p:cTn>
                              </p:par>
                            </p:childTnLst>
                          </p:cTn>
                        </p:par>
                        <p:par>
                          <p:cTn id="24" fill="hold">
                            <p:stCondLst>
                              <p:cond delay="4250"/>
                            </p:stCondLst>
                            <p:childTnLst>
                              <p:par>
                                <p:cTn id="25" presetID="42" presetClass="entr" presetSubtype="0" fill="hold" nodeType="after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5250"/>
                            </p:stCondLst>
                            <p:childTnLst>
                              <p:par>
                                <p:cTn id="31" presetID="21" presetClass="entr" presetSubtype="1" fill="hold"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heel(1)">
                                      <p:cBhvr>
                                        <p:cTn id="33" dur="1500"/>
                                        <p:tgtEl>
                                          <p:spTgt spid="18"/>
                                        </p:tgtEl>
                                      </p:cBhvr>
                                    </p:animEffect>
                                  </p:childTnLst>
                                </p:cTn>
                              </p:par>
                            </p:childTnLst>
                          </p:cTn>
                        </p:par>
                        <p:par>
                          <p:cTn id="34" fill="hold">
                            <p:stCondLst>
                              <p:cond delay="6750"/>
                            </p:stCondLst>
                            <p:childTnLst>
                              <p:par>
                                <p:cTn id="35" presetID="18" presetClass="entr" presetSubtype="3" fill="hold" nodeType="afterEffect">
                                  <p:stCondLst>
                                    <p:cond delay="500"/>
                                  </p:stCondLst>
                                  <p:childTnLst>
                                    <p:set>
                                      <p:cBhvr>
                                        <p:cTn id="36" dur="1" fill="hold">
                                          <p:stCondLst>
                                            <p:cond delay="0"/>
                                          </p:stCondLst>
                                        </p:cTn>
                                        <p:tgtEl>
                                          <p:spTgt spid="28"/>
                                        </p:tgtEl>
                                        <p:attrNameLst>
                                          <p:attrName>style.visibility</p:attrName>
                                        </p:attrNameLst>
                                      </p:cBhvr>
                                      <p:to>
                                        <p:strVal val="visible"/>
                                      </p:to>
                                    </p:set>
                                    <p:animEffect transition="in" filter="strips(upRight)">
                                      <p:cBhvr>
                                        <p:cTn id="37" dur="1500"/>
                                        <p:tgtEl>
                                          <p:spTgt spid="28"/>
                                        </p:tgtEl>
                                      </p:cBhvr>
                                    </p:animEffect>
                                  </p:childTnLst>
                                </p:cTn>
                              </p:par>
                              <p:par>
                                <p:cTn id="38" presetID="18" presetClass="entr" presetSubtype="3" fill="hold" grpId="0" nodeType="withEffect">
                                  <p:stCondLst>
                                    <p:cond delay="500"/>
                                  </p:stCondLst>
                                  <p:childTnLst>
                                    <p:set>
                                      <p:cBhvr>
                                        <p:cTn id="39" dur="1" fill="hold">
                                          <p:stCondLst>
                                            <p:cond delay="0"/>
                                          </p:stCondLst>
                                        </p:cTn>
                                        <p:tgtEl>
                                          <p:spTgt spid="66"/>
                                        </p:tgtEl>
                                        <p:attrNameLst>
                                          <p:attrName>style.visibility</p:attrName>
                                        </p:attrNameLst>
                                      </p:cBhvr>
                                      <p:to>
                                        <p:strVal val="visible"/>
                                      </p:to>
                                    </p:set>
                                    <p:animEffect transition="in" filter="strips(upRight)">
                                      <p:cBhvr>
                                        <p:cTn id="40" dur="1500"/>
                                        <p:tgtEl>
                                          <p:spTgt spid="66"/>
                                        </p:tgtEl>
                                      </p:cBhvr>
                                    </p:animEffect>
                                  </p:childTnLst>
                                </p:cTn>
                              </p:par>
                            </p:childTnLst>
                          </p:cTn>
                        </p:par>
                        <p:par>
                          <p:cTn id="41" fill="hold">
                            <p:stCondLst>
                              <p:cond delay="8750"/>
                            </p:stCondLst>
                            <p:childTnLst>
                              <p:par>
                                <p:cTn id="42" presetID="21" presetClass="entr" presetSubtype="1"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heel(1)">
                                      <p:cBhvr>
                                        <p:cTn id="44" dur="2000"/>
                                        <p:tgtEl>
                                          <p:spTgt spid="14"/>
                                        </p:tgtEl>
                                      </p:cBhvr>
                                    </p:animEffect>
                                  </p:childTnLst>
                                </p:cTn>
                              </p:par>
                              <p:par>
                                <p:cTn id="45" presetID="21" presetClass="entr" presetSubtype="1" fill="hold" grpId="0" nodeType="withEffect">
                                  <p:stCondLst>
                                    <p:cond delay="0"/>
                                  </p:stCondLst>
                                  <p:childTnLst>
                                    <p:set>
                                      <p:cBhvr>
                                        <p:cTn id="46" dur="1" fill="hold">
                                          <p:stCondLst>
                                            <p:cond delay="0"/>
                                          </p:stCondLst>
                                        </p:cTn>
                                        <p:tgtEl>
                                          <p:spTgt spid="212"/>
                                        </p:tgtEl>
                                        <p:attrNameLst>
                                          <p:attrName>style.visibility</p:attrName>
                                        </p:attrNameLst>
                                      </p:cBhvr>
                                      <p:to>
                                        <p:strVal val="visible"/>
                                      </p:to>
                                    </p:set>
                                    <p:animEffect transition="in" filter="wheel(1)">
                                      <p:cBhvr>
                                        <p:cTn id="47" dur="2000"/>
                                        <p:tgtEl>
                                          <p:spTgt spid="212"/>
                                        </p:tgtEl>
                                      </p:cBhvr>
                                    </p:animEffect>
                                  </p:childTnLst>
                                </p:cTn>
                              </p:par>
                            </p:childTnLst>
                          </p:cTn>
                        </p:par>
                        <p:par>
                          <p:cTn id="48" fill="hold">
                            <p:stCondLst>
                              <p:cond delay="10750"/>
                            </p:stCondLst>
                            <p:childTnLst>
                              <p:par>
                                <p:cTn id="49" presetID="22" presetClass="entr" presetSubtype="4" fill="hold" nodeType="afterEffect">
                                  <p:stCondLst>
                                    <p:cond delay="0"/>
                                  </p:stCondLst>
                                  <p:childTnLst>
                                    <p:set>
                                      <p:cBhvr>
                                        <p:cTn id="50" dur="1" fill="hold">
                                          <p:stCondLst>
                                            <p:cond delay="0"/>
                                          </p:stCondLst>
                                        </p:cTn>
                                        <p:tgtEl>
                                          <p:spTgt spid="226"/>
                                        </p:tgtEl>
                                        <p:attrNameLst>
                                          <p:attrName>style.visibility</p:attrName>
                                        </p:attrNameLst>
                                      </p:cBhvr>
                                      <p:to>
                                        <p:strVal val="visible"/>
                                      </p:to>
                                    </p:set>
                                    <p:animEffect transition="in" filter="wipe(down)">
                                      <p:cBhvr>
                                        <p:cTn id="51" dur="1000"/>
                                        <p:tgtEl>
                                          <p:spTgt spid="226"/>
                                        </p:tgtEl>
                                      </p:cBhvr>
                                    </p:animEffect>
                                  </p:childTnLst>
                                </p:cTn>
                              </p:par>
                              <p:par>
                                <p:cTn id="52" presetID="22" presetClass="entr" presetSubtype="4" fill="hold" nodeType="with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down)">
                                      <p:cBhvr>
                                        <p:cTn id="54" dur="1000"/>
                                        <p:tgtEl>
                                          <p:spTgt spid="47"/>
                                        </p:tgtEl>
                                      </p:cBhvr>
                                    </p:animEffect>
                                  </p:childTnLst>
                                </p:cTn>
                              </p:par>
                            </p:childTnLst>
                          </p:cTn>
                        </p:par>
                        <p:par>
                          <p:cTn id="55" fill="hold">
                            <p:stCondLst>
                              <p:cond delay="11750"/>
                            </p:stCondLst>
                            <p:childTnLst>
                              <p:par>
                                <p:cTn id="56" presetID="21" presetClass="entr" presetSubtype="1"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wheel(1)">
                                      <p:cBhvr>
                                        <p:cTn id="58" dur="2000"/>
                                        <p:tgtEl>
                                          <p:spTgt spid="16"/>
                                        </p:tgtEl>
                                      </p:cBhvr>
                                    </p:animEffect>
                                  </p:childTnLst>
                                </p:cTn>
                              </p:par>
                              <p:par>
                                <p:cTn id="59" presetID="21" presetClass="entr" presetSubtype="1" fill="hold" grpId="0" nodeType="withEffect">
                                  <p:stCondLst>
                                    <p:cond delay="0"/>
                                  </p:stCondLst>
                                  <p:childTnLst>
                                    <p:set>
                                      <p:cBhvr>
                                        <p:cTn id="60" dur="1" fill="hold">
                                          <p:stCondLst>
                                            <p:cond delay="0"/>
                                          </p:stCondLst>
                                        </p:cTn>
                                        <p:tgtEl>
                                          <p:spTgt spid="213"/>
                                        </p:tgtEl>
                                        <p:attrNameLst>
                                          <p:attrName>style.visibility</p:attrName>
                                        </p:attrNameLst>
                                      </p:cBhvr>
                                      <p:to>
                                        <p:strVal val="visible"/>
                                      </p:to>
                                    </p:set>
                                    <p:animEffect transition="in" filter="wheel(1)">
                                      <p:cBhvr>
                                        <p:cTn id="61" dur="2000"/>
                                        <p:tgtEl>
                                          <p:spTgt spid="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2" grpId="0" animBg="1"/>
      <p:bldP spid="16" grpId="0" animBg="1"/>
      <p:bldP spid="213" grpId="0" animBg="1"/>
      <p:bldP spid="6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四角形: 角を丸くする 17">
            <a:extLst>
              <a:ext uri="{FF2B5EF4-FFF2-40B4-BE49-F238E27FC236}">
                <a16:creationId xmlns:a16="http://schemas.microsoft.com/office/drawing/2014/main" id="{1B9FB92A-E368-4DCC-9C5B-A2A52095E7A9}"/>
              </a:ext>
            </a:extLst>
          </p:cNvPr>
          <p:cNvSpPr/>
          <p:nvPr/>
        </p:nvSpPr>
        <p:spPr>
          <a:xfrm>
            <a:off x="979070" y="627050"/>
            <a:ext cx="9182942" cy="6062919"/>
          </a:xfrm>
          <a:prstGeom prst="roundRect">
            <a:avLst/>
          </a:prstGeom>
          <a:solidFill>
            <a:srgbClr val="F9FF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2"/>
              </a:solidFill>
            </a:endParaRPr>
          </a:p>
        </p:txBody>
      </p:sp>
      <p:grpSp>
        <p:nvGrpSpPr>
          <p:cNvPr id="8" name="たて軸の目盛りに注目">
            <a:extLst>
              <a:ext uri="{FF2B5EF4-FFF2-40B4-BE49-F238E27FC236}">
                <a16:creationId xmlns:a16="http://schemas.microsoft.com/office/drawing/2014/main" id="{B116A594-2DC6-435D-98E3-C5BAF9D3823B}"/>
              </a:ext>
            </a:extLst>
          </p:cNvPr>
          <p:cNvGrpSpPr/>
          <p:nvPr/>
        </p:nvGrpSpPr>
        <p:grpSpPr>
          <a:xfrm>
            <a:off x="2692949" y="716046"/>
            <a:ext cx="5555044" cy="652359"/>
            <a:chOff x="2692949" y="716046"/>
            <a:chExt cx="5555044" cy="652359"/>
          </a:xfrm>
        </p:grpSpPr>
        <p:sp>
          <p:nvSpPr>
            <p:cNvPr id="178" name="正しいと思うグラフが分かったら">
              <a:extLst>
                <a:ext uri="{FF2B5EF4-FFF2-40B4-BE49-F238E27FC236}">
                  <a16:creationId xmlns:a16="http://schemas.microsoft.com/office/drawing/2014/main" id="{3150C1DC-2099-43D8-A75A-1C986A9DAB7F}"/>
                </a:ext>
              </a:extLst>
            </p:cNvPr>
            <p:cNvSpPr txBox="1"/>
            <p:nvPr/>
          </p:nvSpPr>
          <p:spPr>
            <a:xfrm>
              <a:off x="2692949" y="845185"/>
              <a:ext cx="5555044" cy="523220"/>
            </a:xfrm>
            <a:prstGeom prst="rect">
              <a:avLst/>
            </a:prstGeom>
            <a:noFill/>
          </p:spPr>
          <p:txBody>
            <a:bodyPr wrap="square" rtlCol="0">
              <a:spAutoFit/>
            </a:bodyPr>
            <a:lstStyle/>
            <a:p>
              <a:pPr algn="dist" defTabSz="914377">
                <a:defRPr/>
              </a:pPr>
              <a:r>
                <a:rPr lang="ja-JP" altLang="en-US" sz="2800" u="sng" dirty="0">
                  <a:ln w="0"/>
                  <a:solidFill>
                    <a:schemeClr val="tx2"/>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たて軸の目盛りに注目！</a:t>
              </a:r>
            </a:p>
          </p:txBody>
        </p:sp>
        <p:sp>
          <p:nvSpPr>
            <p:cNvPr id="162" name="こうもく">
              <a:extLst>
                <a:ext uri="{FF2B5EF4-FFF2-40B4-BE49-F238E27FC236}">
                  <a16:creationId xmlns:a16="http://schemas.microsoft.com/office/drawing/2014/main" id="{D0AA79B3-AEF5-4165-B724-C81877E20388}"/>
                </a:ext>
              </a:extLst>
            </p:cNvPr>
            <p:cNvSpPr txBox="1"/>
            <p:nvPr/>
          </p:nvSpPr>
          <p:spPr>
            <a:xfrm>
              <a:off x="4842801" y="731243"/>
              <a:ext cx="269506" cy="254044"/>
            </a:xfrm>
            <a:prstGeom prst="rect">
              <a:avLst/>
            </a:prstGeom>
            <a:noFill/>
          </p:spPr>
          <p:txBody>
            <a:bodyPr wrap="square" rtlCol="0">
              <a:spAutoFit/>
            </a:bodyPr>
            <a:lstStyle>
              <a:defPPr>
                <a:defRPr lang="en-US"/>
              </a:defPPr>
              <a:lvl1pPr algn="dist" defTabSz="914377">
                <a:defRPr sz="1051">
                  <a:solidFill>
                    <a:srgbClr val="525254"/>
                  </a:solidFill>
                  <a:latin typeface="BIZ UDPゴシック" panose="020B0400000000000000" pitchFamily="50" charset="-128"/>
                  <a:ea typeface="BIZ UDPゴシック" panose="020B0400000000000000" pitchFamily="50" charset="-128"/>
                </a:defRPr>
              </a:lvl1pPr>
            </a:lstStyle>
            <a:p>
              <a:r>
                <a:rPr lang="ja-JP" altLang="en-US" dirty="0">
                  <a:solidFill>
                    <a:schemeClr val="tx2"/>
                  </a:solidFill>
                </a:rPr>
                <a:t>め</a:t>
              </a:r>
            </a:p>
          </p:txBody>
        </p:sp>
        <p:sp>
          <p:nvSpPr>
            <p:cNvPr id="170" name="こうもく">
              <a:extLst>
                <a:ext uri="{FF2B5EF4-FFF2-40B4-BE49-F238E27FC236}">
                  <a16:creationId xmlns:a16="http://schemas.microsoft.com/office/drawing/2014/main" id="{4E84C0B0-5F14-48A9-9D11-0182F30B1403}"/>
                </a:ext>
              </a:extLst>
            </p:cNvPr>
            <p:cNvSpPr txBox="1"/>
            <p:nvPr/>
          </p:nvSpPr>
          <p:spPr>
            <a:xfrm>
              <a:off x="3704435" y="739517"/>
              <a:ext cx="525686" cy="254044"/>
            </a:xfrm>
            <a:prstGeom prst="rect">
              <a:avLst/>
            </a:prstGeom>
            <a:noFill/>
          </p:spPr>
          <p:txBody>
            <a:bodyPr wrap="square" rtlCol="0">
              <a:spAutoFit/>
            </a:bodyPr>
            <a:lstStyle>
              <a:defPPr>
                <a:defRPr lang="en-US"/>
              </a:defPPr>
              <a:lvl1pPr algn="dist" defTabSz="914377">
                <a:defRPr sz="1051">
                  <a:solidFill>
                    <a:srgbClr val="525254"/>
                  </a:solidFill>
                  <a:latin typeface="BIZ UDPゴシック" panose="020B0400000000000000" pitchFamily="50" charset="-128"/>
                  <a:ea typeface="BIZ UDPゴシック" panose="020B0400000000000000" pitchFamily="50" charset="-128"/>
                </a:defRPr>
              </a:lvl1pPr>
            </a:lstStyle>
            <a:p>
              <a:r>
                <a:rPr lang="ja-JP" altLang="en-US" dirty="0">
                  <a:solidFill>
                    <a:schemeClr val="tx2"/>
                  </a:solidFill>
                </a:rPr>
                <a:t>じく</a:t>
              </a:r>
            </a:p>
          </p:txBody>
        </p:sp>
        <p:sp>
          <p:nvSpPr>
            <p:cNvPr id="171" name="こうもく">
              <a:extLst>
                <a:ext uri="{FF2B5EF4-FFF2-40B4-BE49-F238E27FC236}">
                  <a16:creationId xmlns:a16="http://schemas.microsoft.com/office/drawing/2014/main" id="{ED94B500-77EB-4C79-9F76-E53E792B810F}"/>
                </a:ext>
              </a:extLst>
            </p:cNvPr>
            <p:cNvSpPr txBox="1"/>
            <p:nvPr/>
          </p:nvSpPr>
          <p:spPr>
            <a:xfrm>
              <a:off x="6645545" y="716046"/>
              <a:ext cx="1109778" cy="254044"/>
            </a:xfrm>
            <a:prstGeom prst="rect">
              <a:avLst/>
            </a:prstGeom>
            <a:noFill/>
          </p:spPr>
          <p:txBody>
            <a:bodyPr wrap="square" rtlCol="0">
              <a:spAutoFit/>
            </a:bodyPr>
            <a:lstStyle>
              <a:defPPr>
                <a:defRPr lang="en-US"/>
              </a:defPPr>
              <a:lvl1pPr algn="dist" defTabSz="914377">
                <a:defRPr sz="1051">
                  <a:solidFill>
                    <a:srgbClr val="525254"/>
                  </a:solidFill>
                  <a:latin typeface="BIZ UDPゴシック" panose="020B0400000000000000" pitchFamily="50" charset="-128"/>
                  <a:ea typeface="BIZ UDPゴシック" panose="020B0400000000000000" pitchFamily="50" charset="-128"/>
                </a:defRPr>
              </a:lvl1pPr>
            </a:lstStyle>
            <a:p>
              <a:r>
                <a:rPr lang="ja-JP" altLang="en-US" dirty="0">
                  <a:solidFill>
                    <a:schemeClr val="tx2"/>
                  </a:solidFill>
                </a:rPr>
                <a:t>ちゅうもく</a:t>
              </a:r>
            </a:p>
          </p:txBody>
        </p:sp>
      </p:grpSp>
      <p:grpSp>
        <p:nvGrpSpPr>
          <p:cNvPr id="2" name="注意">
            <a:extLst>
              <a:ext uri="{FF2B5EF4-FFF2-40B4-BE49-F238E27FC236}">
                <a16:creationId xmlns:a16="http://schemas.microsoft.com/office/drawing/2014/main" id="{15D3155A-8A0D-4052-BEF9-3D972D924459}"/>
              </a:ext>
            </a:extLst>
          </p:cNvPr>
          <p:cNvGrpSpPr/>
          <p:nvPr/>
        </p:nvGrpSpPr>
        <p:grpSpPr>
          <a:xfrm>
            <a:off x="1039374" y="579216"/>
            <a:ext cx="1614426" cy="709440"/>
            <a:chOff x="1078523" y="627052"/>
            <a:chExt cx="1614426" cy="709440"/>
          </a:xfrm>
        </p:grpSpPr>
        <p:grpSp>
          <p:nvGrpSpPr>
            <p:cNvPr id="22" name="グループ化 21">
              <a:extLst>
                <a:ext uri="{FF2B5EF4-FFF2-40B4-BE49-F238E27FC236}">
                  <a16:creationId xmlns:a16="http://schemas.microsoft.com/office/drawing/2014/main" id="{39773186-0B28-4303-85BC-9443D8C0F8FB}"/>
                </a:ext>
              </a:extLst>
            </p:cNvPr>
            <p:cNvGrpSpPr/>
            <p:nvPr/>
          </p:nvGrpSpPr>
          <p:grpSpPr>
            <a:xfrm>
              <a:off x="1078523" y="627052"/>
              <a:ext cx="1614426" cy="709440"/>
              <a:chOff x="6185442" y="1934285"/>
              <a:chExt cx="1614426" cy="709440"/>
            </a:xfrm>
          </p:grpSpPr>
          <p:grpSp>
            <p:nvGrpSpPr>
              <p:cNvPr id="172" name="グループ化 171">
                <a:extLst>
                  <a:ext uri="{FF2B5EF4-FFF2-40B4-BE49-F238E27FC236}">
                    <a16:creationId xmlns:a16="http://schemas.microsoft.com/office/drawing/2014/main" id="{894E6B08-3F9B-4A1B-BF1D-C9682D093A79}"/>
                  </a:ext>
                </a:extLst>
              </p:cNvPr>
              <p:cNvGrpSpPr/>
              <p:nvPr/>
            </p:nvGrpSpPr>
            <p:grpSpPr>
              <a:xfrm>
                <a:off x="6185442" y="1934285"/>
                <a:ext cx="1614426" cy="709440"/>
                <a:chOff x="-46973" y="2104742"/>
                <a:chExt cx="1995818" cy="633955"/>
              </a:xfrm>
            </p:grpSpPr>
            <p:sp>
              <p:nvSpPr>
                <p:cNvPr id="173" name="四角形: 角を丸くする 172">
                  <a:extLst>
                    <a:ext uri="{FF2B5EF4-FFF2-40B4-BE49-F238E27FC236}">
                      <a16:creationId xmlns:a16="http://schemas.microsoft.com/office/drawing/2014/main" id="{F8AFDB66-46C9-4C53-B616-CA775171FBF4}"/>
                    </a:ext>
                  </a:extLst>
                </p:cNvPr>
                <p:cNvSpPr/>
                <p:nvPr/>
              </p:nvSpPr>
              <p:spPr>
                <a:xfrm>
                  <a:off x="-46973" y="2104742"/>
                  <a:ext cx="1995818" cy="633955"/>
                </a:xfrm>
                <a:prstGeom prst="roundRect">
                  <a:avLst>
                    <a:gd name="adj" fmla="val 50000"/>
                  </a:avLst>
                </a:prstGeom>
                <a:solidFill>
                  <a:schemeClr val="accent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2"/>
                    </a:solidFill>
                  </a:endParaRPr>
                </a:p>
              </p:txBody>
            </p:sp>
            <p:sp>
              <p:nvSpPr>
                <p:cNvPr id="174" name="複数のクラスに同じ内容・・・">
                  <a:extLst>
                    <a:ext uri="{FF2B5EF4-FFF2-40B4-BE49-F238E27FC236}">
                      <a16:creationId xmlns:a16="http://schemas.microsoft.com/office/drawing/2014/main" id="{42EF9914-D0C7-4A53-A8E2-7B35B9E817AD}"/>
                    </a:ext>
                  </a:extLst>
                </p:cNvPr>
                <p:cNvSpPr txBox="1"/>
                <p:nvPr/>
              </p:nvSpPr>
              <p:spPr>
                <a:xfrm>
                  <a:off x="622958" y="2253945"/>
                  <a:ext cx="963800" cy="383665"/>
                </a:xfrm>
                <a:prstGeom prst="rect">
                  <a:avLst/>
                </a:prstGeom>
                <a:noFill/>
              </p:spPr>
              <p:txBody>
                <a:bodyPr wrap="square" rtlCol="0">
                  <a:spAutoFit/>
                </a:bodyPr>
                <a:lstStyle/>
                <a:p>
                  <a:pPr marL="0" marR="0" lvl="0" indent="0" algn="dist" defTabSz="914400" rtl="0" eaLnBrk="1" fontAlgn="auto" latinLnBrk="0" hangingPunct="1">
                    <a:lnSpc>
                      <a:spcPct val="130000"/>
                    </a:lnSpc>
                    <a:spcBef>
                      <a:spcPts val="0"/>
                    </a:spcBef>
                    <a:spcAft>
                      <a:spcPts val="0"/>
                    </a:spcAft>
                    <a:buClrTx/>
                    <a:buSzTx/>
                    <a:buFontTx/>
                    <a:buNone/>
                    <a:tabLst/>
                    <a:defRPr/>
                  </a:pPr>
                  <a:r>
                    <a:rPr lang="ja-JP" altLang="en-US" sz="2000" b="1" dirty="0">
                      <a:ln w="0"/>
                      <a:solidFill>
                        <a:schemeClr val="tx2"/>
                      </a:solidFill>
                      <a:latin typeface="BIZ UDPゴシック" panose="020B0400000000000000" pitchFamily="50" charset="-128"/>
                      <a:ea typeface="BIZ UDPゴシック" panose="020B0400000000000000" pitchFamily="50" charset="-128"/>
                    </a:rPr>
                    <a:t>注意</a:t>
                  </a:r>
                  <a:endParaRPr kumimoji="1" lang="en-US" altLang="ja-JP" sz="2000" b="1" i="0" strike="noStrike" kern="1200" normalizeH="0" baseline="0" noProof="0" dirty="0">
                    <a:ln w="0"/>
                    <a:solidFill>
                      <a:schemeClr val="tx2"/>
                    </a:solidFill>
                    <a:uLnTx/>
                    <a:uFillTx/>
                    <a:latin typeface="BIZ UDPゴシック" panose="020B0400000000000000" pitchFamily="50" charset="-128"/>
                    <a:ea typeface="BIZ UDPゴシック" panose="020B0400000000000000" pitchFamily="50" charset="-128"/>
                  </a:endParaRPr>
                </a:p>
              </p:txBody>
            </p:sp>
          </p:grpSp>
          <p:sp>
            <p:nvSpPr>
              <p:cNvPr id="175" name="こうもく">
                <a:extLst>
                  <a:ext uri="{FF2B5EF4-FFF2-40B4-BE49-F238E27FC236}">
                    <a16:creationId xmlns:a16="http://schemas.microsoft.com/office/drawing/2014/main" id="{18EAE37F-A187-4B2E-A34D-EBFEEC2F81A2}"/>
                  </a:ext>
                </a:extLst>
              </p:cNvPr>
              <p:cNvSpPr txBox="1"/>
              <p:nvPr/>
            </p:nvSpPr>
            <p:spPr>
              <a:xfrm>
                <a:off x="6733645" y="2047336"/>
                <a:ext cx="722883" cy="200055"/>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7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rPr>
                  <a:t>ちゅうい</a:t>
                </a:r>
              </a:p>
            </p:txBody>
          </p:sp>
        </p:grpSp>
        <p:pic>
          <p:nvPicPr>
            <p:cNvPr id="66" name="注意点画像">
              <a:extLst>
                <a:ext uri="{FF2B5EF4-FFF2-40B4-BE49-F238E27FC236}">
                  <a16:creationId xmlns:a16="http://schemas.microsoft.com/office/drawing/2014/main" id="{852A2591-3F39-4110-BA84-A3090583F360}"/>
                </a:ext>
              </a:extLst>
            </p:cNvPr>
            <p:cNvPicPr>
              <a:picLocks noChangeAspect="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l="12335" t="13673" r="11093" b="9756"/>
            <a:stretch/>
          </p:blipFill>
          <p:spPr>
            <a:xfrm>
              <a:off x="1224843" y="734763"/>
              <a:ext cx="496753" cy="496754"/>
            </a:xfrm>
            <a:prstGeom prst="rect">
              <a:avLst/>
            </a:prstGeom>
          </p:spPr>
        </p:pic>
      </p:grpSp>
      <p:pic>
        <p:nvPicPr>
          <p:cNvPr id="3" name="グラフ">
            <a:extLst>
              <a:ext uri="{FF2B5EF4-FFF2-40B4-BE49-F238E27FC236}">
                <a16:creationId xmlns:a16="http://schemas.microsoft.com/office/drawing/2014/main" id="{0C86FA4F-EB9A-4B91-B434-FD812C6FCE86}"/>
              </a:ext>
            </a:extLst>
          </p:cNvPr>
          <p:cNvPicPr>
            <a:picLocks noChangeAspect="1"/>
          </p:cNvPicPr>
          <p:nvPr/>
        </p:nvPicPr>
        <p:blipFill>
          <a:blip r:embed="rId3"/>
          <a:stretch>
            <a:fillRect/>
          </a:stretch>
        </p:blipFill>
        <p:spPr>
          <a:xfrm>
            <a:off x="2175079" y="1520479"/>
            <a:ext cx="3358214" cy="3073390"/>
          </a:xfrm>
          <a:prstGeom prst="rect">
            <a:avLst/>
          </a:prstGeom>
        </p:spPr>
      </p:pic>
      <p:sp>
        <p:nvSpPr>
          <p:cNvPr id="33" name="四角形: 角を丸くする 32">
            <a:extLst>
              <a:ext uri="{FF2B5EF4-FFF2-40B4-BE49-F238E27FC236}">
                <a16:creationId xmlns:a16="http://schemas.microsoft.com/office/drawing/2014/main" id="{F4E708C4-FDD6-42E8-91BE-2A30B90913B8}"/>
              </a:ext>
            </a:extLst>
          </p:cNvPr>
          <p:cNvSpPr/>
          <p:nvPr/>
        </p:nvSpPr>
        <p:spPr>
          <a:xfrm>
            <a:off x="2159609" y="1510927"/>
            <a:ext cx="349862" cy="2878312"/>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2"/>
              </a:solidFill>
            </a:endParaRPr>
          </a:p>
        </p:txBody>
      </p:sp>
      <p:pic>
        <p:nvPicPr>
          <p:cNvPr id="206" name="下ちょんちょん">
            <a:extLst>
              <a:ext uri="{FF2B5EF4-FFF2-40B4-BE49-F238E27FC236}">
                <a16:creationId xmlns:a16="http://schemas.microsoft.com/office/drawing/2014/main" id="{D132263C-C23F-4AC0-B8D9-F8429983976F}"/>
              </a:ext>
            </a:extLst>
          </p:cNvPr>
          <p:cNvPicPr>
            <a:picLocks noChangeAspect="1" noChangeArrowheads="1"/>
          </p:cNvPicPr>
          <p:nvPr/>
        </p:nvPicPr>
        <p:blipFill>
          <a:blip r:embed="rId4">
            <a:alphaModFix/>
            <a:extLst>
              <a:ext uri="{BEBA8EAE-BF5A-486C-A8C5-ECC9F3942E4B}">
                <a14:imgProps xmlns:a14="http://schemas.microsoft.com/office/drawing/2010/main">
                  <a14:imgLayer r:embed="rId5">
                    <a14:imgEffect>
                      <a14:colorTemperature colorTemp="10596"/>
                    </a14:imgEffect>
                    <a14:imgEffect>
                      <a14:saturation sat="366000"/>
                    </a14:imgEffect>
                  </a14:imgLayer>
                </a14:imgProps>
              </a:ext>
              <a:ext uri="{28A0092B-C50C-407E-A947-70E740481C1C}">
                <a14:useLocalDpi xmlns:a14="http://schemas.microsoft.com/office/drawing/2010/main" val="0"/>
              </a:ext>
            </a:extLst>
          </a:blip>
          <a:srcRect/>
          <a:stretch>
            <a:fillRect/>
          </a:stretch>
        </p:blipFill>
        <p:spPr bwMode="auto">
          <a:xfrm rot="9400642" flipH="1">
            <a:off x="2011724" y="4294570"/>
            <a:ext cx="335607" cy="335607"/>
          </a:xfrm>
          <a:prstGeom prst="rect">
            <a:avLst/>
          </a:prstGeom>
          <a:noFill/>
          <a:extLst>
            <a:ext uri="{909E8E84-426E-40DD-AFC4-6F175D3DCCD1}">
              <a14:hiddenFill xmlns:a14="http://schemas.microsoft.com/office/drawing/2010/main">
                <a:solidFill>
                  <a:srgbClr val="FFFFFF"/>
                </a:solidFill>
              </a14:hiddenFill>
            </a:ext>
          </a:extLst>
        </p:spPr>
      </p:pic>
      <p:pic>
        <p:nvPicPr>
          <p:cNvPr id="205" name="上ちょんちょん">
            <a:extLst>
              <a:ext uri="{FF2B5EF4-FFF2-40B4-BE49-F238E27FC236}">
                <a16:creationId xmlns:a16="http://schemas.microsoft.com/office/drawing/2014/main" id="{89D49306-355D-4A62-81CC-212BB57870D2}"/>
              </a:ext>
            </a:extLst>
          </p:cNvPr>
          <p:cNvPicPr>
            <a:picLocks noChangeAspect="1" noChangeArrowheads="1"/>
          </p:cNvPicPr>
          <p:nvPr/>
        </p:nvPicPr>
        <p:blipFill>
          <a:blip r:embed="rId4">
            <a:alphaModFix/>
            <a:extLst>
              <a:ext uri="{BEBA8EAE-BF5A-486C-A8C5-ECC9F3942E4B}">
                <a14:imgProps xmlns:a14="http://schemas.microsoft.com/office/drawing/2010/main">
                  <a14:imgLayer r:embed="rId5">
                    <a14:imgEffect>
                      <a14:colorTemperature colorTemp="10596"/>
                    </a14:imgEffect>
                    <a14:imgEffect>
                      <a14:saturation sat="366000"/>
                    </a14:imgEffect>
                  </a14:imgLayer>
                </a14:imgProps>
              </a:ext>
              <a:ext uri="{28A0092B-C50C-407E-A947-70E740481C1C}">
                <a14:useLocalDpi xmlns:a14="http://schemas.microsoft.com/office/drawing/2010/main" val="0"/>
              </a:ext>
            </a:extLst>
          </a:blip>
          <a:srcRect/>
          <a:stretch>
            <a:fillRect/>
          </a:stretch>
        </p:blipFill>
        <p:spPr bwMode="auto">
          <a:xfrm rot="16764426" flipH="1">
            <a:off x="1988467" y="1266937"/>
            <a:ext cx="335607" cy="335607"/>
          </a:xfrm>
          <a:prstGeom prst="rect">
            <a:avLst/>
          </a:prstGeom>
          <a:noFill/>
          <a:extLst>
            <a:ext uri="{909E8E84-426E-40DD-AFC4-6F175D3DCCD1}">
              <a14:hiddenFill xmlns:a14="http://schemas.microsoft.com/office/drawing/2010/main">
                <a:solidFill>
                  <a:srgbClr val="FFFFFF"/>
                </a:solidFill>
              </a14:hiddenFill>
            </a:ext>
          </a:extLst>
        </p:spPr>
      </p:pic>
      <p:pic>
        <p:nvPicPr>
          <p:cNvPr id="4" name="グラフ">
            <a:extLst>
              <a:ext uri="{FF2B5EF4-FFF2-40B4-BE49-F238E27FC236}">
                <a16:creationId xmlns:a16="http://schemas.microsoft.com/office/drawing/2014/main" id="{1C1E755B-3B19-4A37-A484-FD7FB1EC2914}"/>
              </a:ext>
            </a:extLst>
          </p:cNvPr>
          <p:cNvPicPr>
            <a:picLocks noChangeAspect="1"/>
          </p:cNvPicPr>
          <p:nvPr/>
        </p:nvPicPr>
        <p:blipFill>
          <a:blip r:embed="rId6"/>
          <a:stretch>
            <a:fillRect/>
          </a:stretch>
        </p:blipFill>
        <p:spPr>
          <a:xfrm>
            <a:off x="5690176" y="1510927"/>
            <a:ext cx="3467727" cy="3082942"/>
          </a:xfrm>
          <a:prstGeom prst="rect">
            <a:avLst/>
          </a:prstGeom>
        </p:spPr>
      </p:pic>
      <p:grpSp>
        <p:nvGrpSpPr>
          <p:cNvPr id="32" name="かたむきの上下が激しい">
            <a:extLst>
              <a:ext uri="{FF2B5EF4-FFF2-40B4-BE49-F238E27FC236}">
                <a16:creationId xmlns:a16="http://schemas.microsoft.com/office/drawing/2014/main" id="{6A6C06E0-149B-498A-9FF0-8F4D3979C7B8}"/>
              </a:ext>
            </a:extLst>
          </p:cNvPr>
          <p:cNvGrpSpPr/>
          <p:nvPr/>
        </p:nvGrpSpPr>
        <p:grpSpPr>
          <a:xfrm>
            <a:off x="7740533" y="1592932"/>
            <a:ext cx="2711961" cy="842260"/>
            <a:chOff x="10800726" y="2938454"/>
            <a:chExt cx="1960984" cy="536782"/>
          </a:xfrm>
        </p:grpSpPr>
        <p:grpSp>
          <p:nvGrpSpPr>
            <p:cNvPr id="192" name="グループ化 191">
              <a:extLst>
                <a:ext uri="{FF2B5EF4-FFF2-40B4-BE49-F238E27FC236}">
                  <a16:creationId xmlns:a16="http://schemas.microsoft.com/office/drawing/2014/main" id="{56A7CC4E-0F55-4121-A9A5-F5483D2A6F64}"/>
                </a:ext>
              </a:extLst>
            </p:cNvPr>
            <p:cNvGrpSpPr/>
            <p:nvPr/>
          </p:nvGrpSpPr>
          <p:grpSpPr>
            <a:xfrm>
              <a:off x="10800726" y="2938454"/>
              <a:ext cx="1960984" cy="536782"/>
              <a:chOff x="4882843" y="2486885"/>
              <a:chExt cx="1960984" cy="536782"/>
            </a:xfrm>
          </p:grpSpPr>
          <p:grpSp>
            <p:nvGrpSpPr>
              <p:cNvPr id="193" name="グループ化 192">
                <a:extLst>
                  <a:ext uri="{FF2B5EF4-FFF2-40B4-BE49-F238E27FC236}">
                    <a16:creationId xmlns:a16="http://schemas.microsoft.com/office/drawing/2014/main" id="{2292627D-C42C-4C7E-801B-D6F0F4D2CBA9}"/>
                  </a:ext>
                </a:extLst>
              </p:cNvPr>
              <p:cNvGrpSpPr/>
              <p:nvPr/>
            </p:nvGrpSpPr>
            <p:grpSpPr>
              <a:xfrm>
                <a:off x="4882843" y="2486885"/>
                <a:ext cx="1960984" cy="536782"/>
                <a:chOff x="2087282" y="2166320"/>
                <a:chExt cx="1960984" cy="512285"/>
              </a:xfrm>
            </p:grpSpPr>
            <p:grpSp>
              <p:nvGrpSpPr>
                <p:cNvPr id="195" name="作成手順③吹き出し">
                  <a:extLst>
                    <a:ext uri="{FF2B5EF4-FFF2-40B4-BE49-F238E27FC236}">
                      <a16:creationId xmlns:a16="http://schemas.microsoft.com/office/drawing/2014/main" id="{002DCF76-1276-4C7E-A311-F588AA4C534E}"/>
                    </a:ext>
                  </a:extLst>
                </p:cNvPr>
                <p:cNvGrpSpPr/>
                <p:nvPr/>
              </p:nvGrpSpPr>
              <p:grpSpPr>
                <a:xfrm>
                  <a:off x="2087282" y="2166320"/>
                  <a:ext cx="1960984" cy="512285"/>
                  <a:chOff x="6866472" y="2933032"/>
                  <a:chExt cx="1987344" cy="512285"/>
                </a:xfrm>
              </p:grpSpPr>
              <p:sp>
                <p:nvSpPr>
                  <p:cNvPr id="197" name="作業手順③吹き出し">
                    <a:extLst>
                      <a:ext uri="{FF2B5EF4-FFF2-40B4-BE49-F238E27FC236}">
                        <a16:creationId xmlns:a16="http://schemas.microsoft.com/office/drawing/2014/main" id="{9DAE9578-51AA-4013-901C-A7926907D4F7}"/>
                      </a:ext>
                    </a:extLst>
                  </p:cNvPr>
                  <p:cNvSpPr/>
                  <p:nvPr/>
                </p:nvSpPr>
                <p:spPr>
                  <a:xfrm>
                    <a:off x="6866472" y="2933032"/>
                    <a:ext cx="1987344" cy="512285"/>
                  </a:xfrm>
                  <a:prstGeom prst="wedgeRoundRectCallout">
                    <a:avLst>
                      <a:gd name="adj1" fmla="val -36310"/>
                      <a:gd name="adj2" fmla="val 76255"/>
                      <a:gd name="adj3" fmla="val 16667"/>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2"/>
                      </a:solidFill>
                    </a:endParaRPr>
                  </a:p>
                </p:txBody>
              </p:sp>
              <p:sp>
                <p:nvSpPr>
                  <p:cNvPr id="198" name="目印があると線が引きやすいよ！">
                    <a:extLst>
                      <a:ext uri="{FF2B5EF4-FFF2-40B4-BE49-F238E27FC236}">
                        <a16:creationId xmlns:a16="http://schemas.microsoft.com/office/drawing/2014/main" id="{11F5747C-0216-4931-B042-5E343127F589}"/>
                      </a:ext>
                    </a:extLst>
                  </p:cNvPr>
                  <p:cNvSpPr txBox="1"/>
                  <p:nvPr/>
                </p:nvSpPr>
                <p:spPr>
                  <a:xfrm>
                    <a:off x="6917046" y="2962206"/>
                    <a:ext cx="1838867" cy="219295"/>
                  </a:xfrm>
                  <a:prstGeom prst="rect">
                    <a:avLst/>
                  </a:prstGeom>
                  <a:noFill/>
                </p:spPr>
                <p:txBody>
                  <a:bodyPr wrap="square" rtlCol="0">
                    <a:spAutoFit/>
                  </a:bodyPr>
                  <a:lstStyle/>
                  <a:p>
                    <a:pPr algn="dist">
                      <a:lnSpc>
                        <a:spcPct val="150000"/>
                      </a:lnSpc>
                    </a:pPr>
                    <a:r>
                      <a:rPr lang="ja-JP" altLang="en-US" sz="1400" dirty="0">
                        <a:solidFill>
                          <a:schemeClr val="tx2"/>
                        </a:solidFill>
                        <a:latin typeface="BIZ UDPゴシック" panose="020B0400000000000000" pitchFamily="50" charset="-128"/>
                        <a:ea typeface="BIZ UDPゴシック" panose="020B0400000000000000" pitchFamily="50" charset="-128"/>
                      </a:rPr>
                      <a:t>かたむきの上下が激しい、</a:t>
                    </a:r>
                    <a:endParaRPr lang="en-US" altLang="ja-JP" sz="1400" dirty="0">
                      <a:solidFill>
                        <a:schemeClr val="tx2"/>
                      </a:solidFill>
                      <a:latin typeface="BIZ UDPゴシック" panose="020B0400000000000000" pitchFamily="50" charset="-128"/>
                      <a:ea typeface="BIZ UDPゴシック" panose="020B0400000000000000" pitchFamily="50" charset="-128"/>
                    </a:endParaRPr>
                  </a:p>
                </p:txBody>
              </p:sp>
            </p:grpSp>
            <p:sp>
              <p:nvSpPr>
                <p:cNvPr id="196" name="せん">
                  <a:extLst>
                    <a:ext uri="{FF2B5EF4-FFF2-40B4-BE49-F238E27FC236}">
                      <a16:creationId xmlns:a16="http://schemas.microsoft.com/office/drawing/2014/main" id="{5A706621-14E9-473F-B5ED-12CD5B5D9568}"/>
                    </a:ext>
                  </a:extLst>
                </p:cNvPr>
                <p:cNvSpPr txBox="1"/>
                <p:nvPr/>
              </p:nvSpPr>
              <p:spPr>
                <a:xfrm>
                  <a:off x="2838504" y="2167712"/>
                  <a:ext cx="452100" cy="131039"/>
                </a:xfrm>
                <a:prstGeom prst="rect">
                  <a:avLst/>
                </a:prstGeom>
                <a:noFill/>
              </p:spPr>
              <p:txBody>
                <a:bodyPr wrap="square" rtlCol="0">
                  <a:spAutoFit/>
                </a:bodyPr>
                <a:lstStyle/>
                <a:p>
                  <a:pPr algn="dist"/>
                  <a:r>
                    <a:rPr kumimoji="1" lang="ja-JP" altLang="en-US" sz="800" b="1" dirty="0">
                      <a:solidFill>
                        <a:schemeClr val="tx2"/>
                      </a:solidFill>
                      <a:latin typeface="BIZ UDPゴシック" panose="020B0400000000000000" pitchFamily="50" charset="-128"/>
                      <a:ea typeface="BIZ UDPゴシック" panose="020B0400000000000000" pitchFamily="50" charset="-128"/>
                    </a:rPr>
                    <a:t>じょうげ</a:t>
                  </a:r>
                  <a:endParaRPr kumimoji="1" lang="en-US" altLang="ja-JP" sz="800" b="1" dirty="0">
                    <a:solidFill>
                      <a:schemeClr val="tx2"/>
                    </a:solidFill>
                    <a:latin typeface="BIZ UDPゴシック" panose="020B0400000000000000" pitchFamily="50" charset="-128"/>
                    <a:ea typeface="BIZ UDPゴシック" panose="020B0400000000000000" pitchFamily="50" charset="-128"/>
                  </a:endParaRPr>
                </a:p>
              </p:txBody>
            </p:sp>
          </p:grpSp>
          <p:sp>
            <p:nvSpPr>
              <p:cNvPr id="194" name="変化がとても大きそう">
                <a:extLst>
                  <a:ext uri="{FF2B5EF4-FFF2-40B4-BE49-F238E27FC236}">
                    <a16:creationId xmlns:a16="http://schemas.microsoft.com/office/drawing/2014/main" id="{29EC902B-67FF-4F3E-A76B-8FCACBDEFC0A}"/>
                  </a:ext>
                </a:extLst>
              </p:cNvPr>
              <p:cNvSpPr txBox="1"/>
              <p:nvPr/>
            </p:nvSpPr>
            <p:spPr>
              <a:xfrm>
                <a:off x="4971030" y="2744837"/>
                <a:ext cx="1844331" cy="229781"/>
              </a:xfrm>
              <a:prstGeom prst="rect">
                <a:avLst/>
              </a:prstGeom>
              <a:noFill/>
            </p:spPr>
            <p:txBody>
              <a:bodyPr wrap="square" rtlCol="0">
                <a:spAutoFit/>
              </a:bodyPr>
              <a:lstStyle/>
              <a:p>
                <a:pPr algn="dist">
                  <a:lnSpc>
                    <a:spcPct val="150000"/>
                  </a:lnSpc>
                </a:pPr>
                <a:r>
                  <a:rPr lang="ja-JP" altLang="en-US" sz="1400" dirty="0">
                    <a:solidFill>
                      <a:schemeClr val="tx2"/>
                    </a:solidFill>
                    <a:latin typeface="BIZ UDPゴシック" panose="020B0400000000000000" pitchFamily="50" charset="-128"/>
                    <a:ea typeface="BIZ UDPゴシック" panose="020B0400000000000000" pitchFamily="50" charset="-128"/>
                  </a:rPr>
                  <a:t>変化がとても大きそう？</a:t>
                </a:r>
                <a:endParaRPr lang="en-US" altLang="ja-JP" sz="1400" dirty="0">
                  <a:solidFill>
                    <a:schemeClr val="tx2"/>
                  </a:solidFill>
                  <a:latin typeface="BIZ UDPゴシック" panose="020B0400000000000000" pitchFamily="50" charset="-128"/>
                  <a:ea typeface="BIZ UDPゴシック" panose="020B0400000000000000" pitchFamily="50" charset="-128"/>
                </a:endParaRPr>
              </a:p>
            </p:txBody>
          </p:sp>
        </p:grpSp>
        <p:sp>
          <p:nvSpPr>
            <p:cNvPr id="200" name="せん">
              <a:extLst>
                <a:ext uri="{FF2B5EF4-FFF2-40B4-BE49-F238E27FC236}">
                  <a16:creationId xmlns:a16="http://schemas.microsoft.com/office/drawing/2014/main" id="{5999AFE4-0EC8-4B74-9669-911CA22F2677}"/>
                </a:ext>
              </a:extLst>
            </p:cNvPr>
            <p:cNvSpPr txBox="1"/>
            <p:nvPr/>
          </p:nvSpPr>
          <p:spPr>
            <a:xfrm>
              <a:off x="12016180" y="2940399"/>
              <a:ext cx="284737" cy="144461"/>
            </a:xfrm>
            <a:prstGeom prst="rect">
              <a:avLst/>
            </a:prstGeom>
            <a:noFill/>
          </p:spPr>
          <p:txBody>
            <a:bodyPr wrap="square" rtlCol="0">
              <a:spAutoFit/>
            </a:bodyPr>
            <a:lstStyle/>
            <a:p>
              <a:pPr algn="dist"/>
              <a:r>
                <a:rPr kumimoji="1" lang="ja-JP" altLang="en-US" sz="800" b="1" dirty="0">
                  <a:solidFill>
                    <a:schemeClr val="tx2"/>
                  </a:solidFill>
                  <a:latin typeface="BIZ UDPゴシック" panose="020B0400000000000000" pitchFamily="50" charset="-128"/>
                  <a:ea typeface="BIZ UDPゴシック" panose="020B0400000000000000" pitchFamily="50" charset="-128"/>
                </a:rPr>
                <a:t>はげ</a:t>
              </a:r>
              <a:endParaRPr kumimoji="1" lang="en-US" altLang="ja-JP" sz="800" b="1" dirty="0">
                <a:solidFill>
                  <a:schemeClr val="tx2"/>
                </a:solidFill>
                <a:latin typeface="BIZ UDPゴシック" panose="020B0400000000000000" pitchFamily="50" charset="-128"/>
                <a:ea typeface="BIZ UDPゴシック" panose="020B0400000000000000" pitchFamily="50" charset="-128"/>
              </a:endParaRPr>
            </a:p>
          </p:txBody>
        </p:sp>
        <p:sp>
          <p:nvSpPr>
            <p:cNvPr id="201" name="せん">
              <a:extLst>
                <a:ext uri="{FF2B5EF4-FFF2-40B4-BE49-F238E27FC236}">
                  <a16:creationId xmlns:a16="http://schemas.microsoft.com/office/drawing/2014/main" id="{616DEBDF-56C6-4A92-BED8-E93B15290FC8}"/>
                </a:ext>
              </a:extLst>
            </p:cNvPr>
            <p:cNvSpPr txBox="1"/>
            <p:nvPr/>
          </p:nvSpPr>
          <p:spPr>
            <a:xfrm>
              <a:off x="10869603" y="3172901"/>
              <a:ext cx="441364" cy="137305"/>
            </a:xfrm>
            <a:prstGeom prst="rect">
              <a:avLst/>
            </a:prstGeom>
            <a:noFill/>
          </p:spPr>
          <p:txBody>
            <a:bodyPr wrap="square" rtlCol="0">
              <a:spAutoFit/>
            </a:bodyPr>
            <a:lstStyle/>
            <a:p>
              <a:pPr algn="dist"/>
              <a:r>
                <a:rPr kumimoji="1" lang="ja-JP" altLang="en-US" sz="800" b="1" dirty="0">
                  <a:solidFill>
                    <a:schemeClr val="tx2"/>
                  </a:solidFill>
                  <a:latin typeface="BIZ UDPゴシック" panose="020B0400000000000000" pitchFamily="50" charset="-128"/>
                  <a:ea typeface="BIZ UDPゴシック" panose="020B0400000000000000" pitchFamily="50" charset="-128"/>
                </a:rPr>
                <a:t>へんか</a:t>
              </a:r>
              <a:endParaRPr kumimoji="1" lang="en-US" altLang="ja-JP" sz="800" b="1" dirty="0">
                <a:solidFill>
                  <a:schemeClr val="tx2"/>
                </a:solidFill>
                <a:latin typeface="BIZ UDPゴシック" panose="020B0400000000000000" pitchFamily="50" charset="-128"/>
                <a:ea typeface="BIZ UDPゴシック" panose="020B0400000000000000" pitchFamily="50" charset="-128"/>
              </a:endParaRPr>
            </a:p>
          </p:txBody>
        </p:sp>
        <p:sp>
          <p:nvSpPr>
            <p:cNvPr id="202" name="せん">
              <a:extLst>
                <a:ext uri="{FF2B5EF4-FFF2-40B4-BE49-F238E27FC236}">
                  <a16:creationId xmlns:a16="http://schemas.microsoft.com/office/drawing/2014/main" id="{5FE02616-BA68-4417-9BD5-274AAA5B62E5}"/>
                </a:ext>
              </a:extLst>
            </p:cNvPr>
            <p:cNvSpPr txBox="1"/>
            <p:nvPr/>
          </p:nvSpPr>
          <p:spPr>
            <a:xfrm>
              <a:off x="11828053" y="3172073"/>
              <a:ext cx="302933" cy="137305"/>
            </a:xfrm>
            <a:prstGeom prst="rect">
              <a:avLst/>
            </a:prstGeom>
            <a:noFill/>
          </p:spPr>
          <p:txBody>
            <a:bodyPr wrap="square" rtlCol="0">
              <a:spAutoFit/>
            </a:bodyPr>
            <a:lstStyle/>
            <a:p>
              <a:pPr algn="dist"/>
              <a:r>
                <a:rPr kumimoji="1" lang="ja-JP" altLang="en-US" sz="800" b="1" dirty="0">
                  <a:solidFill>
                    <a:schemeClr val="tx2"/>
                  </a:solidFill>
                  <a:latin typeface="BIZ UDPゴシック" panose="020B0400000000000000" pitchFamily="50" charset="-128"/>
                  <a:ea typeface="BIZ UDPゴシック" panose="020B0400000000000000" pitchFamily="50" charset="-128"/>
                </a:rPr>
                <a:t>おお</a:t>
              </a:r>
              <a:endParaRPr kumimoji="1" lang="en-US" altLang="ja-JP" sz="800" b="1" dirty="0">
                <a:solidFill>
                  <a:schemeClr val="tx2"/>
                </a:solidFill>
                <a:latin typeface="BIZ UDPゴシック" panose="020B0400000000000000" pitchFamily="50" charset="-128"/>
                <a:ea typeface="BIZ UDPゴシック" panose="020B0400000000000000" pitchFamily="50" charset="-128"/>
              </a:endParaRPr>
            </a:p>
          </p:txBody>
        </p:sp>
      </p:grpSp>
      <p:pic>
        <p:nvPicPr>
          <p:cNvPr id="204" name="下ちょんちょん">
            <a:extLst>
              <a:ext uri="{FF2B5EF4-FFF2-40B4-BE49-F238E27FC236}">
                <a16:creationId xmlns:a16="http://schemas.microsoft.com/office/drawing/2014/main" id="{18A1E1EA-E31E-4FC2-953F-E55BCF82155F}"/>
              </a:ext>
            </a:extLst>
          </p:cNvPr>
          <p:cNvPicPr>
            <a:picLocks noChangeAspect="1" noChangeArrowheads="1"/>
          </p:cNvPicPr>
          <p:nvPr/>
        </p:nvPicPr>
        <p:blipFill>
          <a:blip r:embed="rId4">
            <a:alphaModFix/>
            <a:extLst>
              <a:ext uri="{BEBA8EAE-BF5A-486C-A8C5-ECC9F3942E4B}">
                <a14:imgProps xmlns:a14="http://schemas.microsoft.com/office/drawing/2010/main">
                  <a14:imgLayer r:embed="rId5">
                    <a14:imgEffect>
                      <a14:colorTemperature colorTemp="10596"/>
                    </a14:imgEffect>
                    <a14:imgEffect>
                      <a14:saturation sat="366000"/>
                    </a14:imgEffect>
                  </a14:imgLayer>
                </a14:imgProps>
              </a:ext>
              <a:ext uri="{28A0092B-C50C-407E-A947-70E740481C1C}">
                <a14:useLocalDpi xmlns:a14="http://schemas.microsoft.com/office/drawing/2010/main" val="0"/>
              </a:ext>
            </a:extLst>
          </a:blip>
          <a:srcRect/>
          <a:stretch>
            <a:fillRect/>
          </a:stretch>
        </p:blipFill>
        <p:spPr bwMode="auto">
          <a:xfrm rot="17056800" flipH="1">
            <a:off x="5544081" y="1323473"/>
            <a:ext cx="335607" cy="335607"/>
          </a:xfrm>
          <a:prstGeom prst="rect">
            <a:avLst/>
          </a:prstGeom>
          <a:noFill/>
          <a:extLst>
            <a:ext uri="{909E8E84-426E-40DD-AFC4-6F175D3DCCD1}">
              <a14:hiddenFill xmlns:a14="http://schemas.microsoft.com/office/drawing/2010/main">
                <a:solidFill>
                  <a:srgbClr val="FFFFFF"/>
                </a:solidFill>
              </a14:hiddenFill>
            </a:ext>
          </a:extLst>
        </p:spPr>
      </p:pic>
      <p:pic>
        <p:nvPicPr>
          <p:cNvPr id="207" name="上ちょんちょん">
            <a:extLst>
              <a:ext uri="{FF2B5EF4-FFF2-40B4-BE49-F238E27FC236}">
                <a16:creationId xmlns:a16="http://schemas.microsoft.com/office/drawing/2014/main" id="{BCF5589F-D0C4-45F2-825A-B3DE2B57E64F}"/>
              </a:ext>
            </a:extLst>
          </p:cNvPr>
          <p:cNvPicPr>
            <a:picLocks noChangeAspect="1" noChangeArrowheads="1"/>
          </p:cNvPicPr>
          <p:nvPr/>
        </p:nvPicPr>
        <p:blipFill>
          <a:blip r:embed="rId4">
            <a:alphaModFix/>
            <a:extLst>
              <a:ext uri="{BEBA8EAE-BF5A-486C-A8C5-ECC9F3942E4B}">
                <a14:imgProps xmlns:a14="http://schemas.microsoft.com/office/drawing/2010/main">
                  <a14:imgLayer r:embed="rId5">
                    <a14:imgEffect>
                      <a14:colorTemperature colorTemp="10596"/>
                    </a14:imgEffect>
                    <a14:imgEffect>
                      <a14:saturation sat="366000"/>
                    </a14:imgEffect>
                  </a14:imgLayer>
                </a14:imgProps>
              </a:ext>
              <a:ext uri="{28A0092B-C50C-407E-A947-70E740481C1C}">
                <a14:useLocalDpi xmlns:a14="http://schemas.microsoft.com/office/drawing/2010/main" val="0"/>
              </a:ext>
            </a:extLst>
          </a:blip>
          <a:srcRect/>
          <a:stretch>
            <a:fillRect/>
          </a:stretch>
        </p:blipFill>
        <p:spPr bwMode="auto">
          <a:xfrm rot="9456287" flipH="1">
            <a:off x="5561482" y="4254286"/>
            <a:ext cx="335607" cy="335607"/>
          </a:xfrm>
          <a:prstGeom prst="rect">
            <a:avLst/>
          </a:prstGeom>
          <a:noFill/>
          <a:extLst>
            <a:ext uri="{909E8E84-426E-40DD-AFC4-6F175D3DCCD1}">
              <a14:hiddenFill xmlns:a14="http://schemas.microsoft.com/office/drawing/2010/main">
                <a:solidFill>
                  <a:srgbClr val="FFFFFF"/>
                </a:solidFill>
              </a14:hiddenFill>
            </a:ext>
          </a:extLst>
        </p:spPr>
      </p:pic>
      <p:sp>
        <p:nvSpPr>
          <p:cNvPr id="203" name="四角形: 角を丸くする 202">
            <a:extLst>
              <a:ext uri="{FF2B5EF4-FFF2-40B4-BE49-F238E27FC236}">
                <a16:creationId xmlns:a16="http://schemas.microsoft.com/office/drawing/2014/main" id="{2F4F7873-4154-48E3-B149-BCC238D9EC8F}"/>
              </a:ext>
            </a:extLst>
          </p:cNvPr>
          <p:cNvSpPr/>
          <p:nvPr/>
        </p:nvSpPr>
        <p:spPr>
          <a:xfrm>
            <a:off x="5698141" y="1520479"/>
            <a:ext cx="369721" cy="2848453"/>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2"/>
              </a:solidFill>
            </a:endParaRPr>
          </a:p>
        </p:txBody>
      </p:sp>
      <p:sp>
        <p:nvSpPr>
          <p:cNvPr id="72" name="℃">
            <a:extLst>
              <a:ext uri="{FF2B5EF4-FFF2-40B4-BE49-F238E27FC236}">
                <a16:creationId xmlns:a16="http://schemas.microsoft.com/office/drawing/2014/main" id="{819F7919-2C60-43F4-A4FD-3A41B23E15B3}"/>
              </a:ext>
            </a:extLst>
          </p:cNvPr>
          <p:cNvSpPr txBox="1"/>
          <p:nvPr/>
        </p:nvSpPr>
        <p:spPr>
          <a:xfrm>
            <a:off x="2108435" y="1530026"/>
            <a:ext cx="417102" cy="230832"/>
          </a:xfrm>
          <a:prstGeom prst="rect">
            <a:avLst/>
          </a:prstGeom>
          <a:noFill/>
        </p:spPr>
        <p:txBody>
          <a:bodyPr wrap="none" rtlCol="0">
            <a:spAutoFit/>
          </a:bodyPr>
          <a:lstStyle/>
          <a:p>
            <a:r>
              <a:rPr kumimoji="1" lang="en-US" altLang="ja-JP" sz="900" b="1" dirty="0">
                <a:latin typeface="BIZ UDPゴシック" panose="020B0400000000000000" pitchFamily="50" charset="-128"/>
                <a:ea typeface="BIZ UDPゴシック" panose="020B0400000000000000" pitchFamily="50" charset="-128"/>
              </a:rPr>
              <a:t>(</a:t>
            </a:r>
            <a:r>
              <a:rPr kumimoji="1" lang="ja-JP" altLang="en-US" sz="900" b="1" dirty="0">
                <a:latin typeface="BIZ UDPゴシック" panose="020B0400000000000000" pitchFamily="50" charset="-128"/>
                <a:ea typeface="BIZ UDPゴシック" panose="020B0400000000000000" pitchFamily="50" charset="-128"/>
              </a:rPr>
              <a:t>℃</a:t>
            </a:r>
            <a:r>
              <a:rPr kumimoji="1" lang="en-US" altLang="ja-JP" sz="900" b="1" dirty="0">
                <a:latin typeface="BIZ UDPゴシック" panose="020B0400000000000000" pitchFamily="50" charset="-128"/>
                <a:ea typeface="BIZ UDPゴシック" panose="020B0400000000000000" pitchFamily="50" charset="-128"/>
              </a:rPr>
              <a:t>)</a:t>
            </a:r>
            <a:endParaRPr kumimoji="1" lang="ja-JP" altLang="en-US" sz="900" b="1" dirty="0">
              <a:latin typeface="BIZ UDPゴシック" panose="020B0400000000000000" pitchFamily="50" charset="-128"/>
              <a:ea typeface="BIZ UDPゴシック" panose="020B0400000000000000" pitchFamily="50" charset="-128"/>
            </a:endParaRPr>
          </a:p>
        </p:txBody>
      </p:sp>
      <p:sp>
        <p:nvSpPr>
          <p:cNvPr id="73" name="℃">
            <a:extLst>
              <a:ext uri="{FF2B5EF4-FFF2-40B4-BE49-F238E27FC236}">
                <a16:creationId xmlns:a16="http://schemas.microsoft.com/office/drawing/2014/main" id="{C43F1E46-CB18-4D71-B5CB-A7B0C2AD4C0C}"/>
              </a:ext>
            </a:extLst>
          </p:cNvPr>
          <p:cNvSpPr txBox="1"/>
          <p:nvPr/>
        </p:nvSpPr>
        <p:spPr>
          <a:xfrm>
            <a:off x="5652471" y="1502883"/>
            <a:ext cx="417102" cy="230832"/>
          </a:xfrm>
          <a:prstGeom prst="rect">
            <a:avLst/>
          </a:prstGeom>
          <a:noFill/>
        </p:spPr>
        <p:txBody>
          <a:bodyPr wrap="none" rtlCol="0">
            <a:spAutoFit/>
          </a:bodyPr>
          <a:lstStyle/>
          <a:p>
            <a:r>
              <a:rPr kumimoji="1" lang="en-US" altLang="ja-JP" sz="900" b="1" dirty="0">
                <a:latin typeface="BIZ UDPゴシック" panose="020B0400000000000000" pitchFamily="50" charset="-128"/>
                <a:ea typeface="BIZ UDPゴシック" panose="020B0400000000000000" pitchFamily="50" charset="-128"/>
              </a:rPr>
              <a:t>(</a:t>
            </a:r>
            <a:r>
              <a:rPr kumimoji="1" lang="ja-JP" altLang="en-US" sz="900" b="1" dirty="0">
                <a:latin typeface="BIZ UDPゴシック" panose="020B0400000000000000" pitchFamily="50" charset="-128"/>
                <a:ea typeface="BIZ UDPゴシック" panose="020B0400000000000000" pitchFamily="50" charset="-128"/>
              </a:rPr>
              <a:t>℃</a:t>
            </a:r>
            <a:r>
              <a:rPr kumimoji="1" lang="en-US" altLang="ja-JP" sz="900" b="1" dirty="0">
                <a:latin typeface="BIZ UDPゴシック" panose="020B0400000000000000" pitchFamily="50" charset="-128"/>
                <a:ea typeface="BIZ UDPゴシック" panose="020B0400000000000000" pitchFamily="50" charset="-128"/>
              </a:rPr>
              <a:t>)</a:t>
            </a:r>
            <a:endParaRPr kumimoji="1" lang="ja-JP" altLang="en-US" sz="900" b="1" dirty="0">
              <a:latin typeface="BIZ UDPゴシック" panose="020B0400000000000000" pitchFamily="50" charset="-128"/>
              <a:ea typeface="BIZ UDPゴシック" panose="020B0400000000000000" pitchFamily="50" charset="-128"/>
            </a:endParaRPr>
          </a:p>
        </p:txBody>
      </p:sp>
      <p:sp>
        <p:nvSpPr>
          <p:cNvPr id="74" name="も">
            <a:extLst>
              <a:ext uri="{FF2B5EF4-FFF2-40B4-BE49-F238E27FC236}">
                <a16:creationId xmlns:a16="http://schemas.microsoft.com/office/drawing/2014/main" id="{BBF8D233-7F6E-41F2-A389-4448865691DB}"/>
              </a:ext>
            </a:extLst>
          </p:cNvPr>
          <p:cNvSpPr txBox="1"/>
          <p:nvPr/>
        </p:nvSpPr>
        <p:spPr>
          <a:xfrm>
            <a:off x="5335718" y="733428"/>
            <a:ext cx="269506" cy="254044"/>
          </a:xfrm>
          <a:prstGeom prst="rect">
            <a:avLst/>
          </a:prstGeom>
          <a:noFill/>
        </p:spPr>
        <p:txBody>
          <a:bodyPr wrap="square" rtlCol="0">
            <a:spAutoFit/>
          </a:bodyPr>
          <a:lstStyle>
            <a:defPPr>
              <a:defRPr lang="en-US"/>
            </a:defPPr>
            <a:lvl1pPr algn="dist" defTabSz="914377">
              <a:defRPr sz="1051">
                <a:solidFill>
                  <a:srgbClr val="525254"/>
                </a:solidFill>
                <a:latin typeface="BIZ UDPゴシック" panose="020B0400000000000000" pitchFamily="50" charset="-128"/>
                <a:ea typeface="BIZ UDPゴシック" panose="020B0400000000000000" pitchFamily="50" charset="-128"/>
              </a:defRPr>
            </a:lvl1pPr>
          </a:lstStyle>
          <a:p>
            <a:r>
              <a:rPr lang="ja-JP" altLang="en-US" dirty="0">
                <a:solidFill>
                  <a:schemeClr val="tx2"/>
                </a:solidFill>
              </a:rPr>
              <a:t>も</a:t>
            </a:r>
          </a:p>
        </p:txBody>
      </p:sp>
      <p:grpSp>
        <p:nvGrpSpPr>
          <p:cNvPr id="6" name="かたむきがゆるやか…">
            <a:extLst>
              <a:ext uri="{FF2B5EF4-FFF2-40B4-BE49-F238E27FC236}">
                <a16:creationId xmlns:a16="http://schemas.microsoft.com/office/drawing/2014/main" id="{AE1812B6-686F-4070-8FED-B79C4CFBAB24}"/>
              </a:ext>
            </a:extLst>
          </p:cNvPr>
          <p:cNvGrpSpPr/>
          <p:nvPr/>
        </p:nvGrpSpPr>
        <p:grpSpPr>
          <a:xfrm>
            <a:off x="3061770" y="1523918"/>
            <a:ext cx="2387211" cy="809633"/>
            <a:chOff x="3061770" y="1504254"/>
            <a:chExt cx="2387211" cy="809633"/>
          </a:xfrm>
        </p:grpSpPr>
        <p:grpSp>
          <p:nvGrpSpPr>
            <p:cNvPr id="185" name="作成手順③吹き出し">
              <a:extLst>
                <a:ext uri="{FF2B5EF4-FFF2-40B4-BE49-F238E27FC236}">
                  <a16:creationId xmlns:a16="http://schemas.microsoft.com/office/drawing/2014/main" id="{49CFBC63-EA07-4535-B8FE-374A982FF5A7}"/>
                </a:ext>
              </a:extLst>
            </p:cNvPr>
            <p:cNvGrpSpPr/>
            <p:nvPr/>
          </p:nvGrpSpPr>
          <p:grpSpPr>
            <a:xfrm>
              <a:off x="3061770" y="1504254"/>
              <a:ext cx="2387211" cy="809633"/>
              <a:chOff x="6752059" y="2898754"/>
              <a:chExt cx="1706291" cy="441185"/>
            </a:xfrm>
          </p:grpSpPr>
          <p:sp>
            <p:nvSpPr>
              <p:cNvPr id="187" name="作業手順③吹き出し">
                <a:extLst>
                  <a:ext uri="{FF2B5EF4-FFF2-40B4-BE49-F238E27FC236}">
                    <a16:creationId xmlns:a16="http://schemas.microsoft.com/office/drawing/2014/main" id="{1FC88CC9-D256-4FF5-8008-4190326A996D}"/>
                  </a:ext>
                </a:extLst>
              </p:cNvPr>
              <p:cNvSpPr/>
              <p:nvPr/>
            </p:nvSpPr>
            <p:spPr>
              <a:xfrm>
                <a:off x="6752059" y="2898754"/>
                <a:ext cx="1706291" cy="441185"/>
              </a:xfrm>
              <a:prstGeom prst="wedgeRoundRectCallout">
                <a:avLst>
                  <a:gd name="adj1" fmla="val -36310"/>
                  <a:gd name="adj2" fmla="val 76255"/>
                  <a:gd name="adj3" fmla="val 16667"/>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2"/>
                  </a:solidFill>
                </a:endParaRPr>
              </a:p>
            </p:txBody>
          </p:sp>
          <p:sp>
            <p:nvSpPr>
              <p:cNvPr id="188" name="かたむきがゆるやか・・・">
                <a:extLst>
                  <a:ext uri="{FF2B5EF4-FFF2-40B4-BE49-F238E27FC236}">
                    <a16:creationId xmlns:a16="http://schemas.microsoft.com/office/drawing/2014/main" id="{44013553-06C7-4EB2-B101-74938C422CC4}"/>
                  </a:ext>
                </a:extLst>
              </p:cNvPr>
              <p:cNvSpPr txBox="1"/>
              <p:nvPr/>
            </p:nvSpPr>
            <p:spPr>
              <a:xfrm>
                <a:off x="6794231" y="2916957"/>
                <a:ext cx="1632806" cy="196470"/>
              </a:xfrm>
              <a:prstGeom prst="rect">
                <a:avLst/>
              </a:prstGeom>
              <a:noFill/>
            </p:spPr>
            <p:txBody>
              <a:bodyPr wrap="square" rtlCol="0">
                <a:spAutoFit/>
              </a:bodyPr>
              <a:lstStyle/>
              <a:p>
                <a:pPr algn="dist">
                  <a:lnSpc>
                    <a:spcPct val="150000"/>
                  </a:lnSpc>
                </a:pPr>
                <a:r>
                  <a:rPr lang="ja-JP" altLang="en-US" sz="1400" dirty="0">
                    <a:solidFill>
                      <a:schemeClr val="tx2"/>
                    </a:solidFill>
                    <a:latin typeface="BIZ UDPゴシック" panose="020B0400000000000000" pitchFamily="50" charset="-128"/>
                    <a:ea typeface="BIZ UDPゴシック" panose="020B0400000000000000" pitchFamily="50" charset="-128"/>
                  </a:rPr>
                  <a:t>かたむきがゆるやか</a:t>
                </a:r>
                <a:r>
                  <a:rPr lang="en-US" altLang="ja-JP" sz="1400" dirty="0">
                    <a:solidFill>
                      <a:schemeClr val="tx2"/>
                    </a:solidFill>
                    <a:latin typeface="BIZ UDPゴシック" panose="020B0400000000000000" pitchFamily="50" charset="-128"/>
                    <a:ea typeface="BIZ UDPゴシック" panose="020B0400000000000000" pitchFamily="50" charset="-128"/>
                  </a:rPr>
                  <a:t>…</a:t>
                </a:r>
              </a:p>
            </p:txBody>
          </p:sp>
        </p:grpSp>
        <p:sp>
          <p:nvSpPr>
            <p:cNvPr id="191" name="じゃあ変化は小さい？">
              <a:extLst>
                <a:ext uri="{FF2B5EF4-FFF2-40B4-BE49-F238E27FC236}">
                  <a16:creationId xmlns:a16="http://schemas.microsoft.com/office/drawing/2014/main" id="{AC3310C4-C155-4BEA-9C95-3D9BC34D184C}"/>
                </a:ext>
              </a:extLst>
            </p:cNvPr>
            <p:cNvSpPr txBox="1"/>
            <p:nvPr/>
          </p:nvSpPr>
          <p:spPr>
            <a:xfrm>
              <a:off x="3155720" y="1887511"/>
              <a:ext cx="2271040" cy="360548"/>
            </a:xfrm>
            <a:prstGeom prst="rect">
              <a:avLst/>
            </a:prstGeom>
            <a:noFill/>
          </p:spPr>
          <p:txBody>
            <a:bodyPr wrap="square" rtlCol="0">
              <a:spAutoFit/>
            </a:bodyPr>
            <a:lstStyle/>
            <a:p>
              <a:pPr algn="dist">
                <a:lnSpc>
                  <a:spcPct val="150000"/>
                </a:lnSpc>
              </a:pPr>
              <a:r>
                <a:rPr lang="ja-JP" altLang="en-US" sz="1400" dirty="0">
                  <a:solidFill>
                    <a:schemeClr val="tx2"/>
                  </a:solidFill>
                  <a:latin typeface="BIZ UDPゴシック" panose="020B0400000000000000" pitchFamily="50" charset="-128"/>
                  <a:ea typeface="BIZ UDPゴシック" panose="020B0400000000000000" pitchFamily="50" charset="-128"/>
                </a:rPr>
                <a:t>じゃあ変化は小さい？</a:t>
              </a:r>
              <a:endParaRPr lang="en-US" altLang="ja-JP" sz="1400" dirty="0">
                <a:solidFill>
                  <a:schemeClr val="tx2"/>
                </a:solidFill>
                <a:latin typeface="BIZ UDPゴシック" panose="020B0400000000000000" pitchFamily="50" charset="-128"/>
                <a:ea typeface="BIZ UDPゴシック" panose="020B0400000000000000" pitchFamily="50" charset="-128"/>
              </a:endParaRPr>
            </a:p>
          </p:txBody>
        </p:sp>
        <p:sp>
          <p:nvSpPr>
            <p:cNvPr id="75" name="へんか">
              <a:extLst>
                <a:ext uri="{FF2B5EF4-FFF2-40B4-BE49-F238E27FC236}">
                  <a16:creationId xmlns:a16="http://schemas.microsoft.com/office/drawing/2014/main" id="{FDE9A4D1-3894-444C-A6AF-B4588F795CA8}"/>
                </a:ext>
              </a:extLst>
            </p:cNvPr>
            <p:cNvSpPr txBox="1"/>
            <p:nvPr/>
          </p:nvSpPr>
          <p:spPr>
            <a:xfrm>
              <a:off x="3719962" y="1844017"/>
              <a:ext cx="610388" cy="215444"/>
            </a:xfrm>
            <a:prstGeom prst="rect">
              <a:avLst/>
            </a:prstGeom>
            <a:noFill/>
          </p:spPr>
          <p:txBody>
            <a:bodyPr wrap="square" rtlCol="0">
              <a:spAutoFit/>
            </a:bodyPr>
            <a:lstStyle/>
            <a:p>
              <a:pPr algn="dist"/>
              <a:r>
                <a:rPr kumimoji="1" lang="ja-JP" altLang="en-US" sz="800" b="1" dirty="0">
                  <a:solidFill>
                    <a:schemeClr val="tx2"/>
                  </a:solidFill>
                  <a:latin typeface="BIZ UDPゴシック" panose="020B0400000000000000" pitchFamily="50" charset="-128"/>
                  <a:ea typeface="BIZ UDPゴシック" panose="020B0400000000000000" pitchFamily="50" charset="-128"/>
                </a:rPr>
                <a:t>へんか</a:t>
              </a:r>
              <a:endParaRPr kumimoji="1" lang="en-US" altLang="ja-JP" sz="800" b="1" dirty="0">
                <a:solidFill>
                  <a:schemeClr val="tx2"/>
                </a:solidFill>
                <a:latin typeface="BIZ UDPゴシック" panose="020B0400000000000000" pitchFamily="50" charset="-128"/>
                <a:ea typeface="BIZ UDPゴシック" panose="020B0400000000000000" pitchFamily="50" charset="-128"/>
              </a:endParaRPr>
            </a:p>
          </p:txBody>
        </p:sp>
        <p:sp>
          <p:nvSpPr>
            <p:cNvPr id="77" name="ちい">
              <a:extLst>
                <a:ext uri="{FF2B5EF4-FFF2-40B4-BE49-F238E27FC236}">
                  <a16:creationId xmlns:a16="http://schemas.microsoft.com/office/drawing/2014/main" id="{00853B02-4EF2-4E36-979D-AD36F20F71E2}"/>
                </a:ext>
              </a:extLst>
            </p:cNvPr>
            <p:cNvSpPr txBox="1"/>
            <p:nvPr/>
          </p:nvSpPr>
          <p:spPr>
            <a:xfrm>
              <a:off x="4391618" y="1855294"/>
              <a:ext cx="397739" cy="215444"/>
            </a:xfrm>
            <a:prstGeom prst="rect">
              <a:avLst/>
            </a:prstGeom>
            <a:noFill/>
          </p:spPr>
          <p:txBody>
            <a:bodyPr wrap="square" rtlCol="0">
              <a:spAutoFit/>
            </a:bodyPr>
            <a:lstStyle/>
            <a:p>
              <a:pPr algn="dist"/>
              <a:r>
                <a:rPr kumimoji="1" lang="ja-JP" altLang="en-US" sz="800" b="1" dirty="0">
                  <a:solidFill>
                    <a:schemeClr val="tx2"/>
                  </a:solidFill>
                  <a:latin typeface="BIZ UDPゴシック" panose="020B0400000000000000" pitchFamily="50" charset="-128"/>
                  <a:ea typeface="BIZ UDPゴシック" panose="020B0400000000000000" pitchFamily="50" charset="-128"/>
                </a:rPr>
                <a:t>ちい</a:t>
              </a:r>
              <a:endParaRPr kumimoji="1" lang="en-US" altLang="ja-JP" sz="800" b="1" dirty="0">
                <a:solidFill>
                  <a:schemeClr val="tx2"/>
                </a:solidFill>
                <a:latin typeface="BIZ UDPゴシック" panose="020B0400000000000000" pitchFamily="50" charset="-128"/>
                <a:ea typeface="BIZ UDPゴシック" panose="020B0400000000000000" pitchFamily="50" charset="-128"/>
              </a:endParaRPr>
            </a:p>
          </p:txBody>
        </p:sp>
      </p:grpSp>
      <p:grpSp>
        <p:nvGrpSpPr>
          <p:cNvPr id="7" name="じつは、どちらも…">
            <a:extLst>
              <a:ext uri="{FF2B5EF4-FFF2-40B4-BE49-F238E27FC236}">
                <a16:creationId xmlns:a16="http://schemas.microsoft.com/office/drawing/2014/main" id="{03AE5349-7EBC-4BC4-B9C5-0088E88FAE8A}"/>
              </a:ext>
            </a:extLst>
          </p:cNvPr>
          <p:cNvGrpSpPr/>
          <p:nvPr/>
        </p:nvGrpSpPr>
        <p:grpSpPr>
          <a:xfrm>
            <a:off x="2725717" y="4559230"/>
            <a:ext cx="6071031" cy="783289"/>
            <a:chOff x="2725717" y="4559230"/>
            <a:chExt cx="6071031" cy="783289"/>
          </a:xfrm>
        </p:grpSpPr>
        <p:sp>
          <p:nvSpPr>
            <p:cNvPr id="27" name="四角形: 角を丸くする 26">
              <a:extLst>
                <a:ext uri="{FF2B5EF4-FFF2-40B4-BE49-F238E27FC236}">
                  <a16:creationId xmlns:a16="http://schemas.microsoft.com/office/drawing/2014/main" id="{3CAFF308-47A6-4187-840A-FA5AE2C7407F}"/>
                </a:ext>
              </a:extLst>
            </p:cNvPr>
            <p:cNvSpPr/>
            <p:nvPr/>
          </p:nvSpPr>
          <p:spPr>
            <a:xfrm>
              <a:off x="2725717" y="4793243"/>
              <a:ext cx="6071031" cy="549276"/>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2"/>
                </a:solidFill>
              </a:endParaRPr>
            </a:p>
          </p:txBody>
        </p:sp>
        <p:sp>
          <p:nvSpPr>
            <p:cNvPr id="182" name="じつは、どちらも…">
              <a:extLst>
                <a:ext uri="{FF2B5EF4-FFF2-40B4-BE49-F238E27FC236}">
                  <a16:creationId xmlns:a16="http://schemas.microsoft.com/office/drawing/2014/main" id="{9B8868CF-784B-4A62-9A90-FDCA714167CA}"/>
                </a:ext>
              </a:extLst>
            </p:cNvPr>
            <p:cNvSpPr txBox="1"/>
            <p:nvPr/>
          </p:nvSpPr>
          <p:spPr>
            <a:xfrm>
              <a:off x="2775027" y="4894522"/>
              <a:ext cx="5983265" cy="369332"/>
            </a:xfrm>
            <a:prstGeom prst="rect">
              <a:avLst/>
            </a:prstGeom>
            <a:noFill/>
          </p:spPr>
          <p:txBody>
            <a:bodyPr wrap="square" rtlCol="0">
              <a:spAutoFit/>
            </a:bodyPr>
            <a:lstStyle/>
            <a:p>
              <a:pPr algn="dist" defTabSz="914377">
                <a:defRPr/>
              </a:pPr>
              <a:r>
                <a:rPr kumimoji="0" lang="ja-JP" altLang="en-US"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じつは、どちらも目盛りが違うだけの同じグラフだよ！</a:t>
              </a:r>
              <a:endParaRPr kumimoji="0" lang="en-US" altLang="ja-JP"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endParaRPr>
            </a:p>
          </p:txBody>
        </p:sp>
        <p:sp>
          <p:nvSpPr>
            <p:cNvPr id="158" name="こうもく">
              <a:extLst>
                <a:ext uri="{FF2B5EF4-FFF2-40B4-BE49-F238E27FC236}">
                  <a16:creationId xmlns:a16="http://schemas.microsoft.com/office/drawing/2014/main" id="{FB5DC4AB-F523-4EC4-9531-2D88F8BE7DCA}"/>
                </a:ext>
              </a:extLst>
            </p:cNvPr>
            <p:cNvSpPr txBox="1"/>
            <p:nvPr/>
          </p:nvSpPr>
          <p:spPr>
            <a:xfrm>
              <a:off x="4635465" y="4793243"/>
              <a:ext cx="269506" cy="2154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dirty="0">
                  <a:solidFill>
                    <a:schemeClr val="tx2"/>
                  </a:solidFill>
                  <a:latin typeface="BIZ UDPゴシック" panose="020B0400000000000000" pitchFamily="50" charset="-128"/>
                  <a:ea typeface="BIZ UDPゴシック" panose="020B0400000000000000" pitchFamily="50" charset="-128"/>
                </a:rPr>
                <a:t>め</a:t>
              </a:r>
              <a:endParaRPr kumimoji="1" lang="ja-JP" altLang="en-US" sz="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endParaRPr>
            </a:p>
          </p:txBody>
        </p:sp>
        <p:sp>
          <p:nvSpPr>
            <p:cNvPr id="159" name="こうもく">
              <a:extLst>
                <a:ext uri="{FF2B5EF4-FFF2-40B4-BE49-F238E27FC236}">
                  <a16:creationId xmlns:a16="http://schemas.microsoft.com/office/drawing/2014/main" id="{174D8F37-5261-49F7-85AC-F504789269D4}"/>
                </a:ext>
              </a:extLst>
            </p:cNvPr>
            <p:cNvSpPr txBox="1"/>
            <p:nvPr/>
          </p:nvSpPr>
          <p:spPr>
            <a:xfrm>
              <a:off x="5520360" y="4809149"/>
              <a:ext cx="420510" cy="2154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dirty="0">
                  <a:solidFill>
                    <a:schemeClr val="tx2"/>
                  </a:solidFill>
                  <a:latin typeface="BIZ UDPゴシック" panose="020B0400000000000000" pitchFamily="50" charset="-128"/>
                  <a:ea typeface="BIZ UDPゴシック" panose="020B0400000000000000" pitchFamily="50" charset="-128"/>
                </a:rPr>
                <a:t>ちが</a:t>
              </a:r>
              <a:endParaRPr kumimoji="1" lang="ja-JP" altLang="en-US" sz="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endParaRPr>
            </a:p>
          </p:txBody>
        </p:sp>
        <p:sp>
          <p:nvSpPr>
            <p:cNvPr id="160" name="こうもく">
              <a:extLst>
                <a:ext uri="{FF2B5EF4-FFF2-40B4-BE49-F238E27FC236}">
                  <a16:creationId xmlns:a16="http://schemas.microsoft.com/office/drawing/2014/main" id="{9D54AD26-1516-4B86-A2CD-CB33171CD128}"/>
                </a:ext>
              </a:extLst>
            </p:cNvPr>
            <p:cNvSpPr txBox="1"/>
            <p:nvPr/>
          </p:nvSpPr>
          <p:spPr>
            <a:xfrm>
              <a:off x="6696609" y="4818333"/>
              <a:ext cx="420510" cy="2154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rPr>
                <a:t>おな</a:t>
              </a:r>
            </a:p>
          </p:txBody>
        </p:sp>
        <p:sp>
          <p:nvSpPr>
            <p:cNvPr id="183" name="矢印: 下 182">
              <a:extLst>
                <a:ext uri="{FF2B5EF4-FFF2-40B4-BE49-F238E27FC236}">
                  <a16:creationId xmlns:a16="http://schemas.microsoft.com/office/drawing/2014/main" id="{462F229A-D3E1-4E82-8CCC-909A705D16C8}"/>
                </a:ext>
              </a:extLst>
            </p:cNvPr>
            <p:cNvSpPr/>
            <p:nvPr/>
          </p:nvSpPr>
          <p:spPr>
            <a:xfrm flipV="1">
              <a:off x="7045745" y="4559230"/>
              <a:ext cx="162733" cy="234129"/>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2"/>
                </a:solidFill>
              </a:endParaRPr>
            </a:p>
          </p:txBody>
        </p:sp>
        <p:sp>
          <p:nvSpPr>
            <p:cNvPr id="29" name="矢印: 下 28">
              <a:extLst>
                <a:ext uri="{FF2B5EF4-FFF2-40B4-BE49-F238E27FC236}">
                  <a16:creationId xmlns:a16="http://schemas.microsoft.com/office/drawing/2014/main" id="{EBC9DB06-7F5E-43D2-B6A1-5663594A02F4}"/>
                </a:ext>
              </a:extLst>
            </p:cNvPr>
            <p:cNvSpPr/>
            <p:nvPr/>
          </p:nvSpPr>
          <p:spPr>
            <a:xfrm flipV="1">
              <a:off x="4495986" y="4578298"/>
              <a:ext cx="165986" cy="216984"/>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2"/>
                </a:solidFill>
              </a:endParaRPr>
            </a:p>
          </p:txBody>
        </p:sp>
        <p:sp>
          <p:nvSpPr>
            <p:cNvPr id="78" name="こうもく">
              <a:extLst>
                <a:ext uri="{FF2B5EF4-FFF2-40B4-BE49-F238E27FC236}">
                  <a16:creationId xmlns:a16="http://schemas.microsoft.com/office/drawing/2014/main" id="{E0BE7EDE-D231-4161-A901-9F0097C1E2AC}"/>
                </a:ext>
              </a:extLst>
            </p:cNvPr>
            <p:cNvSpPr txBox="1"/>
            <p:nvPr/>
          </p:nvSpPr>
          <p:spPr>
            <a:xfrm>
              <a:off x="4892182" y="4795163"/>
              <a:ext cx="269506" cy="2154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rPr>
                <a:t>も</a:t>
              </a:r>
            </a:p>
          </p:txBody>
        </p:sp>
      </p:grpSp>
      <p:grpSp>
        <p:nvGrpSpPr>
          <p:cNvPr id="9" name="たて軸の目盛りが…">
            <a:extLst>
              <a:ext uri="{FF2B5EF4-FFF2-40B4-BE49-F238E27FC236}">
                <a16:creationId xmlns:a16="http://schemas.microsoft.com/office/drawing/2014/main" id="{A200920F-6D97-4729-A139-E120BD6B7FC1}"/>
              </a:ext>
            </a:extLst>
          </p:cNvPr>
          <p:cNvGrpSpPr/>
          <p:nvPr/>
        </p:nvGrpSpPr>
        <p:grpSpPr>
          <a:xfrm>
            <a:off x="2480255" y="5317267"/>
            <a:ext cx="5705164" cy="1297577"/>
            <a:chOff x="3050527" y="5317267"/>
            <a:chExt cx="5705164" cy="1297577"/>
          </a:xfrm>
        </p:grpSpPr>
        <p:grpSp>
          <p:nvGrpSpPr>
            <p:cNvPr id="16" name="グループ化 15">
              <a:extLst>
                <a:ext uri="{FF2B5EF4-FFF2-40B4-BE49-F238E27FC236}">
                  <a16:creationId xmlns:a16="http://schemas.microsoft.com/office/drawing/2014/main" id="{3C77DBCF-C9F7-4726-B152-CCA89ACF9B8C}"/>
                </a:ext>
              </a:extLst>
            </p:cNvPr>
            <p:cNvGrpSpPr/>
            <p:nvPr/>
          </p:nvGrpSpPr>
          <p:grpSpPr>
            <a:xfrm>
              <a:off x="3064306" y="5317267"/>
              <a:ext cx="5054422" cy="460726"/>
              <a:chOff x="3096940" y="5249339"/>
              <a:chExt cx="5054422" cy="460726"/>
            </a:xfrm>
          </p:grpSpPr>
          <p:sp>
            <p:nvSpPr>
              <p:cNvPr id="180" name="正しいと思うグラフが分かったら">
                <a:extLst>
                  <a:ext uri="{FF2B5EF4-FFF2-40B4-BE49-F238E27FC236}">
                    <a16:creationId xmlns:a16="http://schemas.microsoft.com/office/drawing/2014/main" id="{1768D24F-C985-45E7-ACFC-C2B86E4EB1CE}"/>
                  </a:ext>
                </a:extLst>
              </p:cNvPr>
              <p:cNvSpPr txBox="1"/>
              <p:nvPr/>
            </p:nvSpPr>
            <p:spPr>
              <a:xfrm>
                <a:off x="3096940" y="5340733"/>
                <a:ext cx="5054422" cy="369332"/>
              </a:xfrm>
              <a:prstGeom prst="rect">
                <a:avLst/>
              </a:prstGeom>
              <a:noFill/>
            </p:spPr>
            <p:txBody>
              <a:bodyPr wrap="square" rtlCol="0">
                <a:spAutoFit/>
              </a:bodyPr>
              <a:lstStyle/>
              <a:p>
                <a:pPr algn="dist" defTabSz="914377">
                  <a:defRPr/>
                </a:pPr>
                <a:r>
                  <a:rPr kumimoji="0" lang="ja-JP" altLang="en-US" b="0"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たて軸の目盛りが１ずつか５ずつか、</a:t>
                </a:r>
              </a:p>
            </p:txBody>
          </p:sp>
          <p:sp>
            <p:nvSpPr>
              <p:cNvPr id="161" name="こうもく">
                <a:extLst>
                  <a:ext uri="{FF2B5EF4-FFF2-40B4-BE49-F238E27FC236}">
                    <a16:creationId xmlns:a16="http://schemas.microsoft.com/office/drawing/2014/main" id="{21FD5A06-C17B-427B-AB50-2004DD80EB1E}"/>
                  </a:ext>
                </a:extLst>
              </p:cNvPr>
              <p:cNvSpPr txBox="1"/>
              <p:nvPr/>
            </p:nvSpPr>
            <p:spPr>
              <a:xfrm>
                <a:off x="4388399" y="5249339"/>
                <a:ext cx="269506" cy="2154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dirty="0">
                    <a:solidFill>
                      <a:schemeClr val="tx2"/>
                    </a:solidFill>
                    <a:latin typeface="BIZ UDPゴシック" panose="020B0400000000000000" pitchFamily="50" charset="-128"/>
                    <a:ea typeface="BIZ UDPゴシック" panose="020B0400000000000000" pitchFamily="50" charset="-128"/>
                  </a:rPr>
                  <a:t>め</a:t>
                </a:r>
                <a:endParaRPr kumimoji="1" lang="ja-JP" altLang="en-US" sz="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endParaRPr>
              </a:p>
            </p:txBody>
          </p:sp>
          <p:sp>
            <p:nvSpPr>
              <p:cNvPr id="176" name="こうもく">
                <a:extLst>
                  <a:ext uri="{FF2B5EF4-FFF2-40B4-BE49-F238E27FC236}">
                    <a16:creationId xmlns:a16="http://schemas.microsoft.com/office/drawing/2014/main" id="{E7455837-3990-4839-A5A4-EC5B62E1DDEF}"/>
                  </a:ext>
                </a:extLst>
              </p:cNvPr>
              <p:cNvSpPr txBox="1"/>
              <p:nvPr/>
            </p:nvSpPr>
            <p:spPr>
              <a:xfrm>
                <a:off x="3710334" y="5251297"/>
                <a:ext cx="418895" cy="2154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rPr>
                  <a:t>じく</a:t>
                </a:r>
              </a:p>
            </p:txBody>
          </p:sp>
        </p:grpSp>
        <p:grpSp>
          <p:nvGrpSpPr>
            <p:cNvPr id="12" name="グループ化 11">
              <a:extLst>
                <a:ext uri="{FF2B5EF4-FFF2-40B4-BE49-F238E27FC236}">
                  <a16:creationId xmlns:a16="http://schemas.microsoft.com/office/drawing/2014/main" id="{538FCD43-7AA9-4003-84B9-217DB1275BB4}"/>
                </a:ext>
              </a:extLst>
            </p:cNvPr>
            <p:cNvGrpSpPr/>
            <p:nvPr/>
          </p:nvGrpSpPr>
          <p:grpSpPr>
            <a:xfrm>
              <a:off x="3062726" y="6151987"/>
              <a:ext cx="5692965" cy="462857"/>
              <a:chOff x="2808940" y="6003502"/>
              <a:chExt cx="5925908" cy="462857"/>
            </a:xfrm>
          </p:grpSpPr>
          <p:sp>
            <p:nvSpPr>
              <p:cNvPr id="179" name="正しいと思うグラフが分かったら">
                <a:extLst>
                  <a:ext uri="{FF2B5EF4-FFF2-40B4-BE49-F238E27FC236}">
                    <a16:creationId xmlns:a16="http://schemas.microsoft.com/office/drawing/2014/main" id="{C7C2C3F7-DFBB-4665-80F8-209585D0B4F1}"/>
                  </a:ext>
                </a:extLst>
              </p:cNvPr>
              <p:cNvSpPr txBox="1"/>
              <p:nvPr/>
            </p:nvSpPr>
            <p:spPr>
              <a:xfrm>
                <a:off x="2823888" y="6097027"/>
                <a:ext cx="5910960" cy="369332"/>
              </a:xfrm>
              <a:prstGeom prst="rect">
                <a:avLst/>
              </a:prstGeom>
              <a:noFill/>
            </p:spPr>
            <p:txBody>
              <a:bodyPr wrap="square" rtlCol="0">
                <a:spAutoFit/>
              </a:bodyPr>
              <a:lstStyle/>
              <a:p>
                <a:pPr algn="dist" defTabSz="914377">
                  <a:defRPr/>
                </a:pPr>
                <a:r>
                  <a:rPr kumimoji="0" lang="ja-JP" altLang="en-US" b="0"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同じグラフでも見え方がかわるよ！</a:t>
                </a:r>
              </a:p>
            </p:txBody>
          </p:sp>
          <p:sp>
            <p:nvSpPr>
              <p:cNvPr id="199" name="こうもく">
                <a:extLst>
                  <a:ext uri="{FF2B5EF4-FFF2-40B4-BE49-F238E27FC236}">
                    <a16:creationId xmlns:a16="http://schemas.microsoft.com/office/drawing/2014/main" id="{ECA24070-0F30-4E5B-8226-E729F17E9BFD}"/>
                  </a:ext>
                </a:extLst>
              </p:cNvPr>
              <p:cNvSpPr txBox="1"/>
              <p:nvPr/>
            </p:nvSpPr>
            <p:spPr>
              <a:xfrm>
                <a:off x="2808940" y="6009166"/>
                <a:ext cx="468100" cy="2154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dirty="0">
                    <a:solidFill>
                      <a:schemeClr val="tx2"/>
                    </a:solidFill>
                    <a:latin typeface="BIZ UDPゴシック" panose="020B0400000000000000" pitchFamily="50" charset="-128"/>
                    <a:ea typeface="BIZ UDPゴシック" panose="020B0400000000000000" pitchFamily="50" charset="-128"/>
                  </a:rPr>
                  <a:t>お</a:t>
                </a:r>
                <a:r>
                  <a:rPr kumimoji="1" lang="ja-JP" altLang="en-US" sz="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rPr>
                  <a:t>な</a:t>
                </a:r>
              </a:p>
            </p:txBody>
          </p:sp>
          <p:sp>
            <p:nvSpPr>
              <p:cNvPr id="208" name="こうもく">
                <a:extLst>
                  <a:ext uri="{FF2B5EF4-FFF2-40B4-BE49-F238E27FC236}">
                    <a16:creationId xmlns:a16="http://schemas.microsoft.com/office/drawing/2014/main" id="{8D5C933C-CA0D-4FA4-98D0-2DACF56ABB42}"/>
                  </a:ext>
                </a:extLst>
              </p:cNvPr>
              <p:cNvSpPr txBox="1"/>
              <p:nvPr/>
            </p:nvSpPr>
            <p:spPr>
              <a:xfrm>
                <a:off x="6060047" y="6009878"/>
                <a:ext cx="468100" cy="2154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rPr>
                  <a:t>かた</a:t>
                </a:r>
              </a:p>
            </p:txBody>
          </p:sp>
          <p:sp>
            <p:nvSpPr>
              <p:cNvPr id="209" name="こうもく">
                <a:extLst>
                  <a:ext uri="{FF2B5EF4-FFF2-40B4-BE49-F238E27FC236}">
                    <a16:creationId xmlns:a16="http://schemas.microsoft.com/office/drawing/2014/main" id="{67DF7ED5-ABE7-42C7-82B6-1298B598AE1E}"/>
                  </a:ext>
                </a:extLst>
              </p:cNvPr>
              <p:cNvSpPr txBox="1"/>
              <p:nvPr/>
            </p:nvSpPr>
            <p:spPr>
              <a:xfrm>
                <a:off x="5369196" y="6003502"/>
                <a:ext cx="385693" cy="2154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rPr>
                  <a:t>み</a:t>
                </a:r>
              </a:p>
            </p:txBody>
          </p:sp>
        </p:grpSp>
        <p:grpSp>
          <p:nvGrpSpPr>
            <p:cNvPr id="5" name="グループ化 4">
              <a:extLst>
                <a:ext uri="{FF2B5EF4-FFF2-40B4-BE49-F238E27FC236}">
                  <a16:creationId xmlns:a16="http://schemas.microsoft.com/office/drawing/2014/main" id="{6C2D3DD9-869C-4661-86C4-8B14DEA8E88B}"/>
                </a:ext>
              </a:extLst>
            </p:cNvPr>
            <p:cNvGrpSpPr/>
            <p:nvPr/>
          </p:nvGrpSpPr>
          <p:grpSpPr>
            <a:xfrm>
              <a:off x="3050527" y="5720626"/>
              <a:ext cx="5678605" cy="467909"/>
              <a:chOff x="2878593" y="5705386"/>
              <a:chExt cx="5678605" cy="467909"/>
            </a:xfrm>
          </p:grpSpPr>
          <p:grpSp>
            <p:nvGrpSpPr>
              <p:cNvPr id="14" name="グループ化 13">
                <a:extLst>
                  <a:ext uri="{FF2B5EF4-FFF2-40B4-BE49-F238E27FC236}">
                    <a16:creationId xmlns:a16="http://schemas.microsoft.com/office/drawing/2014/main" id="{B4695A21-CB7D-45CD-8D36-DCC37D998B86}"/>
                  </a:ext>
                </a:extLst>
              </p:cNvPr>
              <p:cNvGrpSpPr/>
              <p:nvPr/>
            </p:nvGrpSpPr>
            <p:grpSpPr>
              <a:xfrm>
                <a:off x="2878593" y="5705386"/>
                <a:ext cx="5678605" cy="467909"/>
                <a:chOff x="2831703" y="5525641"/>
                <a:chExt cx="5770144" cy="467909"/>
              </a:xfrm>
            </p:grpSpPr>
            <p:sp>
              <p:nvSpPr>
                <p:cNvPr id="181" name="正しいと思うグラフが分かったら">
                  <a:extLst>
                    <a:ext uri="{FF2B5EF4-FFF2-40B4-BE49-F238E27FC236}">
                      <a16:creationId xmlns:a16="http://schemas.microsoft.com/office/drawing/2014/main" id="{C5896FB8-E489-4AF6-ABA9-124DE1E5588C}"/>
                    </a:ext>
                  </a:extLst>
                </p:cNvPr>
                <p:cNvSpPr txBox="1"/>
                <p:nvPr/>
              </p:nvSpPr>
              <p:spPr>
                <a:xfrm>
                  <a:off x="2831703" y="5624218"/>
                  <a:ext cx="5770144" cy="369332"/>
                </a:xfrm>
                <a:prstGeom prst="rect">
                  <a:avLst/>
                </a:prstGeom>
                <a:noFill/>
              </p:spPr>
              <p:txBody>
                <a:bodyPr wrap="square" rtlCol="0">
                  <a:spAutoFit/>
                </a:bodyPr>
                <a:lstStyle/>
                <a:p>
                  <a:pPr algn="dist" defTabSz="914377">
                    <a:defRPr/>
                  </a:pPr>
                  <a:r>
                    <a:rPr kumimoji="0" lang="ja-JP" altLang="en-US" b="0"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目盛りを省略しているかどうかによって、</a:t>
                  </a:r>
                </a:p>
              </p:txBody>
            </p:sp>
            <p:sp>
              <p:nvSpPr>
                <p:cNvPr id="177" name="こうもく">
                  <a:extLst>
                    <a:ext uri="{FF2B5EF4-FFF2-40B4-BE49-F238E27FC236}">
                      <a16:creationId xmlns:a16="http://schemas.microsoft.com/office/drawing/2014/main" id="{CB844B0F-CD09-4F50-BC4D-D6551873E33E}"/>
                    </a:ext>
                  </a:extLst>
                </p:cNvPr>
                <p:cNvSpPr txBox="1"/>
                <p:nvPr/>
              </p:nvSpPr>
              <p:spPr>
                <a:xfrm>
                  <a:off x="2890912" y="5525641"/>
                  <a:ext cx="269506" cy="2154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dirty="0">
                      <a:solidFill>
                        <a:schemeClr val="tx2"/>
                      </a:solidFill>
                      <a:latin typeface="BIZ UDPゴシック" panose="020B0400000000000000" pitchFamily="50" charset="-128"/>
                      <a:ea typeface="BIZ UDPゴシック" panose="020B0400000000000000" pitchFamily="50" charset="-128"/>
                    </a:rPr>
                    <a:t>め</a:t>
                  </a:r>
                  <a:endParaRPr kumimoji="1" lang="ja-JP" altLang="en-US" sz="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endParaRPr>
                </a:p>
              </p:txBody>
            </p:sp>
            <p:sp>
              <p:nvSpPr>
                <p:cNvPr id="189" name="こうもく">
                  <a:extLst>
                    <a:ext uri="{FF2B5EF4-FFF2-40B4-BE49-F238E27FC236}">
                      <a16:creationId xmlns:a16="http://schemas.microsoft.com/office/drawing/2014/main" id="{0DB09040-0B7B-41CF-B75D-4248973756CE}"/>
                    </a:ext>
                  </a:extLst>
                </p:cNvPr>
                <p:cNvSpPr txBox="1"/>
                <p:nvPr/>
              </p:nvSpPr>
              <p:spPr>
                <a:xfrm>
                  <a:off x="3992632" y="5527613"/>
                  <a:ext cx="863220" cy="2154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rPr>
                    <a:t>しょうりゃく</a:t>
                  </a:r>
                </a:p>
              </p:txBody>
            </p:sp>
          </p:grpSp>
          <p:sp>
            <p:nvSpPr>
              <p:cNvPr id="68" name="こうもく">
                <a:extLst>
                  <a:ext uri="{FF2B5EF4-FFF2-40B4-BE49-F238E27FC236}">
                    <a16:creationId xmlns:a16="http://schemas.microsoft.com/office/drawing/2014/main" id="{BD089DE5-44BF-4CF6-BDF3-4287F23940AB}"/>
                  </a:ext>
                </a:extLst>
              </p:cNvPr>
              <p:cNvSpPr txBox="1"/>
              <p:nvPr/>
            </p:nvSpPr>
            <p:spPr>
              <a:xfrm>
                <a:off x="3239758" y="5705909"/>
                <a:ext cx="265230" cy="2154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rPr>
                  <a:t>も</a:t>
                </a:r>
              </a:p>
            </p:txBody>
          </p:sp>
        </p:grpSp>
        <p:sp>
          <p:nvSpPr>
            <p:cNvPr id="79" name="こうもく">
              <a:extLst>
                <a:ext uri="{FF2B5EF4-FFF2-40B4-BE49-F238E27FC236}">
                  <a16:creationId xmlns:a16="http://schemas.microsoft.com/office/drawing/2014/main" id="{4404EA9D-4159-464D-8827-69DE12D3BF54}"/>
                </a:ext>
              </a:extLst>
            </p:cNvPr>
            <p:cNvSpPr txBox="1"/>
            <p:nvPr/>
          </p:nvSpPr>
          <p:spPr>
            <a:xfrm>
              <a:off x="4645680" y="5327728"/>
              <a:ext cx="269506" cy="2154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rPr>
                <a:t>も</a:t>
              </a:r>
            </a:p>
          </p:txBody>
        </p:sp>
      </p:grpSp>
      <p:grpSp>
        <p:nvGrpSpPr>
          <p:cNvPr id="76" name="前へ／次へ">
            <a:extLst>
              <a:ext uri="{FF2B5EF4-FFF2-40B4-BE49-F238E27FC236}">
                <a16:creationId xmlns:a16="http://schemas.microsoft.com/office/drawing/2014/main" id="{DA968BCA-7952-4DE5-9A8B-CE2297E865CD}"/>
              </a:ext>
            </a:extLst>
          </p:cNvPr>
          <p:cNvGrpSpPr/>
          <p:nvPr/>
        </p:nvGrpSpPr>
        <p:grpSpPr>
          <a:xfrm>
            <a:off x="10297220" y="169989"/>
            <a:ext cx="1660749" cy="869453"/>
            <a:chOff x="10297220" y="169989"/>
            <a:chExt cx="1660749" cy="869453"/>
          </a:xfrm>
        </p:grpSpPr>
        <p:pic>
          <p:nvPicPr>
            <p:cNvPr id="87" name="図 86">
              <a:hlinkClick r:id="rId7" action="ppaction://hlinksldjump"/>
              <a:extLst>
                <a:ext uri="{FF2B5EF4-FFF2-40B4-BE49-F238E27FC236}">
                  <a16:creationId xmlns:a16="http://schemas.microsoft.com/office/drawing/2014/main" id="{24372639-4B34-4CE4-AF53-4096234B7116}"/>
                </a:ext>
              </a:extLst>
            </p:cNvPr>
            <p:cNvPicPr>
              <a:picLocks noChangeAspect="1"/>
            </p:cNvPicPr>
            <p:nvPr/>
          </p:nvPicPr>
          <p:blipFill>
            <a:blip r:embed="rId8"/>
            <a:stretch>
              <a:fillRect/>
            </a:stretch>
          </p:blipFill>
          <p:spPr>
            <a:xfrm>
              <a:off x="10297220" y="179831"/>
              <a:ext cx="737680" cy="859611"/>
            </a:xfrm>
            <a:prstGeom prst="rect">
              <a:avLst/>
            </a:prstGeom>
          </p:spPr>
        </p:pic>
        <p:pic>
          <p:nvPicPr>
            <p:cNvPr id="88" name="図 87">
              <a:hlinkClick r:id="rId9" action="ppaction://hlinksldjump"/>
              <a:extLst>
                <a:ext uri="{FF2B5EF4-FFF2-40B4-BE49-F238E27FC236}">
                  <a16:creationId xmlns:a16="http://schemas.microsoft.com/office/drawing/2014/main" id="{A20C1BA6-4113-48E6-8CDE-F3D2B5501229}"/>
                </a:ext>
              </a:extLst>
            </p:cNvPr>
            <p:cNvPicPr>
              <a:picLocks noChangeAspect="1"/>
            </p:cNvPicPr>
            <p:nvPr/>
          </p:nvPicPr>
          <p:blipFill>
            <a:blip r:embed="rId10"/>
            <a:stretch>
              <a:fillRect/>
            </a:stretch>
          </p:blipFill>
          <p:spPr>
            <a:xfrm>
              <a:off x="11220289" y="169989"/>
              <a:ext cx="737680" cy="859611"/>
            </a:xfrm>
            <a:prstGeom prst="rect">
              <a:avLst/>
            </a:prstGeom>
          </p:spPr>
        </p:pic>
      </p:grpSp>
      <p:sp>
        <p:nvSpPr>
          <p:cNvPr id="80" name="フレーム">
            <a:extLst>
              <a:ext uri="{FF2B5EF4-FFF2-40B4-BE49-F238E27FC236}">
                <a16:creationId xmlns:a16="http://schemas.microsoft.com/office/drawing/2014/main" id="{CDC4B84E-087A-4FDD-A375-08B20D60A58E}"/>
              </a:ext>
            </a:extLst>
          </p:cNvPr>
          <p:cNvSpPr/>
          <p:nvPr/>
        </p:nvSpPr>
        <p:spPr>
          <a:xfrm>
            <a:off x="10029941" y="8445"/>
            <a:ext cx="2151732" cy="1098715"/>
          </a:xfrm>
          <a:prstGeom prst="fram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kumimoji="1" lang="ja-JP" altLang="en-US" dirty="0">
              <a:solidFill>
                <a:schemeClr val="tx1"/>
              </a:solidFill>
            </a:endParaRPr>
          </a:p>
        </p:txBody>
      </p:sp>
      <p:pic>
        <p:nvPicPr>
          <p:cNvPr id="10" name="もずやん">
            <a:extLst>
              <a:ext uri="{FF2B5EF4-FFF2-40B4-BE49-F238E27FC236}">
                <a16:creationId xmlns:a16="http://schemas.microsoft.com/office/drawing/2014/main" id="{76BFD7B7-5CE1-45B6-A5E0-407BC1C10194}"/>
              </a:ext>
            </a:extLst>
          </p:cNvPr>
          <p:cNvPicPr>
            <a:picLocks noChangeAspect="1"/>
          </p:cNvPicPr>
          <p:nvPr/>
        </p:nvPicPr>
        <p:blipFill>
          <a:blip r:embed="rId11"/>
          <a:stretch>
            <a:fillRect/>
          </a:stretch>
        </p:blipFill>
        <p:spPr>
          <a:xfrm>
            <a:off x="8196525" y="5437323"/>
            <a:ext cx="1050591" cy="1249786"/>
          </a:xfrm>
          <a:prstGeom prst="rect">
            <a:avLst/>
          </a:prstGeom>
        </p:spPr>
      </p:pic>
    </p:spTree>
    <p:extLst>
      <p:ext uri="{BB962C8B-B14F-4D97-AF65-F5344CB8AC3E}">
        <p14:creationId xmlns:p14="http://schemas.microsoft.com/office/powerpoint/2010/main" val="2433458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fltVal val="0"/>
                                          </p:val>
                                        </p:tav>
                                        <p:tav tm="100000">
                                          <p:val>
                                            <p:strVal val="#ppt_w"/>
                                          </p:val>
                                        </p:tav>
                                      </p:tavLst>
                                    </p:anim>
                                    <p:anim calcmode="lin" valueType="num">
                                      <p:cBhvr>
                                        <p:cTn id="8" dur="750" fill="hold"/>
                                        <p:tgtEl>
                                          <p:spTgt spid="6"/>
                                        </p:tgtEl>
                                        <p:attrNameLst>
                                          <p:attrName>ppt_h</p:attrName>
                                        </p:attrNameLst>
                                      </p:cBhvr>
                                      <p:tavLst>
                                        <p:tav tm="0">
                                          <p:val>
                                            <p:fltVal val="0"/>
                                          </p:val>
                                        </p:tav>
                                        <p:tav tm="100000">
                                          <p:val>
                                            <p:strVal val="#ppt_h"/>
                                          </p:val>
                                        </p:tav>
                                      </p:tavLst>
                                    </p:anim>
                                    <p:anim calcmode="lin" valueType="num">
                                      <p:cBhvr>
                                        <p:cTn id="9" dur="750" fill="hold"/>
                                        <p:tgtEl>
                                          <p:spTgt spid="6"/>
                                        </p:tgtEl>
                                        <p:attrNameLst>
                                          <p:attrName>style.rotation</p:attrName>
                                        </p:attrNameLst>
                                      </p:cBhvr>
                                      <p:tavLst>
                                        <p:tav tm="0">
                                          <p:val>
                                            <p:fltVal val="360"/>
                                          </p:val>
                                        </p:tav>
                                        <p:tav tm="100000">
                                          <p:val>
                                            <p:fltVal val="0"/>
                                          </p:val>
                                        </p:tav>
                                      </p:tavLst>
                                    </p:anim>
                                    <p:animEffect transition="in" filter="fade">
                                      <p:cBhvr>
                                        <p:cTn id="10" dur="750"/>
                                        <p:tgtEl>
                                          <p:spTgt spid="6"/>
                                        </p:tgtEl>
                                      </p:cBhvr>
                                    </p:animEffect>
                                  </p:childTnLst>
                                </p:cTn>
                              </p:par>
                            </p:childTnLst>
                          </p:cTn>
                        </p:par>
                        <p:par>
                          <p:cTn id="11" fill="hold">
                            <p:stCondLst>
                              <p:cond delay="1250"/>
                            </p:stCondLst>
                            <p:childTnLst>
                              <p:par>
                                <p:cTn id="12" presetID="49" presetClass="entr" presetSubtype="0" decel="100000" fill="hold" nodeType="afterEffect">
                                  <p:stCondLst>
                                    <p:cond delay="500"/>
                                  </p:stCondLst>
                                  <p:childTnLst>
                                    <p:set>
                                      <p:cBhvr>
                                        <p:cTn id="13" dur="1" fill="hold">
                                          <p:stCondLst>
                                            <p:cond delay="0"/>
                                          </p:stCondLst>
                                        </p:cTn>
                                        <p:tgtEl>
                                          <p:spTgt spid="32"/>
                                        </p:tgtEl>
                                        <p:attrNameLst>
                                          <p:attrName>style.visibility</p:attrName>
                                        </p:attrNameLst>
                                      </p:cBhvr>
                                      <p:to>
                                        <p:strVal val="visible"/>
                                      </p:to>
                                    </p:set>
                                    <p:anim calcmode="lin" valueType="num">
                                      <p:cBhvr>
                                        <p:cTn id="14" dur="750" fill="hold"/>
                                        <p:tgtEl>
                                          <p:spTgt spid="32"/>
                                        </p:tgtEl>
                                        <p:attrNameLst>
                                          <p:attrName>ppt_w</p:attrName>
                                        </p:attrNameLst>
                                      </p:cBhvr>
                                      <p:tavLst>
                                        <p:tav tm="0">
                                          <p:val>
                                            <p:fltVal val="0"/>
                                          </p:val>
                                        </p:tav>
                                        <p:tav tm="100000">
                                          <p:val>
                                            <p:strVal val="#ppt_w"/>
                                          </p:val>
                                        </p:tav>
                                      </p:tavLst>
                                    </p:anim>
                                    <p:anim calcmode="lin" valueType="num">
                                      <p:cBhvr>
                                        <p:cTn id="15" dur="750" fill="hold"/>
                                        <p:tgtEl>
                                          <p:spTgt spid="32"/>
                                        </p:tgtEl>
                                        <p:attrNameLst>
                                          <p:attrName>ppt_h</p:attrName>
                                        </p:attrNameLst>
                                      </p:cBhvr>
                                      <p:tavLst>
                                        <p:tav tm="0">
                                          <p:val>
                                            <p:fltVal val="0"/>
                                          </p:val>
                                        </p:tav>
                                        <p:tav tm="100000">
                                          <p:val>
                                            <p:strVal val="#ppt_h"/>
                                          </p:val>
                                        </p:tav>
                                      </p:tavLst>
                                    </p:anim>
                                    <p:anim calcmode="lin" valueType="num">
                                      <p:cBhvr>
                                        <p:cTn id="16" dur="750" fill="hold"/>
                                        <p:tgtEl>
                                          <p:spTgt spid="32"/>
                                        </p:tgtEl>
                                        <p:attrNameLst>
                                          <p:attrName>style.rotation</p:attrName>
                                        </p:attrNameLst>
                                      </p:cBhvr>
                                      <p:tavLst>
                                        <p:tav tm="0">
                                          <p:val>
                                            <p:fltVal val="360"/>
                                          </p:val>
                                        </p:tav>
                                        <p:tav tm="100000">
                                          <p:val>
                                            <p:fltVal val="0"/>
                                          </p:val>
                                        </p:tav>
                                      </p:tavLst>
                                    </p:anim>
                                    <p:animEffect transition="in" filter="fade">
                                      <p:cBhvr>
                                        <p:cTn id="17" dur="750"/>
                                        <p:tgtEl>
                                          <p:spTgt spid="32"/>
                                        </p:tgtEl>
                                      </p:cBhvr>
                                    </p:animEffect>
                                  </p:childTnLst>
                                </p:cTn>
                              </p:par>
                            </p:childTnLst>
                          </p:cTn>
                        </p:par>
                        <p:par>
                          <p:cTn id="18" fill="hold">
                            <p:stCondLst>
                              <p:cond delay="2500"/>
                            </p:stCondLst>
                            <p:childTnLst>
                              <p:par>
                                <p:cTn id="19" presetID="16" presetClass="entr" presetSubtype="21" fill="hold" nodeType="afterEffect">
                                  <p:stCondLst>
                                    <p:cond delay="50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1000"/>
                                        <p:tgtEl>
                                          <p:spTgt spid="7"/>
                                        </p:tgtEl>
                                      </p:cBhvr>
                                    </p:animEffect>
                                  </p:childTnLst>
                                </p:cTn>
                              </p:par>
                            </p:childTnLst>
                          </p:cTn>
                        </p:par>
                        <p:par>
                          <p:cTn id="22" fill="hold">
                            <p:stCondLst>
                              <p:cond delay="4000"/>
                            </p:stCondLst>
                            <p:childTnLst>
                              <p:par>
                                <p:cTn id="23" presetID="26" presetClass="emph" presetSubtype="0" fill="hold" nodeType="afterEffect">
                                  <p:stCondLst>
                                    <p:cond delay="0"/>
                                  </p:stCondLst>
                                  <p:childTnLst>
                                    <p:animEffect transition="out" filter="fade">
                                      <p:cBhvr>
                                        <p:cTn id="24" dur="1000" tmFilter="0, 0; .2, .5; .8, .5; 1, 0"/>
                                        <p:tgtEl>
                                          <p:spTgt spid="7"/>
                                        </p:tgtEl>
                                      </p:cBhvr>
                                    </p:animEffect>
                                    <p:animScale>
                                      <p:cBhvr>
                                        <p:cTn id="25" dur="500" autoRev="1" fill="hold"/>
                                        <p:tgtEl>
                                          <p:spTgt spid="7"/>
                                        </p:tgtEl>
                                      </p:cBhvr>
                                      <p:by x="105000" y="105000"/>
                                    </p:animScale>
                                  </p:childTnLst>
                                </p:cTn>
                              </p:par>
                            </p:childTnLst>
                          </p:cTn>
                        </p:par>
                        <p:par>
                          <p:cTn id="26" fill="hold">
                            <p:stCondLst>
                              <p:cond delay="5000"/>
                            </p:stCondLst>
                            <p:childTnLst>
                              <p:par>
                                <p:cTn id="27" presetID="21" presetClass="entr" presetSubtype="1" fill="hold" grpId="0" nodeType="after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wheel(1)">
                                      <p:cBhvr>
                                        <p:cTn id="29" dur="1500"/>
                                        <p:tgtEl>
                                          <p:spTgt spid="33"/>
                                        </p:tgtEl>
                                      </p:cBhvr>
                                    </p:animEffect>
                                  </p:childTnLst>
                                </p:cTn>
                              </p:par>
                              <p:par>
                                <p:cTn id="30" presetID="21" presetClass="entr" presetSubtype="1" fill="hold" grpId="0" nodeType="withEffect">
                                  <p:stCondLst>
                                    <p:cond delay="0"/>
                                  </p:stCondLst>
                                  <p:childTnLst>
                                    <p:set>
                                      <p:cBhvr>
                                        <p:cTn id="31" dur="1" fill="hold">
                                          <p:stCondLst>
                                            <p:cond delay="0"/>
                                          </p:stCondLst>
                                        </p:cTn>
                                        <p:tgtEl>
                                          <p:spTgt spid="203"/>
                                        </p:tgtEl>
                                        <p:attrNameLst>
                                          <p:attrName>style.visibility</p:attrName>
                                        </p:attrNameLst>
                                      </p:cBhvr>
                                      <p:to>
                                        <p:strVal val="visible"/>
                                      </p:to>
                                    </p:set>
                                    <p:animEffect transition="in" filter="wheel(1)">
                                      <p:cBhvr>
                                        <p:cTn id="32" dur="1500"/>
                                        <p:tgtEl>
                                          <p:spTgt spid="203"/>
                                        </p:tgtEl>
                                      </p:cBhvr>
                                    </p:animEffect>
                                  </p:childTnLst>
                                </p:cTn>
                              </p:par>
                            </p:childTnLst>
                          </p:cTn>
                        </p:par>
                        <p:par>
                          <p:cTn id="33" fill="hold">
                            <p:stCondLst>
                              <p:cond delay="6500"/>
                            </p:stCondLst>
                            <p:childTnLst>
                              <p:par>
                                <p:cTn id="34" presetID="10" presetClass="entr" presetSubtype="0" repeatCount="2000" fill="hold" nodeType="afterEffect">
                                  <p:stCondLst>
                                    <p:cond delay="0"/>
                                  </p:stCondLst>
                                  <p:childTnLst>
                                    <p:set>
                                      <p:cBhvr>
                                        <p:cTn id="35" dur="1" fill="hold">
                                          <p:stCondLst>
                                            <p:cond delay="0"/>
                                          </p:stCondLst>
                                        </p:cTn>
                                        <p:tgtEl>
                                          <p:spTgt spid="205"/>
                                        </p:tgtEl>
                                        <p:attrNameLst>
                                          <p:attrName>style.visibility</p:attrName>
                                        </p:attrNameLst>
                                      </p:cBhvr>
                                      <p:to>
                                        <p:strVal val="visible"/>
                                      </p:to>
                                    </p:set>
                                    <p:animEffect transition="in" filter="fade">
                                      <p:cBhvr>
                                        <p:cTn id="36" dur="750"/>
                                        <p:tgtEl>
                                          <p:spTgt spid="205"/>
                                        </p:tgtEl>
                                      </p:cBhvr>
                                    </p:animEffect>
                                  </p:childTnLst>
                                </p:cTn>
                              </p:par>
                              <p:par>
                                <p:cTn id="37" presetID="10" presetClass="entr" presetSubtype="0" repeatCount="2000" fill="hold" nodeType="withEffect">
                                  <p:stCondLst>
                                    <p:cond delay="0"/>
                                  </p:stCondLst>
                                  <p:childTnLst>
                                    <p:set>
                                      <p:cBhvr>
                                        <p:cTn id="38" dur="1" fill="hold">
                                          <p:stCondLst>
                                            <p:cond delay="0"/>
                                          </p:stCondLst>
                                        </p:cTn>
                                        <p:tgtEl>
                                          <p:spTgt spid="206"/>
                                        </p:tgtEl>
                                        <p:attrNameLst>
                                          <p:attrName>style.visibility</p:attrName>
                                        </p:attrNameLst>
                                      </p:cBhvr>
                                      <p:to>
                                        <p:strVal val="visible"/>
                                      </p:to>
                                    </p:set>
                                    <p:animEffect transition="in" filter="fade">
                                      <p:cBhvr>
                                        <p:cTn id="39" dur="750"/>
                                        <p:tgtEl>
                                          <p:spTgt spid="206"/>
                                        </p:tgtEl>
                                      </p:cBhvr>
                                    </p:animEffect>
                                  </p:childTnLst>
                                </p:cTn>
                              </p:par>
                              <p:par>
                                <p:cTn id="40" presetID="10" presetClass="entr" presetSubtype="0" repeatCount="2000" fill="hold" nodeType="withEffect">
                                  <p:stCondLst>
                                    <p:cond delay="0"/>
                                  </p:stCondLst>
                                  <p:childTnLst>
                                    <p:set>
                                      <p:cBhvr>
                                        <p:cTn id="41" dur="1" fill="hold">
                                          <p:stCondLst>
                                            <p:cond delay="0"/>
                                          </p:stCondLst>
                                        </p:cTn>
                                        <p:tgtEl>
                                          <p:spTgt spid="204"/>
                                        </p:tgtEl>
                                        <p:attrNameLst>
                                          <p:attrName>style.visibility</p:attrName>
                                        </p:attrNameLst>
                                      </p:cBhvr>
                                      <p:to>
                                        <p:strVal val="visible"/>
                                      </p:to>
                                    </p:set>
                                    <p:animEffect transition="in" filter="fade">
                                      <p:cBhvr>
                                        <p:cTn id="42" dur="750"/>
                                        <p:tgtEl>
                                          <p:spTgt spid="204"/>
                                        </p:tgtEl>
                                      </p:cBhvr>
                                    </p:animEffect>
                                  </p:childTnLst>
                                </p:cTn>
                              </p:par>
                              <p:par>
                                <p:cTn id="43" presetID="10" presetClass="entr" presetSubtype="0" repeatCount="2000" fill="hold" nodeType="withEffect">
                                  <p:stCondLst>
                                    <p:cond delay="0"/>
                                  </p:stCondLst>
                                  <p:childTnLst>
                                    <p:set>
                                      <p:cBhvr>
                                        <p:cTn id="44" dur="1" fill="hold">
                                          <p:stCondLst>
                                            <p:cond delay="0"/>
                                          </p:stCondLst>
                                        </p:cTn>
                                        <p:tgtEl>
                                          <p:spTgt spid="207"/>
                                        </p:tgtEl>
                                        <p:attrNameLst>
                                          <p:attrName>style.visibility</p:attrName>
                                        </p:attrNameLst>
                                      </p:cBhvr>
                                      <p:to>
                                        <p:strVal val="visible"/>
                                      </p:to>
                                    </p:set>
                                    <p:animEffect transition="in" filter="fade">
                                      <p:cBhvr>
                                        <p:cTn id="45" dur="750"/>
                                        <p:tgtEl>
                                          <p:spTgt spid="207"/>
                                        </p:tgtEl>
                                      </p:cBhvr>
                                    </p:animEffect>
                                  </p:childTnLst>
                                </p:cTn>
                              </p:par>
                              <p:par>
                                <p:cTn id="46" presetID="10" presetClass="entr" presetSubtype="0" fill="hold" nodeType="withEffect">
                                  <p:stCondLst>
                                    <p:cond delay="50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20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参考フレーム">
            <a:extLst>
              <a:ext uri="{FF2B5EF4-FFF2-40B4-BE49-F238E27FC236}">
                <a16:creationId xmlns:a16="http://schemas.microsoft.com/office/drawing/2014/main" id="{17EB2822-6F59-454B-ADB0-401257168461}"/>
              </a:ext>
            </a:extLst>
          </p:cNvPr>
          <p:cNvSpPr/>
          <p:nvPr/>
        </p:nvSpPr>
        <p:spPr>
          <a:xfrm>
            <a:off x="576753" y="458170"/>
            <a:ext cx="1854558" cy="9135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4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4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　　　　　　　　　　　　　　　　　　　</a:t>
            </a:r>
          </a:p>
        </p:txBody>
      </p:sp>
      <p:sp>
        <p:nvSpPr>
          <p:cNvPr id="16" name="参考②">
            <a:extLst>
              <a:ext uri="{FF2B5EF4-FFF2-40B4-BE49-F238E27FC236}">
                <a16:creationId xmlns:a16="http://schemas.microsoft.com/office/drawing/2014/main" id="{155278E7-5827-4CBB-B28D-CE0F15CF4356}"/>
              </a:ext>
            </a:extLst>
          </p:cNvPr>
          <p:cNvSpPr txBox="1"/>
          <p:nvPr/>
        </p:nvSpPr>
        <p:spPr>
          <a:xfrm>
            <a:off x="661715" y="648075"/>
            <a:ext cx="1664468"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参考②</a:t>
            </a:r>
          </a:p>
        </p:txBody>
      </p:sp>
      <p:sp>
        <p:nvSpPr>
          <p:cNvPr id="17" name="さんこう">
            <a:extLst>
              <a:ext uri="{FF2B5EF4-FFF2-40B4-BE49-F238E27FC236}">
                <a16:creationId xmlns:a16="http://schemas.microsoft.com/office/drawing/2014/main" id="{08119B9A-C393-41EC-BBC4-F0FE1BB9B9FF}"/>
              </a:ext>
            </a:extLst>
          </p:cNvPr>
          <p:cNvSpPr txBox="1"/>
          <p:nvPr/>
        </p:nvSpPr>
        <p:spPr>
          <a:xfrm>
            <a:off x="692479" y="499484"/>
            <a:ext cx="1152000" cy="307777"/>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さんこう</a:t>
            </a:r>
          </a:p>
        </p:txBody>
      </p:sp>
      <p:sp>
        <p:nvSpPr>
          <p:cNvPr id="78" name="折れ線グラフは重ねることができます">
            <a:extLst>
              <a:ext uri="{FF2B5EF4-FFF2-40B4-BE49-F238E27FC236}">
                <a16:creationId xmlns:a16="http://schemas.microsoft.com/office/drawing/2014/main" id="{2DEE36AC-3190-4B01-BA80-81AC6A65875B}"/>
              </a:ext>
            </a:extLst>
          </p:cNvPr>
          <p:cNvSpPr txBox="1"/>
          <p:nvPr/>
        </p:nvSpPr>
        <p:spPr>
          <a:xfrm>
            <a:off x="2464228" y="668713"/>
            <a:ext cx="6852063" cy="513923"/>
          </a:xfrm>
          <a:prstGeom prst="rect">
            <a:avLst/>
          </a:prstGeom>
          <a:noFill/>
        </p:spPr>
        <p:txBody>
          <a:bodyPr wrap="square" rtlCol="0">
            <a:spAutoFit/>
          </a:bodyPr>
          <a:lstStyle/>
          <a:p>
            <a:pPr algn="dist" defTabSz="914377">
              <a:lnSpc>
                <a:spcPct val="150000"/>
              </a:lnSpc>
            </a:pPr>
            <a:r>
              <a:rPr kumimoji="1" lang="ja-JP" altLang="en-US" sz="2200" u="sng" dirty="0">
                <a:ln w="0"/>
                <a:solidFill>
                  <a:schemeClr val="tx2"/>
                </a:solidFill>
                <a:effectLst>
                  <a:outerShdw blurRad="38100" dist="19050" dir="2700000" algn="tl" rotWithShape="0">
                    <a:srgbClr val="525254">
                      <a:alpha val="40000"/>
                    </a:srgbClr>
                  </a:outerShdw>
                </a:effectLst>
                <a:latin typeface="BIZ UDPゴシック" panose="020B0400000000000000" pitchFamily="50" charset="-128"/>
                <a:ea typeface="BIZ UDPゴシック" panose="020B0400000000000000" pitchFamily="50" charset="-128"/>
              </a:rPr>
              <a:t>折れ線グラフは重ねることができます</a:t>
            </a:r>
          </a:p>
        </p:txBody>
      </p:sp>
      <p:sp>
        <p:nvSpPr>
          <p:cNvPr id="35" name="お">
            <a:extLst>
              <a:ext uri="{FF2B5EF4-FFF2-40B4-BE49-F238E27FC236}">
                <a16:creationId xmlns:a16="http://schemas.microsoft.com/office/drawing/2014/main" id="{9C29D4A7-EF0C-40D6-8377-CB38FF2A1002}"/>
              </a:ext>
            </a:extLst>
          </p:cNvPr>
          <p:cNvSpPr txBox="1"/>
          <p:nvPr/>
        </p:nvSpPr>
        <p:spPr>
          <a:xfrm>
            <a:off x="2442419" y="622859"/>
            <a:ext cx="517122" cy="2540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1051" b="0"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お</a:t>
            </a:r>
          </a:p>
        </p:txBody>
      </p:sp>
      <p:sp>
        <p:nvSpPr>
          <p:cNvPr id="36" name="せん">
            <a:extLst>
              <a:ext uri="{FF2B5EF4-FFF2-40B4-BE49-F238E27FC236}">
                <a16:creationId xmlns:a16="http://schemas.microsoft.com/office/drawing/2014/main" id="{8613266E-BDEA-4077-BC88-3DE50EBC7D35}"/>
              </a:ext>
            </a:extLst>
          </p:cNvPr>
          <p:cNvSpPr txBox="1"/>
          <p:nvPr/>
        </p:nvSpPr>
        <p:spPr>
          <a:xfrm>
            <a:off x="3291879" y="634298"/>
            <a:ext cx="473531" cy="2540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1051" b="0"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せん</a:t>
            </a:r>
          </a:p>
        </p:txBody>
      </p:sp>
      <p:sp>
        <p:nvSpPr>
          <p:cNvPr id="37" name="かさ">
            <a:extLst>
              <a:ext uri="{FF2B5EF4-FFF2-40B4-BE49-F238E27FC236}">
                <a16:creationId xmlns:a16="http://schemas.microsoft.com/office/drawing/2014/main" id="{C68C8303-DF77-4F0A-A3D1-A7720D6C21B1}"/>
              </a:ext>
            </a:extLst>
          </p:cNvPr>
          <p:cNvSpPr txBox="1"/>
          <p:nvPr/>
        </p:nvSpPr>
        <p:spPr>
          <a:xfrm>
            <a:off x="5261450" y="628745"/>
            <a:ext cx="473531" cy="2540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1051" b="0"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かさ</a:t>
            </a:r>
          </a:p>
        </p:txBody>
      </p:sp>
      <p:grpSp>
        <p:nvGrpSpPr>
          <p:cNvPr id="3" name="表">
            <a:extLst>
              <a:ext uri="{FF2B5EF4-FFF2-40B4-BE49-F238E27FC236}">
                <a16:creationId xmlns:a16="http://schemas.microsoft.com/office/drawing/2014/main" id="{C043C6E6-7D1F-48EB-AF08-0F6F03BF4BF6}"/>
              </a:ext>
            </a:extLst>
          </p:cNvPr>
          <p:cNvGrpSpPr/>
          <p:nvPr/>
        </p:nvGrpSpPr>
        <p:grpSpPr>
          <a:xfrm>
            <a:off x="3525858" y="1447926"/>
            <a:ext cx="4555250" cy="1981074"/>
            <a:chOff x="1504032" y="1439204"/>
            <a:chExt cx="4460706" cy="1867212"/>
          </a:xfrm>
        </p:grpSpPr>
        <p:grpSp>
          <p:nvGrpSpPr>
            <p:cNvPr id="51" name="グループ化 50">
              <a:extLst>
                <a:ext uri="{FF2B5EF4-FFF2-40B4-BE49-F238E27FC236}">
                  <a16:creationId xmlns:a16="http://schemas.microsoft.com/office/drawing/2014/main" id="{061909F7-1F34-4AA2-B5CE-9894B4A0EE6F}"/>
                </a:ext>
              </a:extLst>
            </p:cNvPr>
            <p:cNvGrpSpPr/>
            <p:nvPr/>
          </p:nvGrpSpPr>
          <p:grpSpPr>
            <a:xfrm>
              <a:off x="1504032" y="1441683"/>
              <a:ext cx="4460706" cy="1864733"/>
              <a:chOff x="1045400" y="2134300"/>
              <a:chExt cx="4840416" cy="2107898"/>
            </a:xfrm>
          </p:grpSpPr>
          <p:grpSp>
            <p:nvGrpSpPr>
              <p:cNvPr id="5" name="グループ化 4">
                <a:extLst>
                  <a:ext uri="{FF2B5EF4-FFF2-40B4-BE49-F238E27FC236}">
                    <a16:creationId xmlns:a16="http://schemas.microsoft.com/office/drawing/2014/main" id="{573D4907-1920-4CD4-8685-6CDEF99BB446}"/>
                  </a:ext>
                </a:extLst>
              </p:cNvPr>
              <p:cNvGrpSpPr/>
              <p:nvPr/>
            </p:nvGrpSpPr>
            <p:grpSpPr>
              <a:xfrm>
                <a:off x="1045400" y="2134300"/>
                <a:ext cx="4840416" cy="2107898"/>
                <a:chOff x="1241502" y="1702928"/>
                <a:chExt cx="4840416" cy="2107898"/>
              </a:xfrm>
            </p:grpSpPr>
            <p:pic>
              <p:nvPicPr>
                <p:cNvPr id="33" name="図 32">
                  <a:extLst>
                    <a:ext uri="{FF2B5EF4-FFF2-40B4-BE49-F238E27FC236}">
                      <a16:creationId xmlns:a16="http://schemas.microsoft.com/office/drawing/2014/main" id="{F7C619FF-2E8E-4460-B03C-8659206C3B3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241502" y="1702928"/>
                  <a:ext cx="4840416" cy="2107898"/>
                </a:xfrm>
                <a:prstGeom prst="rect">
                  <a:avLst/>
                </a:prstGeom>
              </p:spPr>
            </p:pic>
            <p:sp>
              <p:nvSpPr>
                <p:cNvPr id="34" name="④のグラフは">
                  <a:extLst>
                    <a:ext uri="{FF2B5EF4-FFF2-40B4-BE49-F238E27FC236}">
                      <a16:creationId xmlns:a16="http://schemas.microsoft.com/office/drawing/2014/main" id="{16B00D94-12AD-4AE3-8180-6033E895F290}"/>
                    </a:ext>
                  </a:extLst>
                </p:cNvPr>
                <p:cNvSpPr txBox="1"/>
                <p:nvPr/>
              </p:nvSpPr>
              <p:spPr>
                <a:xfrm>
                  <a:off x="1680779" y="1746878"/>
                  <a:ext cx="3747432" cy="424992"/>
                </a:xfrm>
                <a:prstGeom prst="rect">
                  <a:avLst/>
                </a:prstGeom>
                <a:noFill/>
              </p:spPr>
              <p:txBody>
                <a:bodyPr wrap="square" rtlCol="0">
                  <a:spAutoFit/>
                </a:bodyPr>
                <a:lstStyle/>
                <a:p>
                  <a:pPr algn="dist" defTabSz="914377">
                    <a:lnSpc>
                      <a:spcPct val="150000"/>
                    </a:lnSpc>
                  </a:pPr>
                  <a:r>
                    <a:rPr lang="en-US" altLang="ja-JP" sz="1600" dirty="0">
                      <a:solidFill>
                        <a:schemeClr val="tx2"/>
                      </a:solidFill>
                      <a:latin typeface="BIZ UDPゴシック" panose="020B0400000000000000" pitchFamily="50" charset="-128"/>
                      <a:ea typeface="BIZ UDPゴシック" panose="020B0400000000000000" pitchFamily="50" charset="-128"/>
                    </a:rPr>
                    <a:t>1</a:t>
                  </a:r>
                  <a:r>
                    <a:rPr lang="ja-JP" altLang="en-US" sz="1600" dirty="0">
                      <a:solidFill>
                        <a:schemeClr val="tx2"/>
                      </a:solidFill>
                      <a:latin typeface="BIZ UDPゴシック" panose="020B0400000000000000" pitchFamily="50" charset="-128"/>
                      <a:ea typeface="BIZ UDPゴシック" panose="020B0400000000000000" pitchFamily="50" charset="-128"/>
                    </a:rPr>
                    <a:t>か月間に読んだ本の数</a:t>
                  </a:r>
                </a:p>
              </p:txBody>
            </p:sp>
          </p:grpSp>
          <p:pic>
            <p:nvPicPr>
              <p:cNvPr id="49" name="図 48">
                <a:extLst>
                  <a:ext uri="{FF2B5EF4-FFF2-40B4-BE49-F238E27FC236}">
                    <a16:creationId xmlns:a16="http://schemas.microsoft.com/office/drawing/2014/main" id="{DE6E0317-8F8C-4C86-BF8A-D8A8C126353A}"/>
                  </a:ext>
                </a:extLst>
              </p:cNvPr>
              <p:cNvPicPr>
                <a:picLocks noChangeAspect="1"/>
              </p:cNvPicPr>
              <p:nvPr/>
            </p:nvPicPr>
            <p:blipFill>
              <a:blip r:embed="rId3"/>
              <a:stretch>
                <a:fillRect/>
              </a:stretch>
            </p:blipFill>
            <p:spPr>
              <a:xfrm>
                <a:off x="1306689" y="2584762"/>
                <a:ext cx="4324439" cy="1435185"/>
              </a:xfrm>
              <a:prstGeom prst="rect">
                <a:avLst/>
              </a:prstGeom>
            </p:spPr>
          </p:pic>
        </p:grpSp>
        <p:sp>
          <p:nvSpPr>
            <p:cNvPr id="38" name="えん">
              <a:extLst>
                <a:ext uri="{FF2B5EF4-FFF2-40B4-BE49-F238E27FC236}">
                  <a16:creationId xmlns:a16="http://schemas.microsoft.com/office/drawing/2014/main" id="{0CB20D24-AA7E-468E-8BAF-1072B164EFA8}"/>
                </a:ext>
              </a:extLst>
            </p:cNvPr>
            <p:cNvSpPr txBox="1"/>
            <p:nvPr/>
          </p:nvSpPr>
          <p:spPr>
            <a:xfrm>
              <a:off x="2453672" y="1442269"/>
              <a:ext cx="796919" cy="203061"/>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げつかん</a:t>
              </a:r>
            </a:p>
          </p:txBody>
        </p:sp>
        <p:sp>
          <p:nvSpPr>
            <p:cNvPr id="39" name="えん">
              <a:extLst>
                <a:ext uri="{FF2B5EF4-FFF2-40B4-BE49-F238E27FC236}">
                  <a16:creationId xmlns:a16="http://schemas.microsoft.com/office/drawing/2014/main" id="{0E1D5AE5-4634-47FC-9203-14EB82EA637E}"/>
                </a:ext>
              </a:extLst>
            </p:cNvPr>
            <p:cNvSpPr txBox="1"/>
            <p:nvPr/>
          </p:nvSpPr>
          <p:spPr>
            <a:xfrm>
              <a:off x="3378320" y="1440922"/>
              <a:ext cx="448897" cy="203061"/>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よ</a:t>
              </a:r>
            </a:p>
          </p:txBody>
        </p:sp>
        <p:sp>
          <p:nvSpPr>
            <p:cNvPr id="40" name="えん">
              <a:extLst>
                <a:ext uri="{FF2B5EF4-FFF2-40B4-BE49-F238E27FC236}">
                  <a16:creationId xmlns:a16="http://schemas.microsoft.com/office/drawing/2014/main" id="{CCAAD97D-567F-49CE-A0B6-43B529A45A4F}"/>
                </a:ext>
              </a:extLst>
            </p:cNvPr>
            <p:cNvSpPr txBox="1"/>
            <p:nvPr/>
          </p:nvSpPr>
          <p:spPr>
            <a:xfrm>
              <a:off x="4320982" y="1460984"/>
              <a:ext cx="448897" cy="203061"/>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ほん</a:t>
              </a:r>
            </a:p>
          </p:txBody>
        </p:sp>
        <p:sp>
          <p:nvSpPr>
            <p:cNvPr id="41" name="えん">
              <a:extLst>
                <a:ext uri="{FF2B5EF4-FFF2-40B4-BE49-F238E27FC236}">
                  <a16:creationId xmlns:a16="http://schemas.microsoft.com/office/drawing/2014/main" id="{09824A1F-053D-4366-8537-8F3B0CB55AD3}"/>
                </a:ext>
              </a:extLst>
            </p:cNvPr>
            <p:cNvSpPr txBox="1"/>
            <p:nvPr/>
          </p:nvSpPr>
          <p:spPr>
            <a:xfrm>
              <a:off x="4930532" y="1439204"/>
              <a:ext cx="448897" cy="203061"/>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dirty="0">
                  <a:solidFill>
                    <a:schemeClr val="tx2"/>
                  </a:solidFill>
                  <a:latin typeface="BIZ UDPゴシック" panose="020B0400000000000000" pitchFamily="50" charset="-128"/>
                  <a:ea typeface="BIZ UDPゴシック" panose="020B0400000000000000" pitchFamily="50" charset="-128"/>
                </a:rPr>
                <a:t>かず</a:t>
              </a:r>
              <a:endParaRPr kumimoji="1" lang="ja-JP" altLang="en-US" sz="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endParaRPr>
            </a:p>
          </p:txBody>
        </p:sp>
      </p:grpSp>
      <p:grpSp>
        <p:nvGrpSpPr>
          <p:cNvPr id="2" name="グラフを重ねると・・・">
            <a:extLst>
              <a:ext uri="{FF2B5EF4-FFF2-40B4-BE49-F238E27FC236}">
                <a16:creationId xmlns:a16="http://schemas.microsoft.com/office/drawing/2014/main" id="{9BEE7E95-250A-446B-ADF6-BAF2383AC01D}"/>
              </a:ext>
            </a:extLst>
          </p:cNvPr>
          <p:cNvGrpSpPr/>
          <p:nvPr/>
        </p:nvGrpSpPr>
        <p:grpSpPr>
          <a:xfrm>
            <a:off x="4235642" y="6190319"/>
            <a:ext cx="3517798" cy="518075"/>
            <a:chOff x="4235642" y="6190319"/>
            <a:chExt cx="3517798" cy="518075"/>
          </a:xfrm>
        </p:grpSpPr>
        <p:sp>
          <p:nvSpPr>
            <p:cNvPr id="26" name="グラフを重ねると">
              <a:extLst>
                <a:ext uri="{FF2B5EF4-FFF2-40B4-BE49-F238E27FC236}">
                  <a16:creationId xmlns:a16="http://schemas.microsoft.com/office/drawing/2014/main" id="{2D7C18D0-CE3C-4AC5-B696-C65207301ADF}"/>
                </a:ext>
              </a:extLst>
            </p:cNvPr>
            <p:cNvSpPr txBox="1"/>
            <p:nvPr/>
          </p:nvSpPr>
          <p:spPr>
            <a:xfrm>
              <a:off x="4235642" y="6232879"/>
              <a:ext cx="3517798" cy="475515"/>
            </a:xfrm>
            <a:prstGeom prst="rect">
              <a:avLst/>
            </a:prstGeom>
            <a:noFill/>
          </p:spPr>
          <p:txBody>
            <a:bodyPr wrap="square" rtlCol="0">
              <a:spAutoFit/>
            </a:bodyPr>
            <a:lstStyle/>
            <a:p>
              <a:pPr algn="dist" defTabSz="914377">
                <a:lnSpc>
                  <a:spcPct val="150000"/>
                </a:lnSpc>
              </a:pPr>
              <a:r>
                <a:rPr lang="ja-JP" altLang="en-US" sz="2000" dirty="0">
                  <a:solidFill>
                    <a:schemeClr val="tx2"/>
                  </a:solidFill>
                  <a:latin typeface="BIZ UDPゴシック" panose="020B0400000000000000" pitchFamily="50" charset="-128"/>
                  <a:ea typeface="BIZ UDPゴシック" panose="020B0400000000000000" pitchFamily="50" charset="-128"/>
                </a:rPr>
                <a:t>グラフを重ねると</a:t>
              </a:r>
              <a:r>
                <a:rPr lang="en-US" altLang="ja-JP" sz="2000" dirty="0">
                  <a:solidFill>
                    <a:schemeClr val="tx2"/>
                  </a:solidFill>
                  <a:latin typeface="BIZ UDPゴシック" panose="020B0400000000000000" pitchFamily="50" charset="-128"/>
                  <a:ea typeface="BIZ UDPゴシック" panose="020B0400000000000000" pitchFamily="50" charset="-128"/>
                </a:rPr>
                <a:t>…</a:t>
              </a:r>
              <a:endParaRPr lang="ja-JP" altLang="en-US" sz="2000" dirty="0">
                <a:solidFill>
                  <a:schemeClr val="tx2"/>
                </a:solidFill>
                <a:latin typeface="BIZ UDPゴシック" panose="020B0400000000000000" pitchFamily="50" charset="-128"/>
                <a:ea typeface="BIZ UDPゴシック" panose="020B0400000000000000" pitchFamily="50" charset="-128"/>
              </a:endParaRPr>
            </a:p>
          </p:txBody>
        </p:sp>
        <p:sp>
          <p:nvSpPr>
            <p:cNvPr id="82" name="かさ">
              <a:extLst>
                <a:ext uri="{FF2B5EF4-FFF2-40B4-BE49-F238E27FC236}">
                  <a16:creationId xmlns:a16="http://schemas.microsoft.com/office/drawing/2014/main" id="{2643F22C-C763-4A63-92EE-697482A43D4E}"/>
                </a:ext>
              </a:extLst>
            </p:cNvPr>
            <p:cNvSpPr txBox="1"/>
            <p:nvPr/>
          </p:nvSpPr>
          <p:spPr>
            <a:xfrm>
              <a:off x="5756211" y="6190319"/>
              <a:ext cx="472321" cy="2540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105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かさ</a:t>
              </a:r>
            </a:p>
          </p:txBody>
        </p:sp>
      </p:grpSp>
      <p:grpSp>
        <p:nvGrpSpPr>
          <p:cNvPr id="46" name="たとえば・・・">
            <a:extLst>
              <a:ext uri="{FF2B5EF4-FFF2-40B4-BE49-F238E27FC236}">
                <a16:creationId xmlns:a16="http://schemas.microsoft.com/office/drawing/2014/main" id="{ED447AC7-9CF6-4052-8F8D-56903038D596}"/>
              </a:ext>
            </a:extLst>
          </p:cNvPr>
          <p:cNvGrpSpPr/>
          <p:nvPr/>
        </p:nvGrpSpPr>
        <p:grpSpPr>
          <a:xfrm>
            <a:off x="2124454" y="1485916"/>
            <a:ext cx="1371953" cy="664252"/>
            <a:chOff x="509812" y="2106273"/>
            <a:chExt cx="1371953" cy="664252"/>
          </a:xfrm>
        </p:grpSpPr>
        <p:sp>
          <p:nvSpPr>
            <p:cNvPr id="47" name="楕円 46">
              <a:extLst>
                <a:ext uri="{FF2B5EF4-FFF2-40B4-BE49-F238E27FC236}">
                  <a16:creationId xmlns:a16="http://schemas.microsoft.com/office/drawing/2014/main" id="{B1E7CB36-2023-4B13-B0A2-264E66033E1A}"/>
                </a:ext>
              </a:extLst>
            </p:cNvPr>
            <p:cNvSpPr/>
            <p:nvPr/>
          </p:nvSpPr>
          <p:spPr>
            <a:xfrm>
              <a:off x="509812" y="2106273"/>
              <a:ext cx="1371953" cy="664252"/>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2"/>
                </a:solidFill>
              </a:endParaRPr>
            </a:p>
          </p:txBody>
        </p:sp>
        <p:sp>
          <p:nvSpPr>
            <p:cNvPr id="48" name="たとえば・・・">
              <a:extLst>
                <a:ext uri="{FF2B5EF4-FFF2-40B4-BE49-F238E27FC236}">
                  <a16:creationId xmlns:a16="http://schemas.microsoft.com/office/drawing/2014/main" id="{0A9C2B4E-9249-4810-BE51-8C4E0DC535BD}"/>
                </a:ext>
              </a:extLst>
            </p:cNvPr>
            <p:cNvSpPr txBox="1"/>
            <p:nvPr/>
          </p:nvSpPr>
          <p:spPr>
            <a:xfrm>
              <a:off x="588224" y="2218514"/>
              <a:ext cx="1293541" cy="361959"/>
            </a:xfrm>
            <a:prstGeom prst="rect">
              <a:avLst/>
            </a:prstGeom>
            <a:noFill/>
          </p:spPr>
          <p:txBody>
            <a:bodyPr wrap="square" rtlCol="0">
              <a:spAutoFit/>
            </a:bodyPr>
            <a:lstStyle/>
            <a:p>
              <a:pPr marL="0" marR="0" lvl="0" indent="0" algn="dist" defTabSz="914400" rtl="0" eaLnBrk="1" fontAlgn="auto" latinLnBrk="0" hangingPunct="1">
                <a:lnSpc>
                  <a:spcPct val="130000"/>
                </a:lnSpc>
                <a:spcBef>
                  <a:spcPts val="0"/>
                </a:spcBef>
                <a:spcAft>
                  <a:spcPts val="0"/>
                </a:spcAft>
                <a:buClrTx/>
                <a:buSzTx/>
                <a:buFontTx/>
                <a:buNone/>
                <a:tabLst/>
                <a:defRPr/>
              </a:pPr>
              <a:r>
                <a:rPr lang="ja-JP" altLang="en-US" sz="1600" dirty="0">
                  <a:ln w="0"/>
                  <a:solidFill>
                    <a:schemeClr val="tx2"/>
                  </a:solidFill>
                  <a:latin typeface="BIZ UDPゴシック" panose="020B0400000000000000" pitchFamily="50" charset="-128"/>
                  <a:ea typeface="BIZ UDPゴシック" panose="020B0400000000000000" pitchFamily="50" charset="-128"/>
                </a:rPr>
                <a:t>たとえば・・・</a:t>
              </a:r>
              <a:endParaRPr kumimoji="1" lang="en-US" altLang="ja-JP" sz="1600" i="0" strike="noStrike" kern="1200" normalizeH="0" baseline="0" noProof="0" dirty="0">
                <a:ln w="0"/>
                <a:solidFill>
                  <a:schemeClr val="tx2"/>
                </a:solidFill>
                <a:uLnTx/>
                <a:uFillTx/>
                <a:latin typeface="BIZ UDPゴシック" panose="020B0400000000000000" pitchFamily="50" charset="-128"/>
                <a:ea typeface="BIZ UDPゴシック" panose="020B0400000000000000" pitchFamily="50" charset="-128"/>
                <a:cs typeface="+mn-cs"/>
              </a:endParaRPr>
            </a:p>
          </p:txBody>
        </p:sp>
      </p:grpSp>
      <p:pic>
        <p:nvPicPr>
          <p:cNvPr id="95" name="もずやん">
            <a:extLst>
              <a:ext uri="{FF2B5EF4-FFF2-40B4-BE49-F238E27FC236}">
                <a16:creationId xmlns:a16="http://schemas.microsoft.com/office/drawing/2014/main" id="{A64C5242-87DF-4CCE-9984-983BF0593C83}"/>
              </a:ext>
            </a:extLst>
          </p:cNvPr>
          <p:cNvPicPr>
            <a:picLocks noChangeAspect="1"/>
          </p:cNvPicPr>
          <p:nvPr/>
        </p:nvPicPr>
        <p:blipFill>
          <a:blip r:embed="rId4"/>
          <a:stretch>
            <a:fillRect/>
          </a:stretch>
        </p:blipFill>
        <p:spPr>
          <a:xfrm>
            <a:off x="9280539" y="284456"/>
            <a:ext cx="737588" cy="970795"/>
          </a:xfrm>
          <a:prstGeom prst="rect">
            <a:avLst/>
          </a:prstGeom>
        </p:spPr>
      </p:pic>
      <p:grpSp>
        <p:nvGrpSpPr>
          <p:cNvPr id="8" name="A君">
            <a:extLst>
              <a:ext uri="{FF2B5EF4-FFF2-40B4-BE49-F238E27FC236}">
                <a16:creationId xmlns:a16="http://schemas.microsoft.com/office/drawing/2014/main" id="{1888ECAB-42D0-4BAD-AC27-1F85A2AFE45A}"/>
              </a:ext>
            </a:extLst>
          </p:cNvPr>
          <p:cNvGrpSpPr/>
          <p:nvPr/>
        </p:nvGrpSpPr>
        <p:grpSpPr>
          <a:xfrm>
            <a:off x="1268479" y="3504209"/>
            <a:ext cx="4374229" cy="2580808"/>
            <a:chOff x="1187278" y="3563283"/>
            <a:chExt cx="4030205" cy="2388246"/>
          </a:xfrm>
        </p:grpSpPr>
        <p:pic>
          <p:nvPicPr>
            <p:cNvPr id="7" name="図 6">
              <a:extLst>
                <a:ext uri="{FF2B5EF4-FFF2-40B4-BE49-F238E27FC236}">
                  <a16:creationId xmlns:a16="http://schemas.microsoft.com/office/drawing/2014/main" id="{A0B928C0-9987-4B4A-A95E-A311B126BA3B}"/>
                </a:ext>
              </a:extLst>
            </p:cNvPr>
            <p:cNvPicPr>
              <a:picLocks noChangeAspect="1"/>
            </p:cNvPicPr>
            <p:nvPr/>
          </p:nvPicPr>
          <p:blipFill>
            <a:blip r:embed="rId5"/>
            <a:stretch>
              <a:fillRect/>
            </a:stretch>
          </p:blipFill>
          <p:spPr>
            <a:xfrm>
              <a:off x="1254569" y="3563283"/>
              <a:ext cx="3962914" cy="2388246"/>
            </a:xfrm>
            <a:prstGeom prst="rect">
              <a:avLst/>
            </a:prstGeom>
          </p:spPr>
        </p:pic>
        <p:sp>
          <p:nvSpPr>
            <p:cNvPr id="97" name="冊">
              <a:extLst>
                <a:ext uri="{FF2B5EF4-FFF2-40B4-BE49-F238E27FC236}">
                  <a16:creationId xmlns:a16="http://schemas.microsoft.com/office/drawing/2014/main" id="{0266DF3E-C151-46A9-B886-E3D4EE905265}"/>
                </a:ext>
              </a:extLst>
            </p:cNvPr>
            <p:cNvSpPr txBox="1"/>
            <p:nvPr/>
          </p:nvSpPr>
          <p:spPr>
            <a:xfrm>
              <a:off x="1187278" y="3726868"/>
              <a:ext cx="391430" cy="212087"/>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dist" defTabSz="914377"/>
              <a:r>
                <a:rPr lang="en-US" altLang="ja-JP" sz="800" dirty="0">
                  <a:solidFill>
                    <a:schemeClr val="tx2"/>
                  </a:solidFill>
                  <a:latin typeface="BIZ UDPゴシック" panose="020B0400000000000000" pitchFamily="50" charset="-128"/>
                  <a:ea typeface="BIZ UDPゴシック" panose="020B0400000000000000" pitchFamily="50" charset="-128"/>
                </a:rPr>
                <a:t>(</a:t>
              </a:r>
              <a:r>
                <a:rPr lang="ja-JP" altLang="en-US" sz="800" dirty="0">
                  <a:solidFill>
                    <a:schemeClr val="tx2"/>
                  </a:solidFill>
                  <a:latin typeface="BIZ UDPゴシック" panose="020B0400000000000000" pitchFamily="50" charset="-128"/>
                  <a:ea typeface="BIZ UDPゴシック" panose="020B0400000000000000" pitchFamily="50" charset="-128"/>
                </a:rPr>
                <a:t>冊</a:t>
              </a:r>
              <a:r>
                <a:rPr lang="en-US" altLang="ja-JP" sz="800" dirty="0">
                  <a:solidFill>
                    <a:schemeClr val="tx2"/>
                  </a:solidFill>
                  <a:latin typeface="BIZ UDPゴシック" panose="020B0400000000000000" pitchFamily="50" charset="-128"/>
                  <a:ea typeface="BIZ UDPゴシック" panose="020B0400000000000000" pitchFamily="50" charset="-128"/>
                </a:rPr>
                <a:t>)</a:t>
              </a:r>
              <a:endParaRPr lang="ja-JP" altLang="en-US" sz="800" dirty="0">
                <a:solidFill>
                  <a:schemeClr val="tx2"/>
                </a:solidFill>
                <a:latin typeface="BIZ UDPゴシック" panose="020B0400000000000000" pitchFamily="50" charset="-128"/>
                <a:ea typeface="BIZ UDPゴシック" panose="020B0400000000000000" pitchFamily="50" charset="-128"/>
              </a:endParaRPr>
            </a:p>
          </p:txBody>
        </p:sp>
      </p:grpSp>
      <p:grpSp>
        <p:nvGrpSpPr>
          <p:cNvPr id="10" name="B君">
            <a:extLst>
              <a:ext uri="{FF2B5EF4-FFF2-40B4-BE49-F238E27FC236}">
                <a16:creationId xmlns:a16="http://schemas.microsoft.com/office/drawing/2014/main" id="{DA46F303-BD73-446A-9846-363BB56E82E3}"/>
              </a:ext>
            </a:extLst>
          </p:cNvPr>
          <p:cNvGrpSpPr/>
          <p:nvPr/>
        </p:nvGrpSpPr>
        <p:grpSpPr>
          <a:xfrm>
            <a:off x="5779949" y="3504209"/>
            <a:ext cx="4371871" cy="2592109"/>
            <a:chOff x="5779949" y="3504209"/>
            <a:chExt cx="4371871" cy="2592109"/>
          </a:xfrm>
        </p:grpSpPr>
        <p:pic>
          <p:nvPicPr>
            <p:cNvPr id="9" name="図 8">
              <a:extLst>
                <a:ext uri="{FF2B5EF4-FFF2-40B4-BE49-F238E27FC236}">
                  <a16:creationId xmlns:a16="http://schemas.microsoft.com/office/drawing/2014/main" id="{72344D8C-377B-45EE-B313-7ED6195FD2B4}"/>
                </a:ext>
              </a:extLst>
            </p:cNvPr>
            <p:cNvPicPr>
              <a:picLocks noChangeAspect="1"/>
            </p:cNvPicPr>
            <p:nvPr/>
          </p:nvPicPr>
          <p:blipFill>
            <a:blip r:embed="rId6"/>
            <a:stretch>
              <a:fillRect/>
            </a:stretch>
          </p:blipFill>
          <p:spPr>
            <a:xfrm>
              <a:off x="5850627" y="3504209"/>
              <a:ext cx="4301193" cy="2592109"/>
            </a:xfrm>
            <a:prstGeom prst="rect">
              <a:avLst/>
            </a:prstGeom>
          </p:spPr>
        </p:pic>
        <p:sp>
          <p:nvSpPr>
            <p:cNvPr id="98" name="冊">
              <a:extLst>
                <a:ext uri="{FF2B5EF4-FFF2-40B4-BE49-F238E27FC236}">
                  <a16:creationId xmlns:a16="http://schemas.microsoft.com/office/drawing/2014/main" id="{E85F6AF0-3C54-4D5D-B166-1D6D1DAA0639}"/>
                </a:ext>
              </a:extLst>
            </p:cNvPr>
            <p:cNvSpPr txBox="1"/>
            <p:nvPr/>
          </p:nvSpPr>
          <p:spPr>
            <a:xfrm>
              <a:off x="5779949" y="3712903"/>
              <a:ext cx="424843" cy="229187"/>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dist" defTabSz="914377"/>
              <a:r>
                <a:rPr lang="en-US" altLang="ja-JP" sz="800" dirty="0">
                  <a:solidFill>
                    <a:schemeClr val="tx2"/>
                  </a:solidFill>
                  <a:latin typeface="BIZ UDPゴシック" panose="020B0400000000000000" pitchFamily="50" charset="-128"/>
                  <a:ea typeface="BIZ UDPゴシック" panose="020B0400000000000000" pitchFamily="50" charset="-128"/>
                </a:rPr>
                <a:t>(</a:t>
              </a:r>
              <a:r>
                <a:rPr lang="ja-JP" altLang="en-US" sz="800" dirty="0">
                  <a:solidFill>
                    <a:schemeClr val="tx2"/>
                  </a:solidFill>
                  <a:latin typeface="BIZ UDPゴシック" panose="020B0400000000000000" pitchFamily="50" charset="-128"/>
                  <a:ea typeface="BIZ UDPゴシック" panose="020B0400000000000000" pitchFamily="50" charset="-128"/>
                </a:rPr>
                <a:t>冊</a:t>
              </a:r>
              <a:r>
                <a:rPr lang="en-US" altLang="ja-JP" sz="800" dirty="0">
                  <a:solidFill>
                    <a:schemeClr val="tx2"/>
                  </a:solidFill>
                  <a:latin typeface="BIZ UDPゴシック" panose="020B0400000000000000" pitchFamily="50" charset="-128"/>
                  <a:ea typeface="BIZ UDPゴシック" panose="020B0400000000000000" pitchFamily="50" charset="-128"/>
                </a:rPr>
                <a:t>)</a:t>
              </a:r>
              <a:endParaRPr lang="ja-JP" altLang="en-US" sz="800" dirty="0">
                <a:solidFill>
                  <a:schemeClr val="tx2"/>
                </a:solidFill>
                <a:latin typeface="BIZ UDPゴシック" panose="020B0400000000000000" pitchFamily="50" charset="-128"/>
                <a:ea typeface="BIZ UDPゴシック" panose="020B0400000000000000" pitchFamily="50" charset="-128"/>
              </a:endParaRPr>
            </a:p>
          </p:txBody>
        </p:sp>
      </p:grpSp>
      <p:pic>
        <p:nvPicPr>
          <p:cNvPr id="50" name="矢印">
            <a:extLst>
              <a:ext uri="{FF2B5EF4-FFF2-40B4-BE49-F238E27FC236}">
                <a16:creationId xmlns:a16="http://schemas.microsoft.com/office/drawing/2014/main" id="{58FEB64E-D29D-4B17-9D0E-FE9B5EC175B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6285" t="15691" r="15610" b="12219"/>
          <a:stretch/>
        </p:blipFill>
        <p:spPr>
          <a:xfrm rot="11502018" flipH="1">
            <a:off x="8312628" y="2624201"/>
            <a:ext cx="863276" cy="913803"/>
          </a:xfrm>
          <a:prstGeom prst="rect">
            <a:avLst/>
          </a:prstGeom>
        </p:spPr>
      </p:pic>
      <p:pic>
        <p:nvPicPr>
          <p:cNvPr id="96" name="矢印">
            <a:extLst>
              <a:ext uri="{FF2B5EF4-FFF2-40B4-BE49-F238E27FC236}">
                <a16:creationId xmlns:a16="http://schemas.microsoft.com/office/drawing/2014/main" id="{960A8D51-8B7A-4F19-99FC-6484317D420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6285" t="15691" r="15610" b="12219"/>
          <a:stretch/>
        </p:blipFill>
        <p:spPr>
          <a:xfrm rot="10097982">
            <a:off x="2500769" y="2599567"/>
            <a:ext cx="863276" cy="913803"/>
          </a:xfrm>
          <a:prstGeom prst="rect">
            <a:avLst/>
          </a:prstGeom>
        </p:spPr>
      </p:pic>
      <p:grpSp>
        <p:nvGrpSpPr>
          <p:cNvPr id="53" name="前へ／次へ">
            <a:extLst>
              <a:ext uri="{FF2B5EF4-FFF2-40B4-BE49-F238E27FC236}">
                <a16:creationId xmlns:a16="http://schemas.microsoft.com/office/drawing/2014/main" id="{7D0EDDB6-F8CE-4EE1-8710-F14A1E2C7BE6}"/>
              </a:ext>
            </a:extLst>
          </p:cNvPr>
          <p:cNvGrpSpPr/>
          <p:nvPr/>
        </p:nvGrpSpPr>
        <p:grpSpPr>
          <a:xfrm>
            <a:off x="10297220" y="169989"/>
            <a:ext cx="1660749" cy="869453"/>
            <a:chOff x="10297220" y="169989"/>
            <a:chExt cx="1660749" cy="869453"/>
          </a:xfrm>
        </p:grpSpPr>
        <p:pic>
          <p:nvPicPr>
            <p:cNvPr id="55" name="図 54">
              <a:hlinkClick r:id="rId8" action="ppaction://hlinksldjump"/>
              <a:extLst>
                <a:ext uri="{FF2B5EF4-FFF2-40B4-BE49-F238E27FC236}">
                  <a16:creationId xmlns:a16="http://schemas.microsoft.com/office/drawing/2014/main" id="{7606D70A-2A70-4C82-AEFC-5F7EC156C9B3}"/>
                </a:ext>
              </a:extLst>
            </p:cNvPr>
            <p:cNvPicPr>
              <a:picLocks noChangeAspect="1"/>
            </p:cNvPicPr>
            <p:nvPr/>
          </p:nvPicPr>
          <p:blipFill>
            <a:blip r:embed="rId9"/>
            <a:stretch>
              <a:fillRect/>
            </a:stretch>
          </p:blipFill>
          <p:spPr>
            <a:xfrm>
              <a:off x="10297220" y="179831"/>
              <a:ext cx="737680" cy="859611"/>
            </a:xfrm>
            <a:prstGeom prst="rect">
              <a:avLst/>
            </a:prstGeom>
          </p:spPr>
        </p:pic>
        <p:pic>
          <p:nvPicPr>
            <p:cNvPr id="56" name="図 55">
              <a:hlinkClick r:id="rId10" action="ppaction://hlinksldjump"/>
              <a:extLst>
                <a:ext uri="{FF2B5EF4-FFF2-40B4-BE49-F238E27FC236}">
                  <a16:creationId xmlns:a16="http://schemas.microsoft.com/office/drawing/2014/main" id="{5A6B2774-8A3D-47BA-BF74-A5649F7F9B1F}"/>
                </a:ext>
              </a:extLst>
            </p:cNvPr>
            <p:cNvPicPr>
              <a:picLocks noChangeAspect="1"/>
            </p:cNvPicPr>
            <p:nvPr/>
          </p:nvPicPr>
          <p:blipFill>
            <a:blip r:embed="rId11"/>
            <a:stretch>
              <a:fillRect/>
            </a:stretch>
          </p:blipFill>
          <p:spPr>
            <a:xfrm>
              <a:off x="11220289" y="169989"/>
              <a:ext cx="737680" cy="859611"/>
            </a:xfrm>
            <a:prstGeom prst="rect">
              <a:avLst/>
            </a:prstGeom>
          </p:spPr>
        </p:pic>
      </p:grpSp>
      <p:sp>
        <p:nvSpPr>
          <p:cNvPr id="42" name="フレーム">
            <a:extLst>
              <a:ext uri="{FF2B5EF4-FFF2-40B4-BE49-F238E27FC236}">
                <a16:creationId xmlns:a16="http://schemas.microsoft.com/office/drawing/2014/main" id="{D6CBFE37-3ABB-4207-B879-1FE145D0DF2B}"/>
              </a:ext>
            </a:extLst>
          </p:cNvPr>
          <p:cNvSpPr/>
          <p:nvPr/>
        </p:nvSpPr>
        <p:spPr>
          <a:xfrm>
            <a:off x="10029941" y="8445"/>
            <a:ext cx="2151732" cy="1098715"/>
          </a:xfrm>
          <a:prstGeom prst="fram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kumimoji="1" lang="ja-JP" altLang="en-US" dirty="0">
              <a:solidFill>
                <a:schemeClr val="tx1"/>
              </a:solidFill>
            </a:endParaRPr>
          </a:p>
        </p:txBody>
      </p:sp>
    </p:spTree>
    <p:extLst>
      <p:ext uri="{BB962C8B-B14F-4D97-AF65-F5344CB8AC3E}">
        <p14:creationId xmlns:p14="http://schemas.microsoft.com/office/powerpoint/2010/main" val="2182309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up)">
                                      <p:cBhvr>
                                        <p:cTn id="7" dur="750"/>
                                        <p:tgtEl>
                                          <p:spTgt spid="96"/>
                                        </p:tgtEl>
                                      </p:cBhvr>
                                    </p:animEffect>
                                  </p:childTnLst>
                                </p:cTn>
                              </p:par>
                              <p:par>
                                <p:cTn id="8" presetID="22" presetClass="entr" presetSubtype="1" fill="hold"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wipe(up)">
                                      <p:cBhvr>
                                        <p:cTn id="10" dur="750"/>
                                        <p:tgtEl>
                                          <p:spTgt spid="50"/>
                                        </p:tgtEl>
                                      </p:cBhvr>
                                    </p:animEffect>
                                  </p:childTnLst>
                                </p:cTn>
                              </p:par>
                            </p:childTnLst>
                          </p:cTn>
                        </p:par>
                        <p:par>
                          <p:cTn id="11" fill="hold">
                            <p:stCondLst>
                              <p:cond delay="750"/>
                            </p:stCondLst>
                            <p:childTnLst>
                              <p:par>
                                <p:cTn id="12" presetID="42"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点が重なる時は同じ冊数だよ">
            <a:extLst>
              <a:ext uri="{FF2B5EF4-FFF2-40B4-BE49-F238E27FC236}">
                <a16:creationId xmlns:a16="http://schemas.microsoft.com/office/drawing/2014/main" id="{A1E008E2-E626-4AB2-893C-2C95926499CC}"/>
              </a:ext>
            </a:extLst>
          </p:cNvPr>
          <p:cNvGrpSpPr/>
          <p:nvPr/>
        </p:nvGrpSpPr>
        <p:grpSpPr>
          <a:xfrm>
            <a:off x="8819963" y="2652531"/>
            <a:ext cx="3172205" cy="432340"/>
            <a:chOff x="8877063" y="4571842"/>
            <a:chExt cx="3172205" cy="432340"/>
          </a:xfrm>
        </p:grpSpPr>
        <p:sp>
          <p:nvSpPr>
            <p:cNvPr id="31" name="④のグラフは">
              <a:extLst>
                <a:ext uri="{FF2B5EF4-FFF2-40B4-BE49-F238E27FC236}">
                  <a16:creationId xmlns:a16="http://schemas.microsoft.com/office/drawing/2014/main" id="{2C8DA883-870D-4E90-B1D2-D52F38E52332}"/>
                </a:ext>
              </a:extLst>
            </p:cNvPr>
            <p:cNvSpPr txBox="1"/>
            <p:nvPr/>
          </p:nvSpPr>
          <p:spPr>
            <a:xfrm>
              <a:off x="8903013" y="4605290"/>
              <a:ext cx="3146255" cy="398892"/>
            </a:xfrm>
            <a:prstGeom prst="rect">
              <a:avLst/>
            </a:prstGeom>
            <a:solidFill>
              <a:schemeClr val="accent1">
                <a:lumMod val="20000"/>
                <a:lumOff val="80000"/>
              </a:schemeClr>
            </a:solidFill>
          </p:spPr>
          <p:txBody>
            <a:bodyPr wrap="square" rtlCol="0">
              <a:spAutoFit/>
            </a:bodyPr>
            <a:lstStyle/>
            <a:p>
              <a:pPr algn="dist" defTabSz="914377">
                <a:lnSpc>
                  <a:spcPct val="150000"/>
                </a:lnSpc>
              </a:pPr>
              <a:r>
                <a:rPr lang="ja-JP" altLang="en-US" sz="1600" dirty="0">
                  <a:solidFill>
                    <a:srgbClr val="C00000"/>
                  </a:solidFill>
                  <a:latin typeface="BIZ UDPゴシック" panose="020B0400000000000000" pitchFamily="50" charset="-128"/>
                  <a:ea typeface="BIZ UDPゴシック" panose="020B0400000000000000" pitchFamily="50" charset="-128"/>
                </a:rPr>
                <a:t>点が重なる時は同じ冊数だよ</a:t>
              </a:r>
            </a:p>
          </p:txBody>
        </p:sp>
        <p:sp>
          <p:nvSpPr>
            <p:cNvPr id="70" name="えん">
              <a:extLst>
                <a:ext uri="{FF2B5EF4-FFF2-40B4-BE49-F238E27FC236}">
                  <a16:creationId xmlns:a16="http://schemas.microsoft.com/office/drawing/2014/main" id="{9DAE8C78-F0C5-4F34-A501-D3956CD79005}"/>
                </a:ext>
              </a:extLst>
            </p:cNvPr>
            <p:cNvSpPr txBox="1"/>
            <p:nvPr/>
          </p:nvSpPr>
          <p:spPr>
            <a:xfrm>
              <a:off x="10954034" y="4580282"/>
              <a:ext cx="669445" cy="2154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dirty="0">
                  <a:solidFill>
                    <a:srgbClr val="C00000"/>
                  </a:solidFill>
                  <a:latin typeface="BIZ UDPゴシック" panose="020B0400000000000000" pitchFamily="50" charset="-128"/>
                  <a:ea typeface="BIZ UDPゴシック" panose="020B0400000000000000" pitchFamily="50" charset="-128"/>
                </a:rPr>
                <a:t>さっすう</a:t>
              </a:r>
              <a:endParaRPr kumimoji="1" lang="ja-JP" altLang="en-US" sz="800" b="1" i="0" u="none" strike="noStrike" kern="1200" cap="none" spc="0" normalizeH="0" baseline="0" noProof="0" dirty="0">
                <a:ln>
                  <a:noFill/>
                </a:ln>
                <a:solidFill>
                  <a:srgbClr val="C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72" name="えん">
              <a:extLst>
                <a:ext uri="{FF2B5EF4-FFF2-40B4-BE49-F238E27FC236}">
                  <a16:creationId xmlns:a16="http://schemas.microsoft.com/office/drawing/2014/main" id="{3B0B7513-DE90-473F-987D-60E552B3B30C}"/>
                </a:ext>
              </a:extLst>
            </p:cNvPr>
            <p:cNvSpPr txBox="1"/>
            <p:nvPr/>
          </p:nvSpPr>
          <p:spPr>
            <a:xfrm>
              <a:off x="10499324" y="4582430"/>
              <a:ext cx="409606" cy="2154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dirty="0">
                  <a:solidFill>
                    <a:srgbClr val="C00000"/>
                  </a:solidFill>
                  <a:latin typeface="BIZ UDPゴシック" panose="020B0400000000000000" pitchFamily="50" charset="-128"/>
                  <a:ea typeface="BIZ UDPゴシック" panose="020B0400000000000000" pitchFamily="50" charset="-128"/>
                </a:rPr>
                <a:t>おな</a:t>
              </a:r>
              <a:endParaRPr kumimoji="1" lang="ja-JP" altLang="en-US" sz="800" b="1" i="0" u="none" strike="noStrike" kern="1200" cap="none" spc="0" normalizeH="0" baseline="0" noProof="0" dirty="0">
                <a:ln>
                  <a:noFill/>
                </a:ln>
                <a:solidFill>
                  <a:srgbClr val="C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75" name="えん">
              <a:extLst>
                <a:ext uri="{FF2B5EF4-FFF2-40B4-BE49-F238E27FC236}">
                  <a16:creationId xmlns:a16="http://schemas.microsoft.com/office/drawing/2014/main" id="{7A58BD47-EAB6-4DA8-849B-3DEE7DA0D6A6}"/>
                </a:ext>
              </a:extLst>
            </p:cNvPr>
            <p:cNvSpPr txBox="1"/>
            <p:nvPr/>
          </p:nvSpPr>
          <p:spPr>
            <a:xfrm>
              <a:off x="10039786" y="4571842"/>
              <a:ext cx="409608" cy="2154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dirty="0">
                  <a:solidFill>
                    <a:srgbClr val="C00000"/>
                  </a:solidFill>
                  <a:latin typeface="BIZ UDPゴシック" panose="020B0400000000000000" pitchFamily="50" charset="-128"/>
                  <a:ea typeface="BIZ UDPゴシック" panose="020B0400000000000000" pitchFamily="50" charset="-128"/>
                </a:rPr>
                <a:t>とき</a:t>
              </a:r>
              <a:endParaRPr kumimoji="1" lang="ja-JP" altLang="en-US" sz="800" b="1" i="0" u="none" strike="noStrike" kern="1200" cap="none" spc="0" normalizeH="0" baseline="0" noProof="0" dirty="0">
                <a:ln>
                  <a:noFill/>
                </a:ln>
                <a:solidFill>
                  <a:srgbClr val="C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80" name="えん">
              <a:extLst>
                <a:ext uri="{FF2B5EF4-FFF2-40B4-BE49-F238E27FC236}">
                  <a16:creationId xmlns:a16="http://schemas.microsoft.com/office/drawing/2014/main" id="{B330D0FD-BFC9-4ECF-90A0-01E6B33660DC}"/>
                </a:ext>
              </a:extLst>
            </p:cNvPr>
            <p:cNvSpPr txBox="1"/>
            <p:nvPr/>
          </p:nvSpPr>
          <p:spPr>
            <a:xfrm>
              <a:off x="9354135" y="4571842"/>
              <a:ext cx="409607" cy="2154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dirty="0">
                  <a:solidFill>
                    <a:srgbClr val="C00000"/>
                  </a:solidFill>
                  <a:latin typeface="BIZ UDPゴシック" panose="020B0400000000000000" pitchFamily="50" charset="-128"/>
                  <a:ea typeface="BIZ UDPゴシック" panose="020B0400000000000000" pitchFamily="50" charset="-128"/>
                </a:rPr>
                <a:t>かさ</a:t>
              </a:r>
              <a:endParaRPr kumimoji="1" lang="ja-JP" altLang="en-US" sz="800" b="1" i="0" u="none" strike="noStrike" kern="1200" cap="none" spc="0" normalizeH="0" baseline="0" noProof="0" dirty="0">
                <a:ln>
                  <a:noFill/>
                </a:ln>
                <a:solidFill>
                  <a:srgbClr val="C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81" name="えん">
              <a:extLst>
                <a:ext uri="{FF2B5EF4-FFF2-40B4-BE49-F238E27FC236}">
                  <a16:creationId xmlns:a16="http://schemas.microsoft.com/office/drawing/2014/main" id="{E2A75AD6-343D-435C-B0FC-2D4D68260065}"/>
                </a:ext>
              </a:extLst>
            </p:cNvPr>
            <p:cNvSpPr txBox="1"/>
            <p:nvPr/>
          </p:nvSpPr>
          <p:spPr>
            <a:xfrm>
              <a:off x="8877063" y="4581767"/>
              <a:ext cx="409606" cy="2154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rgbClr val="C00000"/>
                  </a:solidFill>
                  <a:effectLst/>
                  <a:uLnTx/>
                  <a:uFillTx/>
                  <a:latin typeface="BIZ UDPゴシック" panose="020B0400000000000000" pitchFamily="50" charset="-128"/>
                  <a:ea typeface="BIZ UDPゴシック" panose="020B0400000000000000" pitchFamily="50" charset="-128"/>
                  <a:cs typeface="+mn-cs"/>
                </a:rPr>
                <a:t>てん</a:t>
              </a:r>
            </a:p>
          </p:txBody>
        </p:sp>
      </p:grpSp>
      <p:pic>
        <p:nvPicPr>
          <p:cNvPr id="8" name="グラフ">
            <a:extLst>
              <a:ext uri="{FF2B5EF4-FFF2-40B4-BE49-F238E27FC236}">
                <a16:creationId xmlns:a16="http://schemas.microsoft.com/office/drawing/2014/main" id="{BF9EFB0A-CA9F-4D01-8D09-9EAB9ECAC82D}"/>
              </a:ext>
            </a:extLst>
          </p:cNvPr>
          <p:cNvPicPr>
            <a:picLocks noChangeAspect="1"/>
          </p:cNvPicPr>
          <p:nvPr/>
        </p:nvPicPr>
        <p:blipFill>
          <a:blip r:embed="rId2"/>
          <a:stretch>
            <a:fillRect/>
          </a:stretch>
        </p:blipFill>
        <p:spPr>
          <a:xfrm>
            <a:off x="2601749" y="229459"/>
            <a:ext cx="6231189" cy="4182233"/>
          </a:xfrm>
          <a:prstGeom prst="rect">
            <a:avLst/>
          </a:prstGeom>
        </p:spPr>
      </p:pic>
      <p:sp>
        <p:nvSpPr>
          <p:cNvPr id="2" name="楕円 1">
            <a:extLst>
              <a:ext uri="{FF2B5EF4-FFF2-40B4-BE49-F238E27FC236}">
                <a16:creationId xmlns:a16="http://schemas.microsoft.com/office/drawing/2014/main" id="{1CA0ACFF-6F19-41D9-A22F-9AF14631B255}"/>
              </a:ext>
            </a:extLst>
          </p:cNvPr>
          <p:cNvSpPr/>
          <p:nvPr/>
        </p:nvSpPr>
        <p:spPr>
          <a:xfrm>
            <a:off x="6212061" y="1474136"/>
            <a:ext cx="998157" cy="1283841"/>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2"/>
              </a:solidFill>
            </a:endParaRPr>
          </a:p>
        </p:txBody>
      </p:sp>
      <p:grpSp>
        <p:nvGrpSpPr>
          <p:cNvPr id="9" name="グラフが交差すると順位がかわるよ">
            <a:extLst>
              <a:ext uri="{FF2B5EF4-FFF2-40B4-BE49-F238E27FC236}">
                <a16:creationId xmlns:a16="http://schemas.microsoft.com/office/drawing/2014/main" id="{839A7F52-2CC8-41BC-8648-2FAC3A638886}"/>
              </a:ext>
            </a:extLst>
          </p:cNvPr>
          <p:cNvGrpSpPr/>
          <p:nvPr/>
        </p:nvGrpSpPr>
        <p:grpSpPr>
          <a:xfrm>
            <a:off x="5591417" y="798723"/>
            <a:ext cx="3686309" cy="433558"/>
            <a:chOff x="8362959" y="2240879"/>
            <a:chExt cx="3686309" cy="433558"/>
          </a:xfrm>
        </p:grpSpPr>
        <p:sp>
          <p:nvSpPr>
            <p:cNvPr id="25" name="④のグラフは">
              <a:extLst>
                <a:ext uri="{FF2B5EF4-FFF2-40B4-BE49-F238E27FC236}">
                  <a16:creationId xmlns:a16="http://schemas.microsoft.com/office/drawing/2014/main" id="{E76056C5-2C03-4CA3-9E14-FB5341BEEDC7}"/>
                </a:ext>
              </a:extLst>
            </p:cNvPr>
            <p:cNvSpPr txBox="1"/>
            <p:nvPr/>
          </p:nvSpPr>
          <p:spPr>
            <a:xfrm>
              <a:off x="8362959" y="2275545"/>
              <a:ext cx="3686309" cy="398892"/>
            </a:xfrm>
            <a:prstGeom prst="rect">
              <a:avLst/>
            </a:prstGeom>
            <a:solidFill>
              <a:schemeClr val="accent1">
                <a:lumMod val="20000"/>
                <a:lumOff val="80000"/>
              </a:schemeClr>
            </a:solidFill>
          </p:spPr>
          <p:txBody>
            <a:bodyPr wrap="square" rtlCol="0">
              <a:spAutoFit/>
            </a:bodyPr>
            <a:lstStyle/>
            <a:p>
              <a:pPr algn="dist" defTabSz="914377">
                <a:lnSpc>
                  <a:spcPct val="150000"/>
                </a:lnSpc>
              </a:pPr>
              <a:r>
                <a:rPr lang="ja-JP" altLang="en-US" sz="1600" dirty="0">
                  <a:solidFill>
                    <a:srgbClr val="C00000"/>
                  </a:solidFill>
                  <a:latin typeface="BIZ UDPゴシック" panose="020B0400000000000000" pitchFamily="50" charset="-128"/>
                  <a:ea typeface="BIZ UDPゴシック" panose="020B0400000000000000" pitchFamily="50" charset="-128"/>
                </a:rPr>
                <a:t>グラフが交差すると順位がかわるよ！</a:t>
              </a:r>
            </a:p>
          </p:txBody>
        </p:sp>
        <p:sp>
          <p:nvSpPr>
            <p:cNvPr id="68" name="えん">
              <a:extLst>
                <a:ext uri="{FF2B5EF4-FFF2-40B4-BE49-F238E27FC236}">
                  <a16:creationId xmlns:a16="http://schemas.microsoft.com/office/drawing/2014/main" id="{8896B91D-9C87-4E18-B8E5-3A78760595AB}"/>
                </a:ext>
              </a:extLst>
            </p:cNvPr>
            <p:cNvSpPr txBox="1"/>
            <p:nvPr/>
          </p:nvSpPr>
          <p:spPr>
            <a:xfrm>
              <a:off x="9176192" y="2240879"/>
              <a:ext cx="605399" cy="2154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dirty="0">
                  <a:solidFill>
                    <a:srgbClr val="C00000"/>
                  </a:solidFill>
                  <a:latin typeface="BIZ UDPゴシック" panose="020B0400000000000000" pitchFamily="50" charset="-128"/>
                  <a:ea typeface="BIZ UDPゴシック" panose="020B0400000000000000" pitchFamily="50" charset="-128"/>
                </a:rPr>
                <a:t>こうさ</a:t>
              </a:r>
              <a:endParaRPr kumimoji="1" lang="ja-JP" altLang="en-US" sz="800" b="1" i="0" u="none" strike="noStrike" kern="1200" cap="none" spc="0" normalizeH="0" baseline="0" noProof="0" dirty="0">
                <a:ln>
                  <a:noFill/>
                </a:ln>
                <a:solidFill>
                  <a:srgbClr val="C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69" name="えん">
              <a:extLst>
                <a:ext uri="{FF2B5EF4-FFF2-40B4-BE49-F238E27FC236}">
                  <a16:creationId xmlns:a16="http://schemas.microsoft.com/office/drawing/2014/main" id="{1CCDB1BC-19D7-4AEA-9A72-234F8127BF3D}"/>
                </a:ext>
              </a:extLst>
            </p:cNvPr>
            <p:cNvSpPr txBox="1"/>
            <p:nvPr/>
          </p:nvSpPr>
          <p:spPr>
            <a:xfrm>
              <a:off x="10161465" y="2241862"/>
              <a:ext cx="669445" cy="2154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dirty="0">
                  <a:solidFill>
                    <a:srgbClr val="C00000"/>
                  </a:solidFill>
                  <a:latin typeface="BIZ UDPゴシック" panose="020B0400000000000000" pitchFamily="50" charset="-128"/>
                  <a:ea typeface="BIZ UDPゴシック" panose="020B0400000000000000" pitchFamily="50" charset="-128"/>
                </a:rPr>
                <a:t>じゅんい</a:t>
              </a:r>
              <a:endParaRPr kumimoji="1" lang="ja-JP" altLang="en-US" sz="800" b="1" i="0" u="none" strike="noStrike" kern="1200" cap="none" spc="0" normalizeH="0" baseline="0" noProof="0" dirty="0">
                <a:ln>
                  <a:noFill/>
                </a:ln>
                <a:solidFill>
                  <a:srgbClr val="C00000"/>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6" name="楕円 5">
            <a:extLst>
              <a:ext uri="{FF2B5EF4-FFF2-40B4-BE49-F238E27FC236}">
                <a16:creationId xmlns:a16="http://schemas.microsoft.com/office/drawing/2014/main" id="{CFE17EAF-0B00-4C91-BF6C-2A5A777A1149}"/>
              </a:ext>
            </a:extLst>
          </p:cNvPr>
          <p:cNvSpPr/>
          <p:nvPr/>
        </p:nvSpPr>
        <p:spPr>
          <a:xfrm>
            <a:off x="7476289" y="1943827"/>
            <a:ext cx="302476" cy="286149"/>
          </a:xfrm>
          <a:prstGeom prst="ellipse">
            <a:avLst/>
          </a:prstGeom>
          <a:noFill/>
          <a:ln w="28575">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2"/>
              </a:solidFill>
            </a:endParaRPr>
          </a:p>
        </p:txBody>
      </p:sp>
      <p:pic>
        <p:nvPicPr>
          <p:cNvPr id="96" name="一か月間に読んだ本の数">
            <a:extLst>
              <a:ext uri="{FF2B5EF4-FFF2-40B4-BE49-F238E27FC236}">
                <a16:creationId xmlns:a16="http://schemas.microsoft.com/office/drawing/2014/main" id="{B2C21C12-C6B3-419F-BD66-741A4081F445}"/>
              </a:ext>
            </a:extLst>
          </p:cNvPr>
          <p:cNvPicPr>
            <a:picLocks noChangeAspect="1"/>
          </p:cNvPicPr>
          <p:nvPr/>
        </p:nvPicPr>
        <p:blipFill>
          <a:blip r:embed="rId3"/>
          <a:stretch>
            <a:fillRect/>
          </a:stretch>
        </p:blipFill>
        <p:spPr>
          <a:xfrm>
            <a:off x="4080374" y="268245"/>
            <a:ext cx="3590855" cy="518205"/>
          </a:xfrm>
          <a:prstGeom prst="rect">
            <a:avLst/>
          </a:prstGeom>
        </p:spPr>
      </p:pic>
      <p:cxnSp>
        <p:nvCxnSpPr>
          <p:cNvPr id="4" name="直線矢印コネクタ 3">
            <a:extLst>
              <a:ext uri="{FF2B5EF4-FFF2-40B4-BE49-F238E27FC236}">
                <a16:creationId xmlns:a16="http://schemas.microsoft.com/office/drawing/2014/main" id="{E4064D8A-B93E-463C-B522-A68AC7DC9BF3}"/>
              </a:ext>
            </a:extLst>
          </p:cNvPr>
          <p:cNvCxnSpPr>
            <a:cxnSpLocks/>
          </p:cNvCxnSpPr>
          <p:nvPr/>
        </p:nvCxnSpPr>
        <p:spPr>
          <a:xfrm flipH="1" flipV="1">
            <a:off x="7755906" y="2116056"/>
            <a:ext cx="1598229" cy="361541"/>
          </a:xfrm>
          <a:prstGeom prst="straightConnector1">
            <a:avLst/>
          </a:prstGeom>
          <a:ln w="38100">
            <a:solidFill>
              <a:srgbClr val="C00000"/>
            </a:solidFill>
            <a:tailEnd type="triangle"/>
          </a:ln>
        </p:spPr>
        <p:style>
          <a:lnRef idx="1">
            <a:schemeClr val="accent2"/>
          </a:lnRef>
          <a:fillRef idx="0">
            <a:schemeClr val="accent2"/>
          </a:fillRef>
          <a:effectRef idx="0">
            <a:schemeClr val="accent2"/>
          </a:effectRef>
          <a:fontRef idx="minor">
            <a:schemeClr val="tx1"/>
          </a:fontRef>
        </p:style>
      </p:cxnSp>
      <p:grpSp>
        <p:nvGrpSpPr>
          <p:cNvPr id="5" name="★グラフを重ねた方が、グラフ同士を目で見て">
            <a:extLst>
              <a:ext uri="{FF2B5EF4-FFF2-40B4-BE49-F238E27FC236}">
                <a16:creationId xmlns:a16="http://schemas.microsoft.com/office/drawing/2014/main" id="{64981667-B847-49A3-B12B-65E3659860C4}"/>
              </a:ext>
            </a:extLst>
          </p:cNvPr>
          <p:cNvGrpSpPr/>
          <p:nvPr/>
        </p:nvGrpSpPr>
        <p:grpSpPr>
          <a:xfrm>
            <a:off x="220333" y="5525103"/>
            <a:ext cx="11809452" cy="1103438"/>
            <a:chOff x="220333" y="5525103"/>
            <a:chExt cx="11809452" cy="1103438"/>
          </a:xfrm>
        </p:grpSpPr>
        <p:sp>
          <p:nvSpPr>
            <p:cNvPr id="97" name="正方形/長方形 96">
              <a:extLst>
                <a:ext uri="{FF2B5EF4-FFF2-40B4-BE49-F238E27FC236}">
                  <a16:creationId xmlns:a16="http://schemas.microsoft.com/office/drawing/2014/main" id="{957294BB-FABA-47A5-8B2A-1CC957FC1464}"/>
                </a:ext>
              </a:extLst>
            </p:cNvPr>
            <p:cNvSpPr/>
            <p:nvPr/>
          </p:nvSpPr>
          <p:spPr>
            <a:xfrm>
              <a:off x="220333" y="5525103"/>
              <a:ext cx="11809452" cy="110343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kumimoji="1" lang="ja-JP" altLang="en-US">
                <a:solidFill>
                  <a:schemeClr val="tx2"/>
                </a:solidFill>
              </a:endParaRPr>
            </a:p>
          </p:txBody>
        </p:sp>
        <p:sp>
          <p:nvSpPr>
            <p:cNvPr id="26" name="④のグラフは">
              <a:extLst>
                <a:ext uri="{FF2B5EF4-FFF2-40B4-BE49-F238E27FC236}">
                  <a16:creationId xmlns:a16="http://schemas.microsoft.com/office/drawing/2014/main" id="{2D7C18D0-CE3C-4AC5-B696-C65207301ADF}"/>
                </a:ext>
              </a:extLst>
            </p:cNvPr>
            <p:cNvSpPr txBox="1"/>
            <p:nvPr/>
          </p:nvSpPr>
          <p:spPr>
            <a:xfrm>
              <a:off x="624351" y="5626343"/>
              <a:ext cx="9264583" cy="475515"/>
            </a:xfrm>
            <a:prstGeom prst="rect">
              <a:avLst/>
            </a:prstGeom>
            <a:noFill/>
          </p:spPr>
          <p:txBody>
            <a:bodyPr wrap="square" rtlCol="0">
              <a:spAutoFit/>
            </a:bodyPr>
            <a:lstStyle/>
            <a:p>
              <a:pPr algn="dist" defTabSz="914377">
                <a:lnSpc>
                  <a:spcPct val="150000"/>
                </a:lnSpc>
              </a:pPr>
              <a:r>
                <a:rPr lang="ja-JP" altLang="en-US" sz="2000" dirty="0">
                  <a:solidFill>
                    <a:schemeClr val="tx2"/>
                  </a:solidFill>
                  <a:latin typeface="BIZ UDPゴシック" panose="020B0400000000000000" pitchFamily="50" charset="-128"/>
                  <a:ea typeface="BIZ UDPゴシック" panose="020B0400000000000000" pitchFamily="50" charset="-128"/>
                </a:rPr>
                <a:t>グラフを重ねた方が、グラフ同士を目で見て比較しやすくなります。</a:t>
              </a:r>
            </a:p>
          </p:txBody>
        </p:sp>
        <p:sp>
          <p:nvSpPr>
            <p:cNvPr id="29" name="④のグラフは">
              <a:extLst>
                <a:ext uri="{FF2B5EF4-FFF2-40B4-BE49-F238E27FC236}">
                  <a16:creationId xmlns:a16="http://schemas.microsoft.com/office/drawing/2014/main" id="{A51D2E59-1756-442F-BCB5-E2D40EF95271}"/>
                </a:ext>
              </a:extLst>
            </p:cNvPr>
            <p:cNvSpPr txBox="1"/>
            <p:nvPr/>
          </p:nvSpPr>
          <p:spPr>
            <a:xfrm>
              <a:off x="624351" y="6060714"/>
              <a:ext cx="10456001" cy="475515"/>
            </a:xfrm>
            <a:prstGeom prst="rect">
              <a:avLst/>
            </a:prstGeom>
            <a:noFill/>
          </p:spPr>
          <p:txBody>
            <a:bodyPr wrap="square" rtlCol="0">
              <a:spAutoFit/>
            </a:bodyPr>
            <a:lstStyle/>
            <a:p>
              <a:pPr algn="dist" defTabSz="914377">
                <a:lnSpc>
                  <a:spcPct val="150000"/>
                </a:lnSpc>
              </a:pPr>
              <a:r>
                <a:rPr lang="ja-JP" altLang="en-US" sz="2000" dirty="0">
                  <a:solidFill>
                    <a:schemeClr val="tx2"/>
                  </a:solidFill>
                  <a:latin typeface="BIZ UDPゴシック" panose="020B0400000000000000" pitchFamily="50" charset="-128"/>
                  <a:ea typeface="BIZ UDPゴシック" panose="020B0400000000000000" pitchFamily="50" charset="-128"/>
                </a:rPr>
                <a:t>グラフ同士が交差したところ、点が重なっているところに注目して見るようにしよう！</a:t>
              </a:r>
              <a:endParaRPr lang="en-US" altLang="ja-JP" sz="2000" dirty="0">
                <a:solidFill>
                  <a:schemeClr val="tx2"/>
                </a:solidFill>
                <a:latin typeface="BIZ UDPゴシック" panose="020B0400000000000000" pitchFamily="50" charset="-128"/>
                <a:ea typeface="BIZ UDPゴシック" panose="020B0400000000000000" pitchFamily="50" charset="-128"/>
              </a:endParaRPr>
            </a:p>
          </p:txBody>
        </p:sp>
        <p:sp>
          <p:nvSpPr>
            <p:cNvPr id="82" name="えん">
              <a:extLst>
                <a:ext uri="{FF2B5EF4-FFF2-40B4-BE49-F238E27FC236}">
                  <a16:creationId xmlns:a16="http://schemas.microsoft.com/office/drawing/2014/main" id="{2643F22C-C763-4A63-92EE-697482A43D4E}"/>
                </a:ext>
              </a:extLst>
            </p:cNvPr>
            <p:cNvSpPr txBox="1"/>
            <p:nvPr/>
          </p:nvSpPr>
          <p:spPr>
            <a:xfrm>
              <a:off x="1794204" y="5581864"/>
              <a:ext cx="472321" cy="2540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105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かさ</a:t>
              </a:r>
            </a:p>
          </p:txBody>
        </p:sp>
        <p:sp>
          <p:nvSpPr>
            <p:cNvPr id="83" name="えん">
              <a:extLst>
                <a:ext uri="{FF2B5EF4-FFF2-40B4-BE49-F238E27FC236}">
                  <a16:creationId xmlns:a16="http://schemas.microsoft.com/office/drawing/2014/main" id="{B86FA0E5-A12C-48C3-B976-63797F3C1FC3}"/>
                </a:ext>
              </a:extLst>
            </p:cNvPr>
            <p:cNvSpPr txBox="1"/>
            <p:nvPr/>
          </p:nvSpPr>
          <p:spPr>
            <a:xfrm>
              <a:off x="2731878" y="5593080"/>
              <a:ext cx="468522" cy="2540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105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ほう</a:t>
              </a:r>
            </a:p>
          </p:txBody>
        </p:sp>
        <p:sp>
          <p:nvSpPr>
            <p:cNvPr id="84" name="えん">
              <a:extLst>
                <a:ext uri="{FF2B5EF4-FFF2-40B4-BE49-F238E27FC236}">
                  <a16:creationId xmlns:a16="http://schemas.microsoft.com/office/drawing/2014/main" id="{DDC58AA1-1BA0-4011-8BD4-0ADCFCAE3D84}"/>
                </a:ext>
              </a:extLst>
            </p:cNvPr>
            <p:cNvSpPr txBox="1"/>
            <p:nvPr/>
          </p:nvSpPr>
          <p:spPr>
            <a:xfrm>
              <a:off x="4473146" y="5559049"/>
              <a:ext cx="684345" cy="2540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105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どうし</a:t>
              </a:r>
            </a:p>
          </p:txBody>
        </p:sp>
        <p:sp>
          <p:nvSpPr>
            <p:cNvPr id="85" name="えん">
              <a:extLst>
                <a:ext uri="{FF2B5EF4-FFF2-40B4-BE49-F238E27FC236}">
                  <a16:creationId xmlns:a16="http://schemas.microsoft.com/office/drawing/2014/main" id="{B2D91439-349C-4FCF-9572-32646BCA486B}"/>
                </a:ext>
              </a:extLst>
            </p:cNvPr>
            <p:cNvSpPr txBox="1"/>
            <p:nvPr/>
          </p:nvSpPr>
          <p:spPr>
            <a:xfrm>
              <a:off x="5394581" y="5559049"/>
              <a:ext cx="391721" cy="2540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105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め</a:t>
              </a:r>
            </a:p>
          </p:txBody>
        </p:sp>
        <p:sp>
          <p:nvSpPr>
            <p:cNvPr id="86" name="えん">
              <a:extLst>
                <a:ext uri="{FF2B5EF4-FFF2-40B4-BE49-F238E27FC236}">
                  <a16:creationId xmlns:a16="http://schemas.microsoft.com/office/drawing/2014/main" id="{B1FD2102-932D-48B2-B3B1-56119EA41D75}"/>
                </a:ext>
              </a:extLst>
            </p:cNvPr>
            <p:cNvSpPr txBox="1"/>
            <p:nvPr/>
          </p:nvSpPr>
          <p:spPr>
            <a:xfrm>
              <a:off x="6006896" y="5567457"/>
              <a:ext cx="391721" cy="2540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105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み</a:t>
              </a:r>
            </a:p>
          </p:txBody>
        </p:sp>
        <p:sp>
          <p:nvSpPr>
            <p:cNvPr id="87" name="えん">
              <a:extLst>
                <a:ext uri="{FF2B5EF4-FFF2-40B4-BE49-F238E27FC236}">
                  <a16:creationId xmlns:a16="http://schemas.microsoft.com/office/drawing/2014/main" id="{D8E105FA-6F7F-4684-83CB-B5F8DAAD09A1}"/>
                </a:ext>
              </a:extLst>
            </p:cNvPr>
            <p:cNvSpPr txBox="1"/>
            <p:nvPr/>
          </p:nvSpPr>
          <p:spPr>
            <a:xfrm>
              <a:off x="6621084" y="5567763"/>
              <a:ext cx="719175" cy="2540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105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ひかく</a:t>
              </a:r>
            </a:p>
          </p:txBody>
        </p:sp>
        <p:sp>
          <p:nvSpPr>
            <p:cNvPr id="88" name="えん">
              <a:extLst>
                <a:ext uri="{FF2B5EF4-FFF2-40B4-BE49-F238E27FC236}">
                  <a16:creationId xmlns:a16="http://schemas.microsoft.com/office/drawing/2014/main" id="{16E3AB9E-590B-4659-8382-43A1B09ABCF7}"/>
                </a:ext>
              </a:extLst>
            </p:cNvPr>
            <p:cNvSpPr txBox="1"/>
            <p:nvPr/>
          </p:nvSpPr>
          <p:spPr>
            <a:xfrm>
              <a:off x="1435126" y="6011695"/>
              <a:ext cx="684345" cy="2540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105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どうし</a:t>
              </a:r>
            </a:p>
          </p:txBody>
        </p:sp>
        <p:sp>
          <p:nvSpPr>
            <p:cNvPr id="89" name="えん">
              <a:extLst>
                <a:ext uri="{FF2B5EF4-FFF2-40B4-BE49-F238E27FC236}">
                  <a16:creationId xmlns:a16="http://schemas.microsoft.com/office/drawing/2014/main" id="{682B581D-6F8B-44C1-BD35-AB21893EBA12}"/>
                </a:ext>
              </a:extLst>
            </p:cNvPr>
            <p:cNvSpPr txBox="1"/>
            <p:nvPr/>
          </p:nvSpPr>
          <p:spPr>
            <a:xfrm>
              <a:off x="2278245" y="6019859"/>
              <a:ext cx="684345" cy="2540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105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こうさ</a:t>
              </a:r>
            </a:p>
          </p:txBody>
        </p:sp>
        <p:sp>
          <p:nvSpPr>
            <p:cNvPr id="90" name="えん">
              <a:extLst>
                <a:ext uri="{FF2B5EF4-FFF2-40B4-BE49-F238E27FC236}">
                  <a16:creationId xmlns:a16="http://schemas.microsoft.com/office/drawing/2014/main" id="{1DACE437-2C80-413A-AD2B-F7D90DC4DC39}"/>
                </a:ext>
              </a:extLst>
            </p:cNvPr>
            <p:cNvSpPr txBox="1"/>
            <p:nvPr/>
          </p:nvSpPr>
          <p:spPr>
            <a:xfrm>
              <a:off x="4235732" y="6011695"/>
              <a:ext cx="455939" cy="2540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105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てん</a:t>
              </a:r>
            </a:p>
          </p:txBody>
        </p:sp>
        <p:sp>
          <p:nvSpPr>
            <p:cNvPr id="91" name="えん">
              <a:extLst>
                <a:ext uri="{FF2B5EF4-FFF2-40B4-BE49-F238E27FC236}">
                  <a16:creationId xmlns:a16="http://schemas.microsoft.com/office/drawing/2014/main" id="{5CAA4044-1E5D-4610-AC15-6497E7FEE165}"/>
                </a:ext>
              </a:extLst>
            </p:cNvPr>
            <p:cNvSpPr txBox="1"/>
            <p:nvPr/>
          </p:nvSpPr>
          <p:spPr>
            <a:xfrm>
              <a:off x="4800703" y="6000485"/>
              <a:ext cx="455939" cy="2540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105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かさ</a:t>
              </a:r>
            </a:p>
          </p:txBody>
        </p:sp>
        <p:sp>
          <p:nvSpPr>
            <p:cNvPr id="92" name="えん">
              <a:extLst>
                <a:ext uri="{FF2B5EF4-FFF2-40B4-BE49-F238E27FC236}">
                  <a16:creationId xmlns:a16="http://schemas.microsoft.com/office/drawing/2014/main" id="{233B39DA-0A01-4895-9FC8-7172F5FD0DD6}"/>
                </a:ext>
              </a:extLst>
            </p:cNvPr>
            <p:cNvSpPr txBox="1"/>
            <p:nvPr/>
          </p:nvSpPr>
          <p:spPr>
            <a:xfrm>
              <a:off x="7393591" y="6011126"/>
              <a:ext cx="844363" cy="2540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105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ちゅうもく</a:t>
              </a:r>
            </a:p>
          </p:txBody>
        </p:sp>
        <p:sp>
          <p:nvSpPr>
            <p:cNvPr id="93" name="えん">
              <a:extLst>
                <a:ext uri="{FF2B5EF4-FFF2-40B4-BE49-F238E27FC236}">
                  <a16:creationId xmlns:a16="http://schemas.microsoft.com/office/drawing/2014/main" id="{7F146B53-88D8-46FE-911F-46C72781134F}"/>
                </a:ext>
              </a:extLst>
            </p:cNvPr>
            <p:cNvSpPr txBox="1"/>
            <p:nvPr/>
          </p:nvSpPr>
          <p:spPr>
            <a:xfrm>
              <a:off x="8581313" y="6015725"/>
              <a:ext cx="354198" cy="2540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105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み</a:t>
              </a:r>
            </a:p>
          </p:txBody>
        </p:sp>
        <p:pic>
          <p:nvPicPr>
            <p:cNvPr id="94" name="図 93">
              <a:extLst>
                <a:ext uri="{FF2B5EF4-FFF2-40B4-BE49-F238E27FC236}">
                  <a16:creationId xmlns:a16="http://schemas.microsoft.com/office/drawing/2014/main" id="{19EB7A48-52D6-4003-AB78-80FF1B2C9148}"/>
                </a:ext>
              </a:extLst>
            </p:cNvPr>
            <p:cNvPicPr>
              <a:picLocks noChangeAspect="1"/>
            </p:cNvPicPr>
            <p:nvPr/>
          </p:nvPicPr>
          <p:blipFill>
            <a:blip r:embed="rId4"/>
            <a:stretch>
              <a:fillRect/>
            </a:stretch>
          </p:blipFill>
          <p:spPr>
            <a:xfrm>
              <a:off x="10949414" y="5665800"/>
              <a:ext cx="1022253" cy="941753"/>
            </a:xfrm>
            <a:prstGeom prst="rect">
              <a:avLst/>
            </a:prstGeom>
          </p:spPr>
        </p:pic>
        <p:pic>
          <p:nvPicPr>
            <p:cNvPr id="52" name="図 51">
              <a:extLst>
                <a:ext uri="{FF2B5EF4-FFF2-40B4-BE49-F238E27FC236}">
                  <a16:creationId xmlns:a16="http://schemas.microsoft.com/office/drawing/2014/main" id="{6A5BC48F-7A95-4283-B4D6-03CA16F91E64}"/>
                </a:ext>
              </a:extLst>
            </p:cNvPr>
            <p:cNvPicPr>
              <a:picLocks noChangeAspect="1"/>
            </p:cNvPicPr>
            <p:nvPr/>
          </p:nvPicPr>
          <p:blipFill>
            <a:blip r:embed="rId5"/>
            <a:stretch>
              <a:fillRect/>
            </a:stretch>
          </p:blipFill>
          <p:spPr>
            <a:xfrm>
              <a:off x="336569" y="5720284"/>
              <a:ext cx="407985" cy="399773"/>
            </a:xfrm>
            <a:prstGeom prst="rect">
              <a:avLst/>
            </a:prstGeom>
          </p:spPr>
        </p:pic>
      </p:grpSp>
      <p:sp>
        <p:nvSpPr>
          <p:cNvPr id="53" name="冊">
            <a:extLst>
              <a:ext uri="{FF2B5EF4-FFF2-40B4-BE49-F238E27FC236}">
                <a16:creationId xmlns:a16="http://schemas.microsoft.com/office/drawing/2014/main" id="{70A792D6-D9CB-47D2-97BC-53EFCA3DAF07}"/>
              </a:ext>
            </a:extLst>
          </p:cNvPr>
          <p:cNvSpPr txBox="1"/>
          <p:nvPr/>
        </p:nvSpPr>
        <p:spPr>
          <a:xfrm>
            <a:off x="3625646" y="656616"/>
            <a:ext cx="424843" cy="229187"/>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dist" defTabSz="914377"/>
            <a:r>
              <a:rPr lang="en-US" altLang="ja-JP" sz="800" dirty="0">
                <a:solidFill>
                  <a:schemeClr val="tx2"/>
                </a:solidFill>
                <a:latin typeface="BIZ UDPゴシック" panose="020B0400000000000000" pitchFamily="50" charset="-128"/>
                <a:ea typeface="BIZ UDPゴシック" panose="020B0400000000000000" pitchFamily="50" charset="-128"/>
              </a:rPr>
              <a:t>(</a:t>
            </a:r>
            <a:r>
              <a:rPr lang="ja-JP" altLang="en-US" sz="800" dirty="0">
                <a:solidFill>
                  <a:schemeClr val="tx2"/>
                </a:solidFill>
                <a:latin typeface="BIZ UDPゴシック" panose="020B0400000000000000" pitchFamily="50" charset="-128"/>
                <a:ea typeface="BIZ UDPゴシック" panose="020B0400000000000000" pitchFamily="50" charset="-128"/>
              </a:rPr>
              <a:t>冊</a:t>
            </a:r>
            <a:r>
              <a:rPr lang="en-US" altLang="ja-JP" sz="800" dirty="0">
                <a:solidFill>
                  <a:schemeClr val="tx2"/>
                </a:solidFill>
                <a:latin typeface="BIZ UDPゴシック" panose="020B0400000000000000" pitchFamily="50" charset="-128"/>
                <a:ea typeface="BIZ UDPゴシック" panose="020B0400000000000000" pitchFamily="50" charset="-128"/>
              </a:rPr>
              <a:t>)</a:t>
            </a:r>
            <a:endParaRPr lang="ja-JP" altLang="en-US" sz="800" dirty="0">
              <a:solidFill>
                <a:schemeClr val="tx2"/>
              </a:solidFill>
              <a:latin typeface="BIZ UDPゴシック" panose="020B0400000000000000" pitchFamily="50" charset="-128"/>
              <a:ea typeface="BIZ UDPゴシック" panose="020B0400000000000000" pitchFamily="50" charset="-128"/>
            </a:endParaRPr>
          </a:p>
        </p:txBody>
      </p:sp>
      <p:grpSp>
        <p:nvGrpSpPr>
          <p:cNvPr id="3" name="1月から4月までは">
            <a:extLst>
              <a:ext uri="{FF2B5EF4-FFF2-40B4-BE49-F238E27FC236}">
                <a16:creationId xmlns:a16="http://schemas.microsoft.com/office/drawing/2014/main" id="{23C6A1ED-8A01-4863-AE2F-8399F8B26154}"/>
              </a:ext>
            </a:extLst>
          </p:cNvPr>
          <p:cNvGrpSpPr/>
          <p:nvPr/>
        </p:nvGrpSpPr>
        <p:grpSpPr>
          <a:xfrm>
            <a:off x="1985724" y="4515222"/>
            <a:ext cx="7055266" cy="899564"/>
            <a:chOff x="1985724" y="4515222"/>
            <a:chExt cx="7055266" cy="899564"/>
          </a:xfrm>
        </p:grpSpPr>
        <p:grpSp>
          <p:nvGrpSpPr>
            <p:cNvPr id="7" name="グループ化 6">
              <a:extLst>
                <a:ext uri="{FF2B5EF4-FFF2-40B4-BE49-F238E27FC236}">
                  <a16:creationId xmlns:a16="http://schemas.microsoft.com/office/drawing/2014/main" id="{446990F7-5A84-4A64-BF4E-170259B79D8B}"/>
                </a:ext>
              </a:extLst>
            </p:cNvPr>
            <p:cNvGrpSpPr/>
            <p:nvPr/>
          </p:nvGrpSpPr>
          <p:grpSpPr>
            <a:xfrm>
              <a:off x="2772011" y="4545746"/>
              <a:ext cx="6200056" cy="797779"/>
              <a:chOff x="6169058" y="1271732"/>
              <a:chExt cx="6200056" cy="797779"/>
            </a:xfrm>
          </p:grpSpPr>
          <p:sp>
            <p:nvSpPr>
              <p:cNvPr id="23" name="④のグラフは">
                <a:extLst>
                  <a:ext uri="{FF2B5EF4-FFF2-40B4-BE49-F238E27FC236}">
                    <a16:creationId xmlns:a16="http://schemas.microsoft.com/office/drawing/2014/main" id="{8553E2C4-9C8A-4C97-9301-FB08398BACAE}"/>
                  </a:ext>
                </a:extLst>
              </p:cNvPr>
              <p:cNvSpPr txBox="1"/>
              <p:nvPr/>
            </p:nvSpPr>
            <p:spPr>
              <a:xfrm>
                <a:off x="6169058" y="1314451"/>
                <a:ext cx="6200056" cy="398892"/>
              </a:xfrm>
              <a:prstGeom prst="rect">
                <a:avLst/>
              </a:prstGeom>
              <a:noFill/>
            </p:spPr>
            <p:txBody>
              <a:bodyPr wrap="square" rtlCol="0">
                <a:spAutoFit/>
              </a:bodyPr>
              <a:lstStyle/>
              <a:p>
                <a:pPr algn="dist" defTabSz="914377">
                  <a:lnSpc>
                    <a:spcPct val="150000"/>
                  </a:lnSpc>
                </a:pPr>
                <a:r>
                  <a:rPr lang="en-US" altLang="ja-JP" sz="1600" dirty="0">
                    <a:solidFill>
                      <a:schemeClr val="tx2"/>
                    </a:solidFill>
                    <a:latin typeface="BIZ UDPゴシック" panose="020B0400000000000000" pitchFamily="50" charset="-128"/>
                    <a:ea typeface="BIZ UDPゴシック" panose="020B0400000000000000" pitchFamily="50" charset="-128"/>
                  </a:rPr>
                  <a:t>1</a:t>
                </a:r>
                <a:r>
                  <a:rPr lang="ja-JP" altLang="en-US" sz="1600" dirty="0">
                    <a:solidFill>
                      <a:schemeClr val="tx2"/>
                    </a:solidFill>
                    <a:latin typeface="BIZ UDPゴシック" panose="020B0400000000000000" pitchFamily="50" charset="-128"/>
                    <a:ea typeface="BIZ UDPゴシック" panose="020B0400000000000000" pitchFamily="50" charset="-128"/>
                  </a:rPr>
                  <a:t>月から４月まではずっと</a:t>
                </a:r>
                <a:r>
                  <a:rPr lang="en-US" altLang="ja-JP" sz="1600" dirty="0">
                    <a:solidFill>
                      <a:schemeClr val="tx2"/>
                    </a:solidFill>
                    <a:latin typeface="BIZ UDPゴシック" panose="020B0400000000000000" pitchFamily="50" charset="-128"/>
                    <a:ea typeface="BIZ UDPゴシック" panose="020B0400000000000000" pitchFamily="50" charset="-128"/>
                  </a:rPr>
                  <a:t>A</a:t>
                </a:r>
                <a:r>
                  <a:rPr lang="ja-JP" altLang="en-US" sz="1600" dirty="0">
                    <a:solidFill>
                      <a:schemeClr val="tx2"/>
                    </a:solidFill>
                    <a:latin typeface="BIZ UDPゴシック" panose="020B0400000000000000" pitchFamily="50" charset="-128"/>
                    <a:ea typeface="BIZ UDPゴシック" panose="020B0400000000000000" pitchFamily="50" charset="-128"/>
                  </a:rPr>
                  <a:t>君の方が読んだ本が多かったけど</a:t>
                </a:r>
              </a:p>
            </p:txBody>
          </p:sp>
          <p:sp>
            <p:nvSpPr>
              <p:cNvPr id="24" name="④のグラフは">
                <a:extLst>
                  <a:ext uri="{FF2B5EF4-FFF2-40B4-BE49-F238E27FC236}">
                    <a16:creationId xmlns:a16="http://schemas.microsoft.com/office/drawing/2014/main" id="{7C70C871-2456-4F0B-8131-321DA421E9CF}"/>
                  </a:ext>
                </a:extLst>
              </p:cNvPr>
              <p:cNvSpPr txBox="1"/>
              <p:nvPr/>
            </p:nvSpPr>
            <p:spPr>
              <a:xfrm>
                <a:off x="6188562" y="1670619"/>
                <a:ext cx="5468399" cy="398892"/>
              </a:xfrm>
              <a:prstGeom prst="rect">
                <a:avLst/>
              </a:prstGeom>
              <a:noFill/>
            </p:spPr>
            <p:txBody>
              <a:bodyPr wrap="square" rtlCol="0">
                <a:spAutoFit/>
              </a:bodyPr>
              <a:lstStyle/>
              <a:p>
                <a:pPr algn="dist" defTabSz="914377">
                  <a:lnSpc>
                    <a:spcPct val="150000"/>
                  </a:lnSpc>
                </a:pPr>
                <a:r>
                  <a:rPr lang="en-US" altLang="ja-JP" sz="1600" dirty="0">
                    <a:solidFill>
                      <a:schemeClr val="tx2"/>
                    </a:solidFill>
                    <a:latin typeface="BIZ UDPゴシック" panose="020B0400000000000000" pitchFamily="50" charset="-128"/>
                    <a:ea typeface="BIZ UDPゴシック" panose="020B0400000000000000" pitchFamily="50" charset="-128"/>
                  </a:rPr>
                  <a:t>5</a:t>
                </a:r>
                <a:r>
                  <a:rPr lang="ja-JP" altLang="en-US" sz="1600" dirty="0">
                    <a:solidFill>
                      <a:schemeClr val="tx2"/>
                    </a:solidFill>
                    <a:latin typeface="BIZ UDPゴシック" panose="020B0400000000000000" pitchFamily="50" charset="-128"/>
                    <a:ea typeface="BIZ UDPゴシック" panose="020B0400000000000000" pitchFamily="50" charset="-128"/>
                  </a:rPr>
                  <a:t>月に</a:t>
                </a:r>
                <a:r>
                  <a:rPr lang="en-US" altLang="ja-JP" sz="1600" dirty="0">
                    <a:solidFill>
                      <a:schemeClr val="tx2"/>
                    </a:solidFill>
                    <a:latin typeface="BIZ UDPゴシック" panose="020B0400000000000000" pitchFamily="50" charset="-128"/>
                    <a:ea typeface="BIZ UDPゴシック" panose="020B0400000000000000" pitchFamily="50" charset="-128"/>
                  </a:rPr>
                  <a:t>B</a:t>
                </a:r>
                <a:r>
                  <a:rPr lang="ja-JP" altLang="en-US" sz="1600" dirty="0">
                    <a:solidFill>
                      <a:schemeClr val="tx2"/>
                    </a:solidFill>
                    <a:latin typeface="BIZ UDPゴシック" panose="020B0400000000000000" pitchFamily="50" charset="-128"/>
                    <a:ea typeface="BIZ UDPゴシック" panose="020B0400000000000000" pitchFamily="50" charset="-128"/>
                  </a:rPr>
                  <a:t>君に逆転されていることが読み取れます。</a:t>
                </a:r>
              </a:p>
            </p:txBody>
          </p:sp>
          <p:sp>
            <p:nvSpPr>
              <p:cNvPr id="55" name="えん">
                <a:extLst>
                  <a:ext uri="{FF2B5EF4-FFF2-40B4-BE49-F238E27FC236}">
                    <a16:creationId xmlns:a16="http://schemas.microsoft.com/office/drawing/2014/main" id="{14BD9409-ECD7-469A-9EAA-9B3B4241CC57}"/>
                  </a:ext>
                </a:extLst>
              </p:cNvPr>
              <p:cNvSpPr txBox="1"/>
              <p:nvPr/>
            </p:nvSpPr>
            <p:spPr>
              <a:xfrm>
                <a:off x="6330151" y="1288837"/>
                <a:ext cx="413270" cy="2154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がつ</a:t>
                </a:r>
              </a:p>
            </p:txBody>
          </p:sp>
          <p:sp>
            <p:nvSpPr>
              <p:cNvPr id="56" name="えん">
                <a:extLst>
                  <a:ext uri="{FF2B5EF4-FFF2-40B4-BE49-F238E27FC236}">
                    <a16:creationId xmlns:a16="http://schemas.microsoft.com/office/drawing/2014/main" id="{78B86423-5F20-4AF4-AB99-8343C3C0475E}"/>
                  </a:ext>
                </a:extLst>
              </p:cNvPr>
              <p:cNvSpPr txBox="1"/>
              <p:nvPr/>
            </p:nvSpPr>
            <p:spPr>
              <a:xfrm>
                <a:off x="8857858" y="1271840"/>
                <a:ext cx="413270" cy="2154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くん</a:t>
                </a:r>
              </a:p>
            </p:txBody>
          </p:sp>
          <p:sp>
            <p:nvSpPr>
              <p:cNvPr id="57" name="えん">
                <a:extLst>
                  <a:ext uri="{FF2B5EF4-FFF2-40B4-BE49-F238E27FC236}">
                    <a16:creationId xmlns:a16="http://schemas.microsoft.com/office/drawing/2014/main" id="{4407CD3A-2030-41B4-BF36-231137A79B3E}"/>
                  </a:ext>
                </a:extLst>
              </p:cNvPr>
              <p:cNvSpPr txBox="1"/>
              <p:nvPr/>
            </p:nvSpPr>
            <p:spPr>
              <a:xfrm>
                <a:off x="9317234" y="1279460"/>
                <a:ext cx="413270" cy="222625"/>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ほう</a:t>
                </a:r>
              </a:p>
            </p:txBody>
          </p:sp>
          <p:sp>
            <p:nvSpPr>
              <p:cNvPr id="58" name="えん">
                <a:extLst>
                  <a:ext uri="{FF2B5EF4-FFF2-40B4-BE49-F238E27FC236}">
                    <a16:creationId xmlns:a16="http://schemas.microsoft.com/office/drawing/2014/main" id="{C3C8661D-8B6A-476B-899F-AF3C18D272C3}"/>
                  </a:ext>
                </a:extLst>
              </p:cNvPr>
              <p:cNvSpPr txBox="1"/>
              <p:nvPr/>
            </p:nvSpPr>
            <p:spPr>
              <a:xfrm>
                <a:off x="9769053" y="1271732"/>
                <a:ext cx="387796" cy="2154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よ</a:t>
                </a:r>
              </a:p>
            </p:txBody>
          </p:sp>
          <p:sp>
            <p:nvSpPr>
              <p:cNvPr id="62" name="えん">
                <a:extLst>
                  <a:ext uri="{FF2B5EF4-FFF2-40B4-BE49-F238E27FC236}">
                    <a16:creationId xmlns:a16="http://schemas.microsoft.com/office/drawing/2014/main" id="{124152BF-68C4-44EA-9883-C9D21CF1F8EF}"/>
                  </a:ext>
                </a:extLst>
              </p:cNvPr>
              <p:cNvSpPr txBox="1"/>
              <p:nvPr/>
            </p:nvSpPr>
            <p:spPr>
              <a:xfrm>
                <a:off x="10429388" y="1271840"/>
                <a:ext cx="413270" cy="222625"/>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ほん</a:t>
                </a:r>
              </a:p>
            </p:txBody>
          </p:sp>
          <p:sp>
            <p:nvSpPr>
              <p:cNvPr id="64" name="えん">
                <a:extLst>
                  <a:ext uri="{FF2B5EF4-FFF2-40B4-BE49-F238E27FC236}">
                    <a16:creationId xmlns:a16="http://schemas.microsoft.com/office/drawing/2014/main" id="{1E270F8B-7D50-4A9D-83D3-4B8ECDC7CF87}"/>
                  </a:ext>
                </a:extLst>
              </p:cNvPr>
              <p:cNvSpPr txBox="1"/>
              <p:nvPr/>
            </p:nvSpPr>
            <p:spPr>
              <a:xfrm>
                <a:off x="10869671" y="1273840"/>
                <a:ext cx="413270" cy="222625"/>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おお</a:t>
                </a:r>
              </a:p>
            </p:txBody>
          </p:sp>
          <p:sp>
            <p:nvSpPr>
              <p:cNvPr id="65" name="えん">
                <a:extLst>
                  <a:ext uri="{FF2B5EF4-FFF2-40B4-BE49-F238E27FC236}">
                    <a16:creationId xmlns:a16="http://schemas.microsoft.com/office/drawing/2014/main" id="{236A07FE-6669-47D3-9CA7-79890439BDE8}"/>
                  </a:ext>
                </a:extLst>
              </p:cNvPr>
              <p:cNvSpPr txBox="1"/>
              <p:nvPr/>
            </p:nvSpPr>
            <p:spPr>
              <a:xfrm>
                <a:off x="6376757" y="1640131"/>
                <a:ext cx="413270" cy="2154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がつ</a:t>
                </a:r>
              </a:p>
            </p:txBody>
          </p:sp>
          <p:sp>
            <p:nvSpPr>
              <p:cNvPr id="66" name="えん">
                <a:extLst>
                  <a:ext uri="{FF2B5EF4-FFF2-40B4-BE49-F238E27FC236}">
                    <a16:creationId xmlns:a16="http://schemas.microsoft.com/office/drawing/2014/main" id="{F20E1CA4-3207-4266-B440-744F43350F46}"/>
                  </a:ext>
                </a:extLst>
              </p:cNvPr>
              <p:cNvSpPr txBox="1"/>
              <p:nvPr/>
            </p:nvSpPr>
            <p:spPr>
              <a:xfrm>
                <a:off x="7050922" y="1627473"/>
                <a:ext cx="413270" cy="2154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くん</a:t>
                </a:r>
              </a:p>
            </p:txBody>
          </p:sp>
          <p:sp>
            <p:nvSpPr>
              <p:cNvPr id="67" name="えん">
                <a:extLst>
                  <a:ext uri="{FF2B5EF4-FFF2-40B4-BE49-F238E27FC236}">
                    <a16:creationId xmlns:a16="http://schemas.microsoft.com/office/drawing/2014/main" id="{1FD2CD88-4A4B-44D3-A577-A10BA021FB34}"/>
                  </a:ext>
                </a:extLst>
              </p:cNvPr>
              <p:cNvSpPr txBox="1"/>
              <p:nvPr/>
            </p:nvSpPr>
            <p:spPr>
              <a:xfrm>
                <a:off x="7555960" y="1639567"/>
                <a:ext cx="690187" cy="2154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ぎゃくてん</a:t>
                </a:r>
              </a:p>
            </p:txBody>
          </p:sp>
        </p:grpSp>
        <p:sp>
          <p:nvSpPr>
            <p:cNvPr id="48" name="青フレーム">
              <a:extLst>
                <a:ext uri="{FF2B5EF4-FFF2-40B4-BE49-F238E27FC236}">
                  <a16:creationId xmlns:a16="http://schemas.microsoft.com/office/drawing/2014/main" id="{50DCAADD-2159-4FF3-B40C-DB2990DF10A1}"/>
                </a:ext>
              </a:extLst>
            </p:cNvPr>
            <p:cNvSpPr/>
            <p:nvPr/>
          </p:nvSpPr>
          <p:spPr>
            <a:xfrm>
              <a:off x="2536785" y="4515222"/>
              <a:ext cx="6504205" cy="899564"/>
            </a:xfrm>
            <a:prstGeom prst="frame">
              <a:avLst>
                <a:gd name="adj1" fmla="val 7015"/>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solidFill>
                  <a:schemeClr val="tx2"/>
                </a:solidFill>
              </a:endParaRPr>
            </a:p>
          </p:txBody>
        </p:sp>
        <p:pic>
          <p:nvPicPr>
            <p:cNvPr id="49" name="人画像(右)">
              <a:extLst>
                <a:ext uri="{FF2B5EF4-FFF2-40B4-BE49-F238E27FC236}">
                  <a16:creationId xmlns:a16="http://schemas.microsoft.com/office/drawing/2014/main" id="{E14E91C6-3EB9-4F7B-AEBB-CA56D0489896}"/>
                </a:ext>
              </a:extLst>
            </p:cNvPr>
            <p:cNvPicPr>
              <a:picLocks noChangeAspect="1"/>
            </p:cNvPicPr>
            <p:nvPr/>
          </p:nvPicPr>
          <p:blipFill>
            <a:blip r:embed="rId6"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985724" y="4748058"/>
              <a:ext cx="687402" cy="534649"/>
            </a:xfrm>
            <a:prstGeom prst="rect">
              <a:avLst/>
            </a:prstGeom>
          </p:spPr>
        </p:pic>
        <p:sp>
          <p:nvSpPr>
            <p:cNvPr id="50" name="えん">
              <a:extLst>
                <a:ext uri="{FF2B5EF4-FFF2-40B4-BE49-F238E27FC236}">
                  <a16:creationId xmlns:a16="http://schemas.microsoft.com/office/drawing/2014/main" id="{D26EA176-C511-40F3-9F8E-9F0ADE6152BA}"/>
                </a:ext>
              </a:extLst>
            </p:cNvPr>
            <p:cNvSpPr txBox="1"/>
            <p:nvPr/>
          </p:nvSpPr>
          <p:spPr>
            <a:xfrm>
              <a:off x="6555792" y="4909955"/>
              <a:ext cx="314633" cy="2154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よ</a:t>
              </a:r>
            </a:p>
          </p:txBody>
        </p:sp>
        <p:sp>
          <p:nvSpPr>
            <p:cNvPr id="51" name="えん">
              <a:extLst>
                <a:ext uri="{FF2B5EF4-FFF2-40B4-BE49-F238E27FC236}">
                  <a16:creationId xmlns:a16="http://schemas.microsoft.com/office/drawing/2014/main" id="{99C0C25D-4A34-4519-90C0-32C9D4B291A5}"/>
                </a:ext>
              </a:extLst>
            </p:cNvPr>
            <p:cNvSpPr txBox="1"/>
            <p:nvPr/>
          </p:nvSpPr>
          <p:spPr>
            <a:xfrm>
              <a:off x="7051371" y="4913515"/>
              <a:ext cx="314633" cy="2154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と</a:t>
              </a:r>
            </a:p>
          </p:txBody>
        </p:sp>
        <p:sp>
          <p:nvSpPr>
            <p:cNvPr id="54" name="えん">
              <a:extLst>
                <a:ext uri="{FF2B5EF4-FFF2-40B4-BE49-F238E27FC236}">
                  <a16:creationId xmlns:a16="http://schemas.microsoft.com/office/drawing/2014/main" id="{FFEF9B06-3292-49D2-AF98-8BD567078027}"/>
                </a:ext>
              </a:extLst>
            </p:cNvPr>
            <p:cNvSpPr txBox="1"/>
            <p:nvPr/>
          </p:nvSpPr>
          <p:spPr>
            <a:xfrm>
              <a:off x="3750985" y="4566368"/>
              <a:ext cx="413270" cy="2154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がつ</a:t>
              </a:r>
            </a:p>
          </p:txBody>
        </p:sp>
      </p:grpSp>
      <p:grpSp>
        <p:nvGrpSpPr>
          <p:cNvPr id="73" name="前へ／次へ">
            <a:extLst>
              <a:ext uri="{FF2B5EF4-FFF2-40B4-BE49-F238E27FC236}">
                <a16:creationId xmlns:a16="http://schemas.microsoft.com/office/drawing/2014/main" id="{1E6DFC2A-16F8-4266-B66B-22F4B73F85EF}"/>
              </a:ext>
            </a:extLst>
          </p:cNvPr>
          <p:cNvGrpSpPr/>
          <p:nvPr/>
        </p:nvGrpSpPr>
        <p:grpSpPr>
          <a:xfrm>
            <a:off x="10297220" y="169989"/>
            <a:ext cx="1660749" cy="869453"/>
            <a:chOff x="10297220" y="169989"/>
            <a:chExt cx="1660749" cy="869453"/>
          </a:xfrm>
        </p:grpSpPr>
        <p:pic>
          <p:nvPicPr>
            <p:cNvPr id="76" name="図 75">
              <a:hlinkClick r:id="rId7" action="ppaction://hlinksldjump"/>
              <a:extLst>
                <a:ext uri="{FF2B5EF4-FFF2-40B4-BE49-F238E27FC236}">
                  <a16:creationId xmlns:a16="http://schemas.microsoft.com/office/drawing/2014/main" id="{EE5A26A1-14FB-43BE-B7B1-736A09F52467}"/>
                </a:ext>
              </a:extLst>
            </p:cNvPr>
            <p:cNvPicPr>
              <a:picLocks noChangeAspect="1"/>
            </p:cNvPicPr>
            <p:nvPr/>
          </p:nvPicPr>
          <p:blipFill>
            <a:blip r:embed="rId8"/>
            <a:stretch>
              <a:fillRect/>
            </a:stretch>
          </p:blipFill>
          <p:spPr>
            <a:xfrm>
              <a:off x="10297220" y="179831"/>
              <a:ext cx="737680" cy="859611"/>
            </a:xfrm>
            <a:prstGeom prst="rect">
              <a:avLst/>
            </a:prstGeom>
          </p:spPr>
        </p:pic>
        <p:pic>
          <p:nvPicPr>
            <p:cNvPr id="77" name="図 76">
              <a:hlinkClick r:id="rId9" action="ppaction://hlinksldjump"/>
              <a:extLst>
                <a:ext uri="{FF2B5EF4-FFF2-40B4-BE49-F238E27FC236}">
                  <a16:creationId xmlns:a16="http://schemas.microsoft.com/office/drawing/2014/main" id="{03866A04-B1BF-4571-9F90-2CFB6786876A}"/>
                </a:ext>
              </a:extLst>
            </p:cNvPr>
            <p:cNvPicPr>
              <a:picLocks noChangeAspect="1"/>
            </p:cNvPicPr>
            <p:nvPr/>
          </p:nvPicPr>
          <p:blipFill>
            <a:blip r:embed="rId10"/>
            <a:stretch>
              <a:fillRect/>
            </a:stretch>
          </p:blipFill>
          <p:spPr>
            <a:xfrm>
              <a:off x="11220289" y="169989"/>
              <a:ext cx="737680" cy="859611"/>
            </a:xfrm>
            <a:prstGeom prst="rect">
              <a:avLst/>
            </a:prstGeom>
          </p:spPr>
        </p:pic>
      </p:grpSp>
      <p:sp>
        <p:nvSpPr>
          <p:cNvPr id="59" name="フレーム">
            <a:extLst>
              <a:ext uri="{FF2B5EF4-FFF2-40B4-BE49-F238E27FC236}">
                <a16:creationId xmlns:a16="http://schemas.microsoft.com/office/drawing/2014/main" id="{BBCABD3F-C64C-473F-BC64-BA65A28B00BF}"/>
              </a:ext>
            </a:extLst>
          </p:cNvPr>
          <p:cNvSpPr/>
          <p:nvPr/>
        </p:nvSpPr>
        <p:spPr>
          <a:xfrm>
            <a:off x="10029941" y="8445"/>
            <a:ext cx="2151732" cy="1098715"/>
          </a:xfrm>
          <a:prstGeom prst="fram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kumimoji="1" lang="ja-JP" altLang="en-US" dirty="0">
              <a:solidFill>
                <a:schemeClr val="tx1"/>
              </a:solidFill>
            </a:endParaRPr>
          </a:p>
        </p:txBody>
      </p:sp>
    </p:spTree>
    <p:extLst>
      <p:ext uri="{BB962C8B-B14F-4D97-AF65-F5344CB8AC3E}">
        <p14:creationId xmlns:p14="http://schemas.microsoft.com/office/powerpoint/2010/main" val="1449576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2500"/>
                            </p:stCondLst>
                            <p:childTnLst>
                              <p:par>
                                <p:cTn id="13" presetID="21" presetClass="entr" presetSubtype="1"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heel(1)">
                                      <p:cBhvr>
                                        <p:cTn id="15" dur="2000"/>
                                        <p:tgtEl>
                                          <p:spTgt spid="6"/>
                                        </p:tgtEl>
                                      </p:cBhvr>
                                    </p:animEffect>
                                  </p:childTnLst>
                                </p:cTn>
                              </p:par>
                            </p:childTnLst>
                          </p:cTn>
                        </p:par>
                        <p:par>
                          <p:cTn id="16" fill="hold">
                            <p:stCondLst>
                              <p:cond delay="4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750"/>
                                        <p:tgtEl>
                                          <p:spTgt spid="4"/>
                                        </p:tgtEl>
                                      </p:cBhvr>
                                    </p:animEffect>
                                  </p:childTnLst>
                                </p:cTn>
                              </p:par>
                            </p:childTnLst>
                          </p:cTn>
                        </p:par>
                        <p:par>
                          <p:cTn id="20" fill="hold">
                            <p:stCondLst>
                              <p:cond delay="5250"/>
                            </p:stCondLst>
                            <p:childTnLst>
                              <p:par>
                                <p:cTn id="21" presetID="10" presetClass="entr" presetSubtype="0" fill="hold" nodeType="afterEffect">
                                  <p:stCondLst>
                                    <p:cond delay="20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par>
                          <p:cTn id="24" fill="hold">
                            <p:stCondLst>
                              <p:cond delay="5950"/>
                            </p:stCondLst>
                            <p:childTnLst>
                              <p:par>
                                <p:cTn id="25" presetID="2" presetClass="entr" presetSubtype="8" fill="hold" nodeType="afterEffect">
                                  <p:stCondLst>
                                    <p:cond delay="50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1500" fill="hold"/>
                                        <p:tgtEl>
                                          <p:spTgt spid="3"/>
                                        </p:tgtEl>
                                        <p:attrNameLst>
                                          <p:attrName>ppt_x</p:attrName>
                                        </p:attrNameLst>
                                      </p:cBhvr>
                                      <p:tavLst>
                                        <p:tav tm="0">
                                          <p:val>
                                            <p:strVal val="0-#ppt_w/2"/>
                                          </p:val>
                                        </p:tav>
                                        <p:tav tm="100000">
                                          <p:val>
                                            <p:strVal val="#ppt_x"/>
                                          </p:val>
                                        </p:tav>
                                      </p:tavLst>
                                    </p:anim>
                                    <p:anim calcmode="lin" valueType="num">
                                      <p:cBhvr additive="base">
                                        <p:cTn id="28" dur="1500" fill="hold"/>
                                        <p:tgtEl>
                                          <p:spTgt spid="3"/>
                                        </p:tgtEl>
                                        <p:attrNameLst>
                                          <p:attrName>ppt_y</p:attrName>
                                        </p:attrNameLst>
                                      </p:cBhvr>
                                      <p:tavLst>
                                        <p:tav tm="0">
                                          <p:val>
                                            <p:strVal val="#ppt_y"/>
                                          </p:val>
                                        </p:tav>
                                        <p:tav tm="100000">
                                          <p:val>
                                            <p:strVal val="#ppt_y"/>
                                          </p:val>
                                        </p:tav>
                                      </p:tavLst>
                                    </p:anim>
                                  </p:childTnLst>
                                </p:cTn>
                              </p:par>
                            </p:childTnLst>
                          </p:cTn>
                        </p:par>
                        <p:par>
                          <p:cTn id="29" fill="hold">
                            <p:stCondLst>
                              <p:cond delay="7950"/>
                            </p:stCondLst>
                            <p:childTnLst>
                              <p:par>
                                <p:cTn id="30" presetID="26" presetClass="emph" presetSubtype="0" fill="hold" nodeType="afterEffect">
                                  <p:stCondLst>
                                    <p:cond delay="0"/>
                                  </p:stCondLst>
                                  <p:childTnLst>
                                    <p:animEffect transition="out" filter="fade">
                                      <p:cBhvr>
                                        <p:cTn id="31" dur="1000" tmFilter="0, 0; .2, .5; .8, .5; 1, 0"/>
                                        <p:tgtEl>
                                          <p:spTgt spid="3"/>
                                        </p:tgtEl>
                                      </p:cBhvr>
                                    </p:animEffect>
                                    <p:animScale>
                                      <p:cBhvr>
                                        <p:cTn id="32" dur="500" autoRev="1" fill="hold"/>
                                        <p:tgtEl>
                                          <p:spTgt spid="3"/>
                                        </p:tgtEl>
                                      </p:cBhvr>
                                      <p:by x="105000" y="105000"/>
                                    </p:animScale>
                                  </p:childTnLst>
                                </p:cTn>
                              </p:par>
                            </p:childTnLst>
                          </p:cTn>
                        </p:par>
                        <p:par>
                          <p:cTn id="33" fill="hold">
                            <p:stCondLst>
                              <p:cond delay="8950"/>
                            </p:stCondLst>
                            <p:childTnLst>
                              <p:par>
                                <p:cTn id="34" presetID="42" presetClass="entr" presetSubtype="0" fill="hold" nodeType="afterEffect">
                                  <p:stCondLst>
                                    <p:cond delay="50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10450"/>
                            </p:stCondLst>
                            <p:childTnLst>
                              <p:par>
                                <p:cTn id="40" presetID="32" presetClass="emph" presetSubtype="0" fill="hold" nodeType="afterEffect">
                                  <p:stCondLst>
                                    <p:cond delay="0"/>
                                  </p:stCondLst>
                                  <p:childTnLst>
                                    <p:animRot by="120000">
                                      <p:cBhvr>
                                        <p:cTn id="41" dur="100" fill="hold">
                                          <p:stCondLst>
                                            <p:cond delay="0"/>
                                          </p:stCondLst>
                                        </p:cTn>
                                        <p:tgtEl>
                                          <p:spTgt spid="5"/>
                                        </p:tgtEl>
                                        <p:attrNameLst>
                                          <p:attrName>r</p:attrName>
                                        </p:attrNameLst>
                                      </p:cBhvr>
                                    </p:animRot>
                                    <p:animRot by="-240000">
                                      <p:cBhvr>
                                        <p:cTn id="42" dur="200" fill="hold">
                                          <p:stCondLst>
                                            <p:cond delay="200"/>
                                          </p:stCondLst>
                                        </p:cTn>
                                        <p:tgtEl>
                                          <p:spTgt spid="5"/>
                                        </p:tgtEl>
                                        <p:attrNameLst>
                                          <p:attrName>r</p:attrName>
                                        </p:attrNameLst>
                                      </p:cBhvr>
                                    </p:animRot>
                                    <p:animRot by="240000">
                                      <p:cBhvr>
                                        <p:cTn id="43" dur="200" fill="hold">
                                          <p:stCondLst>
                                            <p:cond delay="400"/>
                                          </p:stCondLst>
                                        </p:cTn>
                                        <p:tgtEl>
                                          <p:spTgt spid="5"/>
                                        </p:tgtEl>
                                        <p:attrNameLst>
                                          <p:attrName>r</p:attrName>
                                        </p:attrNameLst>
                                      </p:cBhvr>
                                    </p:animRot>
                                    <p:animRot by="-240000">
                                      <p:cBhvr>
                                        <p:cTn id="44" dur="200" fill="hold">
                                          <p:stCondLst>
                                            <p:cond delay="600"/>
                                          </p:stCondLst>
                                        </p:cTn>
                                        <p:tgtEl>
                                          <p:spTgt spid="5"/>
                                        </p:tgtEl>
                                        <p:attrNameLst>
                                          <p:attrName>r</p:attrName>
                                        </p:attrNameLst>
                                      </p:cBhvr>
                                    </p:animRot>
                                    <p:animRot by="120000">
                                      <p:cBhvr>
                                        <p:cTn id="45"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かっこ">
            <a:extLst>
              <a:ext uri="{FF2B5EF4-FFF2-40B4-BE49-F238E27FC236}">
                <a16:creationId xmlns:a16="http://schemas.microsoft.com/office/drawing/2014/main" id="{DEDE9581-EFC4-46CE-BB86-E28ADC86895B}"/>
              </a:ext>
            </a:extLst>
          </p:cNvPr>
          <p:cNvPicPr>
            <a:picLocks noChangeAspect="1"/>
          </p:cNvPicPr>
          <p:nvPr/>
        </p:nvPicPr>
        <p:blipFill rotWithShape="1">
          <a:blip r:embed="rId2"/>
          <a:srcRect t="73319"/>
          <a:stretch/>
        </p:blipFill>
        <p:spPr>
          <a:xfrm>
            <a:off x="4256165" y="5516214"/>
            <a:ext cx="7496850" cy="352974"/>
          </a:xfrm>
          <a:prstGeom prst="rect">
            <a:avLst/>
          </a:prstGeom>
        </p:spPr>
      </p:pic>
      <p:sp>
        <p:nvSpPr>
          <p:cNvPr id="16" name="折れ線グラフを複数…">
            <a:extLst>
              <a:ext uri="{FF2B5EF4-FFF2-40B4-BE49-F238E27FC236}">
                <a16:creationId xmlns:a16="http://schemas.microsoft.com/office/drawing/2014/main" id="{6CC5C12B-916A-4EBB-90FB-89B8C892743D}"/>
              </a:ext>
            </a:extLst>
          </p:cNvPr>
          <p:cNvSpPr txBox="1"/>
          <p:nvPr/>
        </p:nvSpPr>
        <p:spPr>
          <a:xfrm>
            <a:off x="787033" y="518368"/>
            <a:ext cx="8524653" cy="513923"/>
          </a:xfrm>
          <a:prstGeom prst="rect">
            <a:avLst/>
          </a:prstGeom>
          <a:noFill/>
        </p:spPr>
        <p:txBody>
          <a:bodyPr wrap="square" rtlCol="0">
            <a:spAutoFit/>
          </a:bodyPr>
          <a:lstStyle/>
          <a:p>
            <a:pPr algn="dist" defTabSz="914377">
              <a:lnSpc>
                <a:spcPct val="150000"/>
              </a:lnSpc>
            </a:pPr>
            <a:r>
              <a:rPr kumimoji="1" lang="ja-JP" altLang="en-US" sz="2200" u="sng" dirty="0">
                <a:ln w="0"/>
                <a:solidFill>
                  <a:schemeClr val="tx2"/>
                </a:solidFill>
                <a:effectLst>
                  <a:outerShdw blurRad="38100" dist="19050" dir="2700000" algn="tl" rotWithShape="0">
                    <a:srgbClr val="525254">
                      <a:alpha val="40000"/>
                    </a:srgbClr>
                  </a:outerShdw>
                </a:effectLst>
                <a:latin typeface="BIZ UDPゴシック" panose="020B0400000000000000" pitchFamily="50" charset="-128"/>
                <a:ea typeface="BIZ UDPゴシック" panose="020B0400000000000000" pitchFamily="50" charset="-128"/>
              </a:rPr>
              <a:t>折れ線グラフを複数重ねるなら、区別できるようにしよう！</a:t>
            </a:r>
            <a:endParaRPr kumimoji="1" lang="en-US" altLang="ja-JP" sz="2200" u="sng" dirty="0">
              <a:ln w="0"/>
              <a:solidFill>
                <a:schemeClr val="tx2"/>
              </a:solidFill>
              <a:effectLst>
                <a:outerShdw blurRad="38100" dist="19050" dir="2700000" algn="tl" rotWithShape="0">
                  <a:srgbClr val="525254">
                    <a:alpha val="40000"/>
                  </a:srgbClr>
                </a:outerShdw>
              </a:effectLst>
              <a:latin typeface="BIZ UDPゴシック" panose="020B0400000000000000" pitchFamily="50" charset="-128"/>
              <a:ea typeface="BIZ UDPゴシック" panose="020B0400000000000000" pitchFamily="50" charset="-128"/>
            </a:endParaRPr>
          </a:p>
        </p:txBody>
      </p:sp>
      <p:pic>
        <p:nvPicPr>
          <p:cNvPr id="17" name="もずやん">
            <a:extLst>
              <a:ext uri="{FF2B5EF4-FFF2-40B4-BE49-F238E27FC236}">
                <a16:creationId xmlns:a16="http://schemas.microsoft.com/office/drawing/2014/main" id="{4A1F3659-7BEF-46DD-8E89-9AC5A564F647}"/>
              </a:ext>
            </a:extLst>
          </p:cNvPr>
          <p:cNvPicPr>
            <a:picLocks noChangeAspect="1"/>
          </p:cNvPicPr>
          <p:nvPr/>
        </p:nvPicPr>
        <p:blipFill>
          <a:blip r:embed="rId3"/>
          <a:stretch>
            <a:fillRect/>
          </a:stretch>
        </p:blipFill>
        <p:spPr>
          <a:xfrm>
            <a:off x="9276665" y="271833"/>
            <a:ext cx="658555" cy="866773"/>
          </a:xfrm>
          <a:prstGeom prst="rect">
            <a:avLst/>
          </a:prstGeom>
        </p:spPr>
      </p:pic>
      <p:sp>
        <p:nvSpPr>
          <p:cNvPr id="18" name="お">
            <a:extLst>
              <a:ext uri="{FF2B5EF4-FFF2-40B4-BE49-F238E27FC236}">
                <a16:creationId xmlns:a16="http://schemas.microsoft.com/office/drawing/2014/main" id="{9E25ACA4-B249-4952-9D61-31C94960AD7F}"/>
              </a:ext>
            </a:extLst>
          </p:cNvPr>
          <p:cNvSpPr txBox="1"/>
          <p:nvPr/>
        </p:nvSpPr>
        <p:spPr>
          <a:xfrm>
            <a:off x="789337" y="479976"/>
            <a:ext cx="472321" cy="2540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1051" b="1" dirty="0">
                <a:solidFill>
                  <a:schemeClr val="tx2"/>
                </a:solidFill>
                <a:latin typeface="BIZ UDPゴシック" panose="020B0400000000000000" pitchFamily="50" charset="-128"/>
                <a:ea typeface="BIZ UDPゴシック" panose="020B0400000000000000" pitchFamily="50" charset="-128"/>
              </a:rPr>
              <a:t>お</a:t>
            </a:r>
            <a:endParaRPr kumimoji="1" lang="ja-JP" altLang="en-US" sz="1051"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endParaRPr>
          </a:p>
        </p:txBody>
      </p:sp>
      <p:sp>
        <p:nvSpPr>
          <p:cNvPr id="19" name="せん">
            <a:extLst>
              <a:ext uri="{FF2B5EF4-FFF2-40B4-BE49-F238E27FC236}">
                <a16:creationId xmlns:a16="http://schemas.microsoft.com/office/drawing/2014/main" id="{5887B968-6410-48C1-85DF-FD9E325BEC90}"/>
              </a:ext>
            </a:extLst>
          </p:cNvPr>
          <p:cNvSpPr txBox="1"/>
          <p:nvPr/>
        </p:nvSpPr>
        <p:spPr>
          <a:xfrm>
            <a:off x="1437258" y="490011"/>
            <a:ext cx="472321" cy="2540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1051"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せん</a:t>
            </a:r>
          </a:p>
        </p:txBody>
      </p:sp>
      <p:sp>
        <p:nvSpPr>
          <p:cNvPr id="20" name="ふくすう">
            <a:extLst>
              <a:ext uri="{FF2B5EF4-FFF2-40B4-BE49-F238E27FC236}">
                <a16:creationId xmlns:a16="http://schemas.microsoft.com/office/drawing/2014/main" id="{50054DFE-D5CE-42A5-9DEB-9A70ADB33CD0}"/>
              </a:ext>
            </a:extLst>
          </p:cNvPr>
          <p:cNvSpPr txBox="1"/>
          <p:nvPr/>
        </p:nvSpPr>
        <p:spPr>
          <a:xfrm>
            <a:off x="2976789" y="486047"/>
            <a:ext cx="804967" cy="2540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1051"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ふくすう</a:t>
            </a:r>
          </a:p>
        </p:txBody>
      </p:sp>
      <p:sp>
        <p:nvSpPr>
          <p:cNvPr id="21" name="くべつ">
            <a:extLst>
              <a:ext uri="{FF2B5EF4-FFF2-40B4-BE49-F238E27FC236}">
                <a16:creationId xmlns:a16="http://schemas.microsoft.com/office/drawing/2014/main" id="{E9EF8D27-1904-4990-BF1D-19637F9FC70F}"/>
              </a:ext>
            </a:extLst>
          </p:cNvPr>
          <p:cNvSpPr txBox="1"/>
          <p:nvPr/>
        </p:nvSpPr>
        <p:spPr>
          <a:xfrm>
            <a:off x="5471238" y="485724"/>
            <a:ext cx="721374" cy="2540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1051"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くべつ</a:t>
            </a:r>
          </a:p>
        </p:txBody>
      </p:sp>
      <p:sp>
        <p:nvSpPr>
          <p:cNvPr id="28" name="かさ">
            <a:extLst>
              <a:ext uri="{FF2B5EF4-FFF2-40B4-BE49-F238E27FC236}">
                <a16:creationId xmlns:a16="http://schemas.microsoft.com/office/drawing/2014/main" id="{5022F872-08C9-4877-8288-4394052D15BB}"/>
              </a:ext>
            </a:extLst>
          </p:cNvPr>
          <p:cNvSpPr txBox="1"/>
          <p:nvPr/>
        </p:nvSpPr>
        <p:spPr>
          <a:xfrm>
            <a:off x="3638945" y="486048"/>
            <a:ext cx="472321" cy="2540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1051"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かさ</a:t>
            </a:r>
          </a:p>
        </p:txBody>
      </p:sp>
      <p:grpSp>
        <p:nvGrpSpPr>
          <p:cNvPr id="10" name="重ねるときのポイント①">
            <a:extLst>
              <a:ext uri="{FF2B5EF4-FFF2-40B4-BE49-F238E27FC236}">
                <a16:creationId xmlns:a16="http://schemas.microsoft.com/office/drawing/2014/main" id="{72F18EF7-1007-499B-A83E-16137F083BDB}"/>
              </a:ext>
            </a:extLst>
          </p:cNvPr>
          <p:cNvGrpSpPr/>
          <p:nvPr/>
        </p:nvGrpSpPr>
        <p:grpSpPr>
          <a:xfrm>
            <a:off x="787033" y="1142808"/>
            <a:ext cx="3009963" cy="516506"/>
            <a:chOff x="630732" y="1142808"/>
            <a:chExt cx="3009963" cy="516506"/>
          </a:xfrm>
        </p:grpSpPr>
        <p:sp>
          <p:nvSpPr>
            <p:cNvPr id="25" name="④のグラフは">
              <a:extLst>
                <a:ext uri="{FF2B5EF4-FFF2-40B4-BE49-F238E27FC236}">
                  <a16:creationId xmlns:a16="http://schemas.microsoft.com/office/drawing/2014/main" id="{CDF4772C-5B99-4ED7-AB33-739B796D8E98}"/>
                </a:ext>
              </a:extLst>
            </p:cNvPr>
            <p:cNvSpPr txBox="1"/>
            <p:nvPr/>
          </p:nvSpPr>
          <p:spPr>
            <a:xfrm>
              <a:off x="654997" y="1183799"/>
              <a:ext cx="2985698" cy="475515"/>
            </a:xfrm>
            <a:prstGeom prst="rect">
              <a:avLst/>
            </a:prstGeom>
            <a:noFill/>
          </p:spPr>
          <p:txBody>
            <a:bodyPr wrap="square" rtlCol="0">
              <a:spAutoFit/>
            </a:bodyPr>
            <a:lstStyle/>
            <a:p>
              <a:pPr algn="dist" defTabSz="914377">
                <a:lnSpc>
                  <a:spcPct val="150000"/>
                </a:lnSpc>
              </a:pPr>
              <a:r>
                <a:rPr lang="ja-JP" altLang="en-US" sz="2000" b="1" u="sng" dirty="0">
                  <a:solidFill>
                    <a:schemeClr val="tx2"/>
                  </a:solidFill>
                  <a:highlight>
                    <a:srgbClr val="FFFFCC"/>
                  </a:highlight>
                  <a:latin typeface="BIZ UDPゴシック" panose="020B0400000000000000" pitchFamily="50" charset="-128"/>
                  <a:ea typeface="BIZ UDPゴシック" panose="020B0400000000000000" pitchFamily="50" charset="-128"/>
                </a:rPr>
                <a:t>重ねるときのポイント①</a:t>
              </a:r>
            </a:p>
          </p:txBody>
        </p:sp>
        <p:sp>
          <p:nvSpPr>
            <p:cNvPr id="29" name="えん">
              <a:extLst>
                <a:ext uri="{FF2B5EF4-FFF2-40B4-BE49-F238E27FC236}">
                  <a16:creationId xmlns:a16="http://schemas.microsoft.com/office/drawing/2014/main" id="{DD8E5F09-B7D3-4584-8BEA-EC48B628560E}"/>
                </a:ext>
              </a:extLst>
            </p:cNvPr>
            <p:cNvSpPr txBox="1"/>
            <p:nvPr/>
          </p:nvSpPr>
          <p:spPr>
            <a:xfrm>
              <a:off x="630732" y="1142808"/>
              <a:ext cx="472321" cy="2540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1051"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かさ</a:t>
              </a:r>
            </a:p>
          </p:txBody>
        </p:sp>
      </p:grpSp>
      <p:grpSp>
        <p:nvGrpSpPr>
          <p:cNvPr id="11" name="重ねるときのポイント②">
            <a:extLst>
              <a:ext uri="{FF2B5EF4-FFF2-40B4-BE49-F238E27FC236}">
                <a16:creationId xmlns:a16="http://schemas.microsoft.com/office/drawing/2014/main" id="{F1348428-09F6-4660-A4BC-E3FA0B1081EA}"/>
              </a:ext>
            </a:extLst>
          </p:cNvPr>
          <p:cNvGrpSpPr/>
          <p:nvPr/>
        </p:nvGrpSpPr>
        <p:grpSpPr>
          <a:xfrm>
            <a:off x="4457734" y="1138606"/>
            <a:ext cx="3242763" cy="528522"/>
            <a:chOff x="4496809" y="1130791"/>
            <a:chExt cx="3242763" cy="528522"/>
          </a:xfrm>
        </p:grpSpPr>
        <p:sp>
          <p:nvSpPr>
            <p:cNvPr id="78" name="④のグラフは">
              <a:extLst>
                <a:ext uri="{FF2B5EF4-FFF2-40B4-BE49-F238E27FC236}">
                  <a16:creationId xmlns:a16="http://schemas.microsoft.com/office/drawing/2014/main" id="{2DEE36AC-3190-4B01-BA80-81AC6A65875B}"/>
                </a:ext>
              </a:extLst>
            </p:cNvPr>
            <p:cNvSpPr txBox="1"/>
            <p:nvPr/>
          </p:nvSpPr>
          <p:spPr>
            <a:xfrm>
              <a:off x="4509778" y="1183798"/>
              <a:ext cx="3229794" cy="475515"/>
            </a:xfrm>
            <a:prstGeom prst="rect">
              <a:avLst/>
            </a:prstGeom>
            <a:noFill/>
          </p:spPr>
          <p:txBody>
            <a:bodyPr wrap="square" rtlCol="0">
              <a:spAutoFit/>
            </a:bodyPr>
            <a:lstStyle/>
            <a:p>
              <a:pPr algn="dist" defTabSz="914377">
                <a:lnSpc>
                  <a:spcPct val="150000"/>
                </a:lnSpc>
              </a:pPr>
              <a:r>
                <a:rPr lang="ja-JP" altLang="en-US" sz="2000" b="1" u="sng" dirty="0">
                  <a:solidFill>
                    <a:schemeClr val="tx2"/>
                  </a:solidFill>
                  <a:highlight>
                    <a:srgbClr val="FFFFCC"/>
                  </a:highlight>
                  <a:latin typeface="BIZ UDPゴシック" panose="020B0400000000000000" pitchFamily="50" charset="-128"/>
                  <a:ea typeface="BIZ UDPゴシック" panose="020B0400000000000000" pitchFamily="50" charset="-128"/>
                </a:rPr>
                <a:t>重ねるときのポイント②</a:t>
              </a:r>
            </a:p>
          </p:txBody>
        </p:sp>
        <p:sp>
          <p:nvSpPr>
            <p:cNvPr id="30" name="えん">
              <a:extLst>
                <a:ext uri="{FF2B5EF4-FFF2-40B4-BE49-F238E27FC236}">
                  <a16:creationId xmlns:a16="http://schemas.microsoft.com/office/drawing/2014/main" id="{A0C88755-1060-44E7-B8AE-FA3C92AB4496}"/>
                </a:ext>
              </a:extLst>
            </p:cNvPr>
            <p:cNvSpPr txBox="1"/>
            <p:nvPr/>
          </p:nvSpPr>
          <p:spPr>
            <a:xfrm>
              <a:off x="4496809" y="1130791"/>
              <a:ext cx="472321" cy="2540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1051"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かさ</a:t>
              </a:r>
            </a:p>
          </p:txBody>
        </p:sp>
      </p:grpSp>
      <p:grpSp>
        <p:nvGrpSpPr>
          <p:cNvPr id="12" name="重ねるときのポイント③">
            <a:extLst>
              <a:ext uri="{FF2B5EF4-FFF2-40B4-BE49-F238E27FC236}">
                <a16:creationId xmlns:a16="http://schemas.microsoft.com/office/drawing/2014/main" id="{204BFBD5-D407-415E-A8C8-7D2F26EFE6E1}"/>
              </a:ext>
            </a:extLst>
          </p:cNvPr>
          <p:cNvGrpSpPr/>
          <p:nvPr/>
        </p:nvGrpSpPr>
        <p:grpSpPr>
          <a:xfrm>
            <a:off x="8432610" y="1141851"/>
            <a:ext cx="3209450" cy="529366"/>
            <a:chOff x="8394937" y="1126351"/>
            <a:chExt cx="3209450" cy="529366"/>
          </a:xfrm>
        </p:grpSpPr>
        <p:sp>
          <p:nvSpPr>
            <p:cNvPr id="24" name="④のグラフは">
              <a:extLst>
                <a:ext uri="{FF2B5EF4-FFF2-40B4-BE49-F238E27FC236}">
                  <a16:creationId xmlns:a16="http://schemas.microsoft.com/office/drawing/2014/main" id="{5D163522-1F41-4DC8-99B9-6C82FF3C3EDA}"/>
                </a:ext>
              </a:extLst>
            </p:cNvPr>
            <p:cNvSpPr txBox="1"/>
            <p:nvPr/>
          </p:nvSpPr>
          <p:spPr>
            <a:xfrm>
              <a:off x="8421325" y="1180202"/>
              <a:ext cx="3183062" cy="475515"/>
            </a:xfrm>
            <a:prstGeom prst="rect">
              <a:avLst/>
            </a:prstGeom>
            <a:noFill/>
          </p:spPr>
          <p:txBody>
            <a:bodyPr wrap="square" rtlCol="0">
              <a:spAutoFit/>
            </a:bodyPr>
            <a:lstStyle/>
            <a:p>
              <a:pPr algn="dist" defTabSz="914377">
                <a:lnSpc>
                  <a:spcPct val="150000"/>
                </a:lnSpc>
              </a:pPr>
              <a:r>
                <a:rPr lang="ja-JP" altLang="en-US" sz="2000" b="1" u="sng" dirty="0">
                  <a:solidFill>
                    <a:schemeClr val="tx2"/>
                  </a:solidFill>
                  <a:highlight>
                    <a:srgbClr val="FFFFCC"/>
                  </a:highlight>
                  <a:latin typeface="BIZ UDPゴシック" panose="020B0400000000000000" pitchFamily="50" charset="-128"/>
                  <a:ea typeface="BIZ UDPゴシック" panose="020B0400000000000000" pitchFamily="50" charset="-128"/>
                </a:rPr>
                <a:t>重ねるときのポイント③</a:t>
              </a:r>
            </a:p>
          </p:txBody>
        </p:sp>
        <p:sp>
          <p:nvSpPr>
            <p:cNvPr id="31" name="えん">
              <a:extLst>
                <a:ext uri="{FF2B5EF4-FFF2-40B4-BE49-F238E27FC236}">
                  <a16:creationId xmlns:a16="http://schemas.microsoft.com/office/drawing/2014/main" id="{F2EDC593-44F6-4C33-B948-80C26933C4DA}"/>
                </a:ext>
              </a:extLst>
            </p:cNvPr>
            <p:cNvSpPr txBox="1"/>
            <p:nvPr/>
          </p:nvSpPr>
          <p:spPr>
            <a:xfrm>
              <a:off x="8394937" y="1126351"/>
              <a:ext cx="472321" cy="2540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1051"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かさ</a:t>
              </a:r>
            </a:p>
          </p:txBody>
        </p:sp>
      </p:grpSp>
      <p:grpSp>
        <p:nvGrpSpPr>
          <p:cNvPr id="15" name="線の種類をかえる">
            <a:extLst>
              <a:ext uri="{FF2B5EF4-FFF2-40B4-BE49-F238E27FC236}">
                <a16:creationId xmlns:a16="http://schemas.microsoft.com/office/drawing/2014/main" id="{9F6693EA-CB4E-4C58-AC62-B1871D2DE6AC}"/>
              </a:ext>
            </a:extLst>
          </p:cNvPr>
          <p:cNvGrpSpPr/>
          <p:nvPr/>
        </p:nvGrpSpPr>
        <p:grpSpPr>
          <a:xfrm>
            <a:off x="4256165" y="1586934"/>
            <a:ext cx="3600000" cy="3915371"/>
            <a:chOff x="4256165" y="1586934"/>
            <a:chExt cx="3600000" cy="3915371"/>
          </a:xfrm>
        </p:grpSpPr>
        <p:pic>
          <p:nvPicPr>
            <p:cNvPr id="4" name="図 3">
              <a:extLst>
                <a:ext uri="{FF2B5EF4-FFF2-40B4-BE49-F238E27FC236}">
                  <a16:creationId xmlns:a16="http://schemas.microsoft.com/office/drawing/2014/main" id="{DA1B9544-BFA9-4BA3-A1E4-FC471648FAA4}"/>
                </a:ext>
              </a:extLst>
            </p:cNvPr>
            <p:cNvPicPr>
              <a:picLocks/>
            </p:cNvPicPr>
            <p:nvPr/>
          </p:nvPicPr>
          <p:blipFill>
            <a:blip r:embed="rId4"/>
            <a:stretch>
              <a:fillRect/>
            </a:stretch>
          </p:blipFill>
          <p:spPr>
            <a:xfrm>
              <a:off x="4256165" y="2262305"/>
              <a:ext cx="3600000" cy="3240000"/>
            </a:xfrm>
            <a:prstGeom prst="rect">
              <a:avLst/>
            </a:prstGeom>
          </p:spPr>
        </p:pic>
        <p:grpSp>
          <p:nvGrpSpPr>
            <p:cNvPr id="9" name="グループ化 8">
              <a:extLst>
                <a:ext uri="{FF2B5EF4-FFF2-40B4-BE49-F238E27FC236}">
                  <a16:creationId xmlns:a16="http://schemas.microsoft.com/office/drawing/2014/main" id="{C8A463D4-39CE-47C0-943B-E535193639A3}"/>
                </a:ext>
              </a:extLst>
            </p:cNvPr>
            <p:cNvGrpSpPr/>
            <p:nvPr/>
          </p:nvGrpSpPr>
          <p:grpSpPr>
            <a:xfrm>
              <a:off x="4428817" y="1586934"/>
              <a:ext cx="3279724" cy="653306"/>
              <a:chOff x="4350667" y="1594749"/>
              <a:chExt cx="3279724" cy="653306"/>
            </a:xfrm>
          </p:grpSpPr>
          <p:sp>
            <p:nvSpPr>
              <p:cNvPr id="22" name="線の種類を">
                <a:extLst>
                  <a:ext uri="{FF2B5EF4-FFF2-40B4-BE49-F238E27FC236}">
                    <a16:creationId xmlns:a16="http://schemas.microsoft.com/office/drawing/2014/main" id="{6E8589BF-243B-4355-829D-33D81C126C67}"/>
                  </a:ext>
                </a:extLst>
              </p:cNvPr>
              <p:cNvSpPr txBox="1"/>
              <p:nvPr/>
            </p:nvSpPr>
            <p:spPr>
              <a:xfrm>
                <a:off x="4700840" y="1772540"/>
                <a:ext cx="2929551" cy="475515"/>
              </a:xfrm>
              <a:prstGeom prst="rect">
                <a:avLst/>
              </a:prstGeom>
              <a:noFill/>
            </p:spPr>
            <p:txBody>
              <a:bodyPr wrap="square" rtlCol="0">
                <a:spAutoFit/>
              </a:bodyPr>
              <a:lstStyle/>
              <a:p>
                <a:pPr algn="dist" defTabSz="914377">
                  <a:lnSpc>
                    <a:spcPct val="150000"/>
                  </a:lnSpc>
                </a:pPr>
                <a:r>
                  <a:rPr lang="ja-JP" altLang="en-US" sz="2000" dirty="0">
                    <a:solidFill>
                      <a:schemeClr val="tx2"/>
                    </a:solidFill>
                    <a:latin typeface="BIZ UDPゴシック" panose="020B0400000000000000" pitchFamily="50" charset="-128"/>
                    <a:ea typeface="BIZ UDPゴシック" panose="020B0400000000000000" pitchFamily="50" charset="-128"/>
                  </a:rPr>
                  <a:t>線の種類をかえる</a:t>
                </a:r>
              </a:p>
            </p:txBody>
          </p:sp>
          <p:sp>
            <p:nvSpPr>
              <p:cNvPr id="33" name="えん">
                <a:extLst>
                  <a:ext uri="{FF2B5EF4-FFF2-40B4-BE49-F238E27FC236}">
                    <a16:creationId xmlns:a16="http://schemas.microsoft.com/office/drawing/2014/main" id="{7C112CCD-6BA2-468E-B930-71EF373A50B8}"/>
                  </a:ext>
                </a:extLst>
              </p:cNvPr>
              <p:cNvSpPr txBox="1"/>
              <p:nvPr/>
            </p:nvSpPr>
            <p:spPr>
              <a:xfrm>
                <a:off x="4700840" y="1744094"/>
                <a:ext cx="416968" cy="2154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せん</a:t>
                </a:r>
              </a:p>
            </p:txBody>
          </p:sp>
          <p:sp>
            <p:nvSpPr>
              <p:cNvPr id="35" name="えん">
                <a:extLst>
                  <a:ext uri="{FF2B5EF4-FFF2-40B4-BE49-F238E27FC236}">
                    <a16:creationId xmlns:a16="http://schemas.microsoft.com/office/drawing/2014/main" id="{C252D454-6A34-450F-AEAD-7914D0201D5B}"/>
                  </a:ext>
                </a:extLst>
              </p:cNvPr>
              <p:cNvSpPr txBox="1"/>
              <p:nvPr/>
            </p:nvSpPr>
            <p:spPr>
              <a:xfrm>
                <a:off x="5415948" y="1750744"/>
                <a:ext cx="789465" cy="2154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しゅるい</a:t>
                </a:r>
              </a:p>
            </p:txBody>
          </p:sp>
          <p:pic>
            <p:nvPicPr>
              <p:cNvPr id="43" name="解説②電球画像">
                <a:extLst>
                  <a:ext uri="{FF2B5EF4-FFF2-40B4-BE49-F238E27FC236}">
                    <a16:creationId xmlns:a16="http://schemas.microsoft.com/office/drawing/2014/main" id="{05F5F90B-8BFD-45FB-88B3-710F52C2FAA0}"/>
                  </a:ext>
                </a:extLst>
              </p:cNvPr>
              <p:cNvPicPr>
                <a:picLocks noChangeAspect="1"/>
              </p:cNvPicPr>
              <p:nvPr/>
            </p:nvPicPr>
            <p:blipFill>
              <a:blip r:embed="rId5"/>
              <a:stretch>
                <a:fillRect/>
              </a:stretch>
            </p:blipFill>
            <p:spPr>
              <a:xfrm>
                <a:off x="4350667" y="1594749"/>
                <a:ext cx="504000" cy="650018"/>
              </a:xfrm>
              <a:prstGeom prst="rect">
                <a:avLst/>
              </a:prstGeom>
            </p:spPr>
          </p:pic>
        </p:grpSp>
      </p:grpSp>
      <p:grpSp>
        <p:nvGrpSpPr>
          <p:cNvPr id="38" name="点の種類をかえる">
            <a:extLst>
              <a:ext uri="{FF2B5EF4-FFF2-40B4-BE49-F238E27FC236}">
                <a16:creationId xmlns:a16="http://schemas.microsoft.com/office/drawing/2014/main" id="{13644373-A403-4B2E-8910-B8F95EE6B08B}"/>
              </a:ext>
            </a:extLst>
          </p:cNvPr>
          <p:cNvGrpSpPr/>
          <p:nvPr/>
        </p:nvGrpSpPr>
        <p:grpSpPr>
          <a:xfrm>
            <a:off x="8264852" y="1619155"/>
            <a:ext cx="3600000" cy="3873441"/>
            <a:chOff x="8264852" y="1619155"/>
            <a:chExt cx="3600000" cy="3873441"/>
          </a:xfrm>
        </p:grpSpPr>
        <p:pic>
          <p:nvPicPr>
            <p:cNvPr id="5" name="図 4">
              <a:extLst>
                <a:ext uri="{FF2B5EF4-FFF2-40B4-BE49-F238E27FC236}">
                  <a16:creationId xmlns:a16="http://schemas.microsoft.com/office/drawing/2014/main" id="{BE6A38DE-D561-4D02-A666-EBF3819B9951}"/>
                </a:ext>
              </a:extLst>
            </p:cNvPr>
            <p:cNvPicPr>
              <a:picLocks/>
            </p:cNvPicPr>
            <p:nvPr/>
          </p:nvPicPr>
          <p:blipFill>
            <a:blip r:embed="rId6"/>
            <a:stretch>
              <a:fillRect/>
            </a:stretch>
          </p:blipFill>
          <p:spPr>
            <a:xfrm>
              <a:off x="8264852" y="2252596"/>
              <a:ext cx="3600000" cy="3240000"/>
            </a:xfrm>
            <a:prstGeom prst="rect">
              <a:avLst/>
            </a:prstGeom>
          </p:spPr>
        </p:pic>
        <p:grpSp>
          <p:nvGrpSpPr>
            <p:cNvPr id="13" name="グループ化 12">
              <a:extLst>
                <a:ext uri="{FF2B5EF4-FFF2-40B4-BE49-F238E27FC236}">
                  <a16:creationId xmlns:a16="http://schemas.microsoft.com/office/drawing/2014/main" id="{32BBBEDE-A09D-4B77-88B6-EA2D582C6727}"/>
                </a:ext>
              </a:extLst>
            </p:cNvPr>
            <p:cNvGrpSpPr/>
            <p:nvPr/>
          </p:nvGrpSpPr>
          <p:grpSpPr>
            <a:xfrm>
              <a:off x="8529991" y="1619155"/>
              <a:ext cx="3116611" cy="650018"/>
              <a:chOff x="8225012" y="1598051"/>
              <a:chExt cx="3116611" cy="650018"/>
            </a:xfrm>
          </p:grpSpPr>
          <p:sp>
            <p:nvSpPr>
              <p:cNvPr id="23" name="点の種類をかえる">
                <a:extLst>
                  <a:ext uri="{FF2B5EF4-FFF2-40B4-BE49-F238E27FC236}">
                    <a16:creationId xmlns:a16="http://schemas.microsoft.com/office/drawing/2014/main" id="{865FC662-0D28-4B48-A20B-27B80773F7DF}"/>
                  </a:ext>
                </a:extLst>
              </p:cNvPr>
              <p:cNvSpPr txBox="1"/>
              <p:nvPr/>
            </p:nvSpPr>
            <p:spPr>
              <a:xfrm>
                <a:off x="8594432" y="1757295"/>
                <a:ext cx="2747191" cy="475515"/>
              </a:xfrm>
              <a:prstGeom prst="rect">
                <a:avLst/>
              </a:prstGeom>
              <a:noFill/>
            </p:spPr>
            <p:txBody>
              <a:bodyPr wrap="square" rtlCol="0">
                <a:spAutoFit/>
              </a:bodyPr>
              <a:lstStyle/>
              <a:p>
                <a:pPr algn="dist" defTabSz="914377">
                  <a:lnSpc>
                    <a:spcPct val="150000"/>
                  </a:lnSpc>
                </a:pPr>
                <a:r>
                  <a:rPr lang="ja-JP" altLang="en-US" sz="2000" dirty="0">
                    <a:solidFill>
                      <a:schemeClr val="tx2"/>
                    </a:solidFill>
                    <a:latin typeface="BIZ UDPゴシック" panose="020B0400000000000000" pitchFamily="50" charset="-128"/>
                    <a:ea typeface="BIZ UDPゴシック" panose="020B0400000000000000" pitchFamily="50" charset="-128"/>
                  </a:rPr>
                  <a:t>点の種類をかえる</a:t>
                </a:r>
              </a:p>
            </p:txBody>
          </p:sp>
          <p:sp>
            <p:nvSpPr>
              <p:cNvPr id="36" name="えん">
                <a:extLst>
                  <a:ext uri="{FF2B5EF4-FFF2-40B4-BE49-F238E27FC236}">
                    <a16:creationId xmlns:a16="http://schemas.microsoft.com/office/drawing/2014/main" id="{11C3E51A-15BA-443A-A42F-2AC90C05BFDB}"/>
                  </a:ext>
                </a:extLst>
              </p:cNvPr>
              <p:cNvSpPr txBox="1"/>
              <p:nvPr/>
            </p:nvSpPr>
            <p:spPr>
              <a:xfrm>
                <a:off x="9284787" y="1739170"/>
                <a:ext cx="789465" cy="2154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しゅるい</a:t>
                </a:r>
              </a:p>
            </p:txBody>
          </p:sp>
          <p:sp>
            <p:nvSpPr>
              <p:cNvPr id="37" name="えん">
                <a:extLst>
                  <a:ext uri="{FF2B5EF4-FFF2-40B4-BE49-F238E27FC236}">
                    <a16:creationId xmlns:a16="http://schemas.microsoft.com/office/drawing/2014/main" id="{C3BCEDAE-5AB6-429F-9C13-D7A69DCB1EA1}"/>
                  </a:ext>
                </a:extLst>
              </p:cNvPr>
              <p:cNvSpPr txBox="1"/>
              <p:nvPr/>
            </p:nvSpPr>
            <p:spPr>
              <a:xfrm>
                <a:off x="8606012" y="1731225"/>
                <a:ext cx="416968" cy="2154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dirty="0">
                    <a:solidFill>
                      <a:schemeClr val="tx2"/>
                    </a:solidFill>
                    <a:latin typeface="BIZ UDPゴシック" panose="020B0400000000000000" pitchFamily="50" charset="-128"/>
                    <a:ea typeface="BIZ UDPゴシック" panose="020B0400000000000000" pitchFamily="50" charset="-128"/>
                  </a:rPr>
                  <a:t>て</a:t>
                </a:r>
                <a:r>
                  <a:rPr kumimoji="1" lang="ja-JP" altLang="en-US" sz="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ん</a:t>
                </a:r>
              </a:p>
            </p:txBody>
          </p:sp>
          <p:pic>
            <p:nvPicPr>
              <p:cNvPr id="44" name="解説②電球画像">
                <a:extLst>
                  <a:ext uri="{FF2B5EF4-FFF2-40B4-BE49-F238E27FC236}">
                    <a16:creationId xmlns:a16="http://schemas.microsoft.com/office/drawing/2014/main" id="{FD0F88B6-156A-452A-B86D-AE0AEFF45063}"/>
                  </a:ext>
                </a:extLst>
              </p:cNvPr>
              <p:cNvPicPr>
                <a:picLocks noChangeAspect="1"/>
              </p:cNvPicPr>
              <p:nvPr/>
            </p:nvPicPr>
            <p:blipFill>
              <a:blip r:embed="rId5"/>
              <a:stretch>
                <a:fillRect/>
              </a:stretch>
            </p:blipFill>
            <p:spPr>
              <a:xfrm>
                <a:off x="8225012" y="1598051"/>
                <a:ext cx="504000" cy="650018"/>
              </a:xfrm>
              <a:prstGeom prst="rect">
                <a:avLst/>
              </a:prstGeom>
            </p:spPr>
          </p:pic>
        </p:grpSp>
      </p:grpSp>
      <p:grpSp>
        <p:nvGrpSpPr>
          <p:cNvPr id="14" name="線の色をかえる">
            <a:extLst>
              <a:ext uri="{FF2B5EF4-FFF2-40B4-BE49-F238E27FC236}">
                <a16:creationId xmlns:a16="http://schemas.microsoft.com/office/drawing/2014/main" id="{9CB52257-72F2-4707-9938-D0CFD8D515A3}"/>
              </a:ext>
            </a:extLst>
          </p:cNvPr>
          <p:cNvGrpSpPr/>
          <p:nvPr/>
        </p:nvGrpSpPr>
        <p:grpSpPr>
          <a:xfrm>
            <a:off x="461108" y="1594274"/>
            <a:ext cx="3658613" cy="3907670"/>
            <a:chOff x="461108" y="1594274"/>
            <a:chExt cx="3658613" cy="3907670"/>
          </a:xfrm>
        </p:grpSpPr>
        <p:grpSp>
          <p:nvGrpSpPr>
            <p:cNvPr id="6" name="グループ化 5">
              <a:extLst>
                <a:ext uri="{FF2B5EF4-FFF2-40B4-BE49-F238E27FC236}">
                  <a16:creationId xmlns:a16="http://schemas.microsoft.com/office/drawing/2014/main" id="{FEAD564E-608A-4CAC-8FE5-FD2A1F670D8F}"/>
                </a:ext>
              </a:extLst>
            </p:cNvPr>
            <p:cNvGrpSpPr/>
            <p:nvPr/>
          </p:nvGrpSpPr>
          <p:grpSpPr>
            <a:xfrm>
              <a:off x="850377" y="1594274"/>
              <a:ext cx="2954568" cy="650018"/>
              <a:chOff x="552381" y="1600700"/>
              <a:chExt cx="2954568" cy="650018"/>
            </a:xfrm>
          </p:grpSpPr>
          <p:sp>
            <p:nvSpPr>
              <p:cNvPr id="26" name="④のグラフは">
                <a:extLst>
                  <a:ext uri="{FF2B5EF4-FFF2-40B4-BE49-F238E27FC236}">
                    <a16:creationId xmlns:a16="http://schemas.microsoft.com/office/drawing/2014/main" id="{9B260788-B553-4DDC-B481-E6445867B828}"/>
                  </a:ext>
                </a:extLst>
              </p:cNvPr>
              <p:cNvSpPr txBox="1"/>
              <p:nvPr/>
            </p:nvSpPr>
            <p:spPr>
              <a:xfrm>
                <a:off x="945043" y="1755065"/>
                <a:ext cx="2561906" cy="475515"/>
              </a:xfrm>
              <a:prstGeom prst="rect">
                <a:avLst/>
              </a:prstGeom>
              <a:noFill/>
            </p:spPr>
            <p:txBody>
              <a:bodyPr wrap="square" rtlCol="0">
                <a:spAutoFit/>
              </a:bodyPr>
              <a:lstStyle/>
              <a:p>
                <a:pPr algn="dist" defTabSz="914377">
                  <a:lnSpc>
                    <a:spcPct val="150000"/>
                  </a:lnSpc>
                </a:pPr>
                <a:r>
                  <a:rPr lang="ja-JP" altLang="en-US" sz="2000" dirty="0">
                    <a:solidFill>
                      <a:schemeClr val="tx2"/>
                    </a:solidFill>
                    <a:latin typeface="BIZ UDPゴシック" panose="020B0400000000000000" pitchFamily="50" charset="-128"/>
                    <a:ea typeface="BIZ UDPゴシック" panose="020B0400000000000000" pitchFamily="50" charset="-128"/>
                  </a:rPr>
                  <a:t>線の色をかえる</a:t>
                </a:r>
              </a:p>
            </p:txBody>
          </p:sp>
          <p:sp>
            <p:nvSpPr>
              <p:cNvPr id="32" name="えん">
                <a:extLst>
                  <a:ext uri="{FF2B5EF4-FFF2-40B4-BE49-F238E27FC236}">
                    <a16:creationId xmlns:a16="http://schemas.microsoft.com/office/drawing/2014/main" id="{D7C14390-D240-445D-B2AB-9845F48DE9DC}"/>
                  </a:ext>
                </a:extLst>
              </p:cNvPr>
              <p:cNvSpPr txBox="1"/>
              <p:nvPr/>
            </p:nvSpPr>
            <p:spPr>
              <a:xfrm>
                <a:off x="958538" y="1718220"/>
                <a:ext cx="416968" cy="2154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せん</a:t>
                </a:r>
              </a:p>
            </p:txBody>
          </p:sp>
          <p:sp>
            <p:nvSpPr>
              <p:cNvPr id="34" name="えん">
                <a:extLst>
                  <a:ext uri="{FF2B5EF4-FFF2-40B4-BE49-F238E27FC236}">
                    <a16:creationId xmlns:a16="http://schemas.microsoft.com/office/drawing/2014/main" id="{451B6C98-E7CB-4E9D-8901-63F0F4A408C8}"/>
                  </a:ext>
                </a:extLst>
              </p:cNvPr>
              <p:cNvSpPr txBox="1"/>
              <p:nvPr/>
            </p:nvSpPr>
            <p:spPr>
              <a:xfrm>
                <a:off x="1685051" y="1717088"/>
                <a:ext cx="416968" cy="2154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いろ</a:t>
                </a:r>
              </a:p>
            </p:txBody>
          </p:sp>
          <p:pic>
            <p:nvPicPr>
              <p:cNvPr id="40" name="解説②電球画像">
                <a:extLst>
                  <a:ext uri="{FF2B5EF4-FFF2-40B4-BE49-F238E27FC236}">
                    <a16:creationId xmlns:a16="http://schemas.microsoft.com/office/drawing/2014/main" id="{2BFDB98F-E269-45E7-AEB5-683CA0BC36D2}"/>
                  </a:ext>
                </a:extLst>
              </p:cNvPr>
              <p:cNvPicPr>
                <a:picLocks noChangeAspect="1"/>
              </p:cNvPicPr>
              <p:nvPr/>
            </p:nvPicPr>
            <p:blipFill>
              <a:blip r:embed="rId5"/>
              <a:stretch>
                <a:fillRect/>
              </a:stretch>
            </p:blipFill>
            <p:spPr>
              <a:xfrm>
                <a:off x="552381" y="1600700"/>
                <a:ext cx="504000" cy="650018"/>
              </a:xfrm>
              <a:prstGeom prst="rect">
                <a:avLst/>
              </a:prstGeom>
            </p:spPr>
          </p:pic>
        </p:grpSp>
        <p:pic>
          <p:nvPicPr>
            <p:cNvPr id="3" name="図 2">
              <a:extLst>
                <a:ext uri="{FF2B5EF4-FFF2-40B4-BE49-F238E27FC236}">
                  <a16:creationId xmlns:a16="http://schemas.microsoft.com/office/drawing/2014/main" id="{4B605A21-17C1-423D-8B06-8F173FD1DFAB}"/>
                </a:ext>
              </a:extLst>
            </p:cNvPr>
            <p:cNvPicPr>
              <a:picLocks noChangeAspect="1"/>
            </p:cNvPicPr>
            <p:nvPr/>
          </p:nvPicPr>
          <p:blipFill>
            <a:blip r:embed="rId7"/>
            <a:stretch>
              <a:fillRect/>
            </a:stretch>
          </p:blipFill>
          <p:spPr>
            <a:xfrm>
              <a:off x="461108" y="2261944"/>
              <a:ext cx="3658613" cy="3240000"/>
            </a:xfrm>
            <a:prstGeom prst="rect">
              <a:avLst/>
            </a:prstGeom>
          </p:spPr>
        </p:pic>
      </p:grpSp>
      <p:grpSp>
        <p:nvGrpSpPr>
          <p:cNvPr id="46" name="特に②と③であれば">
            <a:extLst>
              <a:ext uri="{FF2B5EF4-FFF2-40B4-BE49-F238E27FC236}">
                <a16:creationId xmlns:a16="http://schemas.microsoft.com/office/drawing/2014/main" id="{16C1714C-8B76-4F9F-B69D-D1AD923387F6}"/>
              </a:ext>
            </a:extLst>
          </p:cNvPr>
          <p:cNvGrpSpPr/>
          <p:nvPr/>
        </p:nvGrpSpPr>
        <p:grpSpPr>
          <a:xfrm>
            <a:off x="835790" y="5703699"/>
            <a:ext cx="10447995" cy="978806"/>
            <a:chOff x="835790" y="5703699"/>
            <a:chExt cx="10447995" cy="978806"/>
          </a:xfrm>
        </p:grpSpPr>
        <p:pic>
          <p:nvPicPr>
            <p:cNvPr id="8" name="図 7">
              <a:extLst>
                <a:ext uri="{FF2B5EF4-FFF2-40B4-BE49-F238E27FC236}">
                  <a16:creationId xmlns:a16="http://schemas.microsoft.com/office/drawing/2014/main" id="{AC104922-5EB5-4DE6-B034-E3FBC46F0CF5}"/>
                </a:ext>
              </a:extLst>
            </p:cNvPr>
            <p:cNvPicPr>
              <a:picLocks noChangeAspect="1"/>
            </p:cNvPicPr>
            <p:nvPr/>
          </p:nvPicPr>
          <p:blipFill>
            <a:blip r:embed="rId8"/>
            <a:stretch>
              <a:fillRect/>
            </a:stretch>
          </p:blipFill>
          <p:spPr>
            <a:xfrm>
              <a:off x="10194047" y="5703699"/>
              <a:ext cx="1089738" cy="978806"/>
            </a:xfrm>
            <a:prstGeom prst="rect">
              <a:avLst/>
            </a:prstGeom>
          </p:spPr>
        </p:pic>
        <p:grpSp>
          <p:nvGrpSpPr>
            <p:cNvPr id="2" name="グループ化 1">
              <a:extLst>
                <a:ext uri="{FF2B5EF4-FFF2-40B4-BE49-F238E27FC236}">
                  <a16:creationId xmlns:a16="http://schemas.microsoft.com/office/drawing/2014/main" id="{3131AEB4-B019-4C08-9BE5-47512B177941}"/>
                </a:ext>
              </a:extLst>
            </p:cNvPr>
            <p:cNvGrpSpPr/>
            <p:nvPr/>
          </p:nvGrpSpPr>
          <p:grpSpPr>
            <a:xfrm>
              <a:off x="835790" y="5878833"/>
              <a:ext cx="9408800" cy="516303"/>
              <a:chOff x="835790" y="5854341"/>
              <a:chExt cx="9408800" cy="516303"/>
            </a:xfrm>
          </p:grpSpPr>
          <p:sp>
            <p:nvSpPr>
              <p:cNvPr id="27" name="④のグラフは">
                <a:extLst>
                  <a:ext uri="{FF2B5EF4-FFF2-40B4-BE49-F238E27FC236}">
                    <a16:creationId xmlns:a16="http://schemas.microsoft.com/office/drawing/2014/main" id="{520A0C69-0462-47A8-B544-F03261568CB9}"/>
                  </a:ext>
                </a:extLst>
              </p:cNvPr>
              <p:cNvSpPr txBox="1"/>
              <p:nvPr/>
            </p:nvSpPr>
            <p:spPr>
              <a:xfrm>
                <a:off x="850377" y="5895129"/>
                <a:ext cx="9394213" cy="475515"/>
              </a:xfrm>
              <a:prstGeom prst="rect">
                <a:avLst/>
              </a:prstGeom>
              <a:noFill/>
            </p:spPr>
            <p:txBody>
              <a:bodyPr wrap="square" rtlCol="0">
                <a:spAutoFit/>
              </a:bodyPr>
              <a:lstStyle/>
              <a:p>
                <a:pPr algn="dist" defTabSz="914377">
                  <a:lnSpc>
                    <a:spcPct val="150000"/>
                  </a:lnSpc>
                </a:pPr>
                <a:r>
                  <a:rPr lang="ja-JP" altLang="en-US" sz="2000" dirty="0">
                    <a:solidFill>
                      <a:schemeClr val="tx2"/>
                    </a:solidFill>
                    <a:latin typeface="BIZ UDPゴシック" panose="020B0400000000000000" pitchFamily="50" charset="-128"/>
                    <a:ea typeface="BIZ UDPゴシック" panose="020B0400000000000000" pitchFamily="50" charset="-128"/>
                  </a:rPr>
                  <a:t>特に②と③であれば、白黒印刷をした場合でもグラフを区別しやすいね</a:t>
                </a:r>
              </a:p>
            </p:txBody>
          </p:sp>
          <p:sp>
            <p:nvSpPr>
              <p:cNvPr id="39" name="えん">
                <a:extLst>
                  <a:ext uri="{FF2B5EF4-FFF2-40B4-BE49-F238E27FC236}">
                    <a16:creationId xmlns:a16="http://schemas.microsoft.com/office/drawing/2014/main" id="{EBD5B4E9-DA4D-4203-AE0B-0E3D02FFF9BC}"/>
                  </a:ext>
                </a:extLst>
              </p:cNvPr>
              <p:cNvSpPr txBox="1"/>
              <p:nvPr/>
            </p:nvSpPr>
            <p:spPr>
              <a:xfrm>
                <a:off x="3690610" y="5854341"/>
                <a:ext cx="1370844" cy="2154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しろくろいんさつ</a:t>
                </a:r>
              </a:p>
            </p:txBody>
          </p:sp>
          <p:sp>
            <p:nvSpPr>
              <p:cNvPr id="41" name="えん">
                <a:extLst>
                  <a:ext uri="{FF2B5EF4-FFF2-40B4-BE49-F238E27FC236}">
                    <a16:creationId xmlns:a16="http://schemas.microsoft.com/office/drawing/2014/main" id="{40E6DE34-491F-4846-B0DB-89B907FB65FD}"/>
                  </a:ext>
                </a:extLst>
              </p:cNvPr>
              <p:cNvSpPr txBox="1"/>
              <p:nvPr/>
            </p:nvSpPr>
            <p:spPr>
              <a:xfrm>
                <a:off x="8109540" y="5869188"/>
                <a:ext cx="670756" cy="2154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くべつ</a:t>
                </a:r>
              </a:p>
            </p:txBody>
          </p:sp>
          <p:sp>
            <p:nvSpPr>
              <p:cNvPr id="42" name="えん">
                <a:extLst>
                  <a:ext uri="{FF2B5EF4-FFF2-40B4-BE49-F238E27FC236}">
                    <a16:creationId xmlns:a16="http://schemas.microsoft.com/office/drawing/2014/main" id="{EF2EEADF-577D-4A9C-A345-926C0E17E52D}"/>
                  </a:ext>
                </a:extLst>
              </p:cNvPr>
              <p:cNvSpPr txBox="1"/>
              <p:nvPr/>
            </p:nvSpPr>
            <p:spPr>
              <a:xfrm>
                <a:off x="5800953" y="5876478"/>
                <a:ext cx="698744" cy="2154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ばあい</a:t>
                </a:r>
              </a:p>
            </p:txBody>
          </p:sp>
          <p:sp>
            <p:nvSpPr>
              <p:cNvPr id="45" name="えん">
                <a:extLst>
                  <a:ext uri="{FF2B5EF4-FFF2-40B4-BE49-F238E27FC236}">
                    <a16:creationId xmlns:a16="http://schemas.microsoft.com/office/drawing/2014/main" id="{85059ABB-6C52-47CC-B450-245543D89ADC}"/>
                  </a:ext>
                </a:extLst>
              </p:cNvPr>
              <p:cNvSpPr txBox="1"/>
              <p:nvPr/>
            </p:nvSpPr>
            <p:spPr>
              <a:xfrm>
                <a:off x="835790" y="5885374"/>
                <a:ext cx="445236" cy="215445"/>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とく</a:t>
                </a:r>
              </a:p>
            </p:txBody>
          </p:sp>
        </p:grpSp>
      </p:grpSp>
      <p:grpSp>
        <p:nvGrpSpPr>
          <p:cNvPr id="51" name="前へ／次へ">
            <a:extLst>
              <a:ext uri="{FF2B5EF4-FFF2-40B4-BE49-F238E27FC236}">
                <a16:creationId xmlns:a16="http://schemas.microsoft.com/office/drawing/2014/main" id="{7BA18C9D-276C-4B7C-BC29-661972387588}"/>
              </a:ext>
            </a:extLst>
          </p:cNvPr>
          <p:cNvGrpSpPr/>
          <p:nvPr/>
        </p:nvGrpSpPr>
        <p:grpSpPr>
          <a:xfrm>
            <a:off x="10297220" y="169989"/>
            <a:ext cx="1660749" cy="869453"/>
            <a:chOff x="10297220" y="169989"/>
            <a:chExt cx="1660749" cy="869453"/>
          </a:xfrm>
        </p:grpSpPr>
        <p:pic>
          <p:nvPicPr>
            <p:cNvPr id="53" name="図 52">
              <a:hlinkClick r:id="rId9" action="ppaction://hlinksldjump"/>
              <a:extLst>
                <a:ext uri="{FF2B5EF4-FFF2-40B4-BE49-F238E27FC236}">
                  <a16:creationId xmlns:a16="http://schemas.microsoft.com/office/drawing/2014/main" id="{F105A6F7-8638-4306-AA51-D7AB39958575}"/>
                </a:ext>
              </a:extLst>
            </p:cNvPr>
            <p:cNvPicPr>
              <a:picLocks noChangeAspect="1"/>
            </p:cNvPicPr>
            <p:nvPr/>
          </p:nvPicPr>
          <p:blipFill>
            <a:blip r:embed="rId10"/>
            <a:stretch>
              <a:fillRect/>
            </a:stretch>
          </p:blipFill>
          <p:spPr>
            <a:xfrm>
              <a:off x="10297220" y="179831"/>
              <a:ext cx="737680" cy="859611"/>
            </a:xfrm>
            <a:prstGeom prst="rect">
              <a:avLst/>
            </a:prstGeom>
          </p:spPr>
        </p:pic>
        <p:pic>
          <p:nvPicPr>
            <p:cNvPr id="54" name="図 53">
              <a:hlinkClick r:id="rId11" action="ppaction://hlinksldjump"/>
              <a:extLst>
                <a:ext uri="{FF2B5EF4-FFF2-40B4-BE49-F238E27FC236}">
                  <a16:creationId xmlns:a16="http://schemas.microsoft.com/office/drawing/2014/main" id="{6EC747D9-8078-4209-95BB-BD2E9112F18C}"/>
                </a:ext>
              </a:extLst>
            </p:cNvPr>
            <p:cNvPicPr>
              <a:picLocks noChangeAspect="1"/>
            </p:cNvPicPr>
            <p:nvPr/>
          </p:nvPicPr>
          <p:blipFill>
            <a:blip r:embed="rId12"/>
            <a:stretch>
              <a:fillRect/>
            </a:stretch>
          </p:blipFill>
          <p:spPr>
            <a:xfrm>
              <a:off x="11220289" y="169989"/>
              <a:ext cx="737680" cy="859611"/>
            </a:xfrm>
            <a:prstGeom prst="rect">
              <a:avLst/>
            </a:prstGeom>
          </p:spPr>
        </p:pic>
      </p:grpSp>
      <p:sp>
        <p:nvSpPr>
          <p:cNvPr id="48" name="フレーム">
            <a:extLst>
              <a:ext uri="{FF2B5EF4-FFF2-40B4-BE49-F238E27FC236}">
                <a16:creationId xmlns:a16="http://schemas.microsoft.com/office/drawing/2014/main" id="{BB9AC5B3-ECD3-4A64-A370-A5F5E72DEAE4}"/>
              </a:ext>
            </a:extLst>
          </p:cNvPr>
          <p:cNvSpPr/>
          <p:nvPr/>
        </p:nvSpPr>
        <p:spPr>
          <a:xfrm>
            <a:off x="10029941" y="8445"/>
            <a:ext cx="2151732" cy="1098715"/>
          </a:xfrm>
          <a:prstGeom prst="fram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kumimoji="1" lang="ja-JP" altLang="en-US" dirty="0">
              <a:solidFill>
                <a:schemeClr val="tx1"/>
              </a:solidFill>
            </a:endParaRPr>
          </a:p>
        </p:txBody>
      </p:sp>
    </p:spTree>
    <p:extLst>
      <p:ext uri="{BB962C8B-B14F-4D97-AF65-F5344CB8AC3E}">
        <p14:creationId xmlns:p14="http://schemas.microsoft.com/office/powerpoint/2010/main" val="3607782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26" presetClass="emph" presetSubtype="0" fill="hold" nodeType="afterEffect">
                                  <p:stCondLst>
                                    <p:cond delay="0"/>
                                  </p:stCondLst>
                                  <p:childTnLst>
                                    <p:animEffect transition="out" filter="fade">
                                      <p:cBhvr>
                                        <p:cTn id="10" dur="1000" tmFilter="0, 0; .2, .5; .8, .5; 1, 0"/>
                                        <p:tgtEl>
                                          <p:spTgt spid="14"/>
                                        </p:tgtEl>
                                      </p:cBhvr>
                                    </p:animEffect>
                                    <p:animScale>
                                      <p:cBhvr>
                                        <p:cTn id="11" dur="500" autoRev="1" fill="hold"/>
                                        <p:tgtEl>
                                          <p:spTgt spid="14"/>
                                        </p:tgtEl>
                                      </p:cBhvr>
                                      <p:by x="105000" y="105000"/>
                                    </p:animScale>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2000"/>
                            </p:stCondLst>
                            <p:childTnLst>
                              <p:par>
                                <p:cTn id="17" presetID="26" presetClass="emph" presetSubtype="0" fill="hold" nodeType="afterEffect">
                                  <p:stCondLst>
                                    <p:cond delay="0"/>
                                  </p:stCondLst>
                                  <p:childTnLst>
                                    <p:animEffect transition="out" filter="fade">
                                      <p:cBhvr>
                                        <p:cTn id="18" dur="1000" tmFilter="0, 0; .2, .5; .8, .5; 1, 0"/>
                                        <p:tgtEl>
                                          <p:spTgt spid="15"/>
                                        </p:tgtEl>
                                      </p:cBhvr>
                                    </p:animEffect>
                                    <p:animScale>
                                      <p:cBhvr>
                                        <p:cTn id="19" dur="500" autoRev="1" fill="hold"/>
                                        <p:tgtEl>
                                          <p:spTgt spid="15"/>
                                        </p:tgtEl>
                                      </p:cBhvr>
                                      <p:by x="105000" y="105000"/>
                                    </p:animScale>
                                  </p:childTnLst>
                                </p:cTn>
                              </p:par>
                            </p:childTnLst>
                          </p:cTn>
                        </p:par>
                        <p:par>
                          <p:cTn id="20" fill="hold">
                            <p:stCondLst>
                              <p:cond delay="3000"/>
                            </p:stCondLst>
                            <p:childTnLst>
                              <p:par>
                                <p:cTn id="21" presetID="10"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par>
                          <p:cTn id="24" fill="hold">
                            <p:stCondLst>
                              <p:cond delay="3500"/>
                            </p:stCondLst>
                            <p:childTnLst>
                              <p:par>
                                <p:cTn id="25" presetID="26" presetClass="emph" presetSubtype="0" fill="hold" nodeType="afterEffect">
                                  <p:stCondLst>
                                    <p:cond delay="0"/>
                                  </p:stCondLst>
                                  <p:childTnLst>
                                    <p:animEffect transition="out" filter="fade">
                                      <p:cBhvr>
                                        <p:cTn id="26" dur="1000" tmFilter="0, 0; .2, .5; .8, .5; 1, 0"/>
                                        <p:tgtEl>
                                          <p:spTgt spid="38"/>
                                        </p:tgtEl>
                                      </p:cBhvr>
                                    </p:animEffect>
                                    <p:animScale>
                                      <p:cBhvr>
                                        <p:cTn id="27" dur="500" autoRev="1" fill="hold"/>
                                        <p:tgtEl>
                                          <p:spTgt spid="38"/>
                                        </p:tgtEl>
                                      </p:cBhvr>
                                      <p:by x="105000" y="105000"/>
                                    </p:animScale>
                                  </p:childTnLst>
                                </p:cTn>
                              </p:par>
                            </p:childTnLst>
                          </p:cTn>
                        </p:par>
                        <p:par>
                          <p:cTn id="28" fill="hold">
                            <p:stCondLst>
                              <p:cond delay="4500"/>
                            </p:stCondLst>
                            <p:childTnLst>
                              <p:par>
                                <p:cTn id="29" presetID="10" presetClass="entr" presetSubtype="0"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par>
                          <p:cTn id="32" fill="hold">
                            <p:stCondLst>
                              <p:cond delay="5000"/>
                            </p:stCondLst>
                            <p:childTnLst>
                              <p:par>
                                <p:cTn id="33" presetID="10" presetClass="entr" presetSubtype="0" fill="hold" nodeType="afterEffect">
                                  <p:stCondLst>
                                    <p:cond delay="50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④のグラフは">
            <a:extLst>
              <a:ext uri="{FF2B5EF4-FFF2-40B4-BE49-F238E27FC236}">
                <a16:creationId xmlns:a16="http://schemas.microsoft.com/office/drawing/2014/main" id="{9A2F1C16-A732-4EB9-956E-F50D6803EE1A}"/>
              </a:ext>
            </a:extLst>
          </p:cNvPr>
          <p:cNvSpPr txBox="1"/>
          <p:nvPr/>
        </p:nvSpPr>
        <p:spPr>
          <a:xfrm>
            <a:off x="3605957" y="6136675"/>
            <a:ext cx="4560985" cy="475515"/>
          </a:xfrm>
          <a:prstGeom prst="rect">
            <a:avLst/>
          </a:prstGeom>
          <a:noFill/>
        </p:spPr>
        <p:txBody>
          <a:bodyPr wrap="square" rtlCol="0">
            <a:spAutoFit/>
          </a:bodyPr>
          <a:lstStyle/>
          <a:p>
            <a:pPr algn="dist" defTabSz="914377">
              <a:lnSpc>
                <a:spcPct val="150000"/>
              </a:lnSpc>
            </a:pPr>
            <a:r>
              <a:rPr lang="ja-JP" altLang="en-US" sz="2000" u="sng" dirty="0">
                <a:solidFill>
                  <a:schemeClr val="tx2"/>
                </a:solidFill>
                <a:latin typeface="BIZ UDPゴシック" panose="020B0400000000000000" pitchFamily="50" charset="-128"/>
                <a:ea typeface="BIZ UDPゴシック" panose="020B0400000000000000" pitchFamily="50" charset="-128"/>
              </a:rPr>
              <a:t>あんまりかわらない</a:t>
            </a:r>
            <a:r>
              <a:rPr lang="en-US" altLang="ja-JP" sz="2000" u="sng" dirty="0">
                <a:solidFill>
                  <a:schemeClr val="tx2"/>
                </a:solidFill>
                <a:latin typeface="BIZ UDPゴシック" panose="020B0400000000000000" pitchFamily="50" charset="-128"/>
                <a:ea typeface="BIZ UDPゴシック" panose="020B0400000000000000" pitchFamily="50" charset="-128"/>
              </a:rPr>
              <a:t>…</a:t>
            </a:r>
            <a:r>
              <a:rPr lang="ja-JP" altLang="en-US" sz="2000" u="sng" dirty="0">
                <a:solidFill>
                  <a:schemeClr val="tx2"/>
                </a:solidFill>
                <a:latin typeface="BIZ UDPゴシック" panose="020B0400000000000000" pitchFamily="50" charset="-128"/>
                <a:ea typeface="BIZ UDPゴシック" panose="020B0400000000000000" pitchFamily="50" charset="-128"/>
              </a:rPr>
              <a:t>？？</a:t>
            </a:r>
          </a:p>
        </p:txBody>
      </p:sp>
      <p:grpSp>
        <p:nvGrpSpPr>
          <p:cNvPr id="13" name="グループ化 12">
            <a:extLst>
              <a:ext uri="{FF2B5EF4-FFF2-40B4-BE49-F238E27FC236}">
                <a16:creationId xmlns:a16="http://schemas.microsoft.com/office/drawing/2014/main" id="{D1FC1110-7C77-481D-8620-5DC60B218CF7}"/>
              </a:ext>
            </a:extLst>
          </p:cNvPr>
          <p:cNvGrpSpPr/>
          <p:nvPr/>
        </p:nvGrpSpPr>
        <p:grpSpPr>
          <a:xfrm>
            <a:off x="2538234" y="730389"/>
            <a:ext cx="6758532" cy="569319"/>
            <a:chOff x="2428353" y="129897"/>
            <a:chExt cx="6859231" cy="569319"/>
          </a:xfrm>
        </p:grpSpPr>
        <p:sp>
          <p:nvSpPr>
            <p:cNvPr id="26" name="④のグラフは">
              <a:extLst>
                <a:ext uri="{FF2B5EF4-FFF2-40B4-BE49-F238E27FC236}">
                  <a16:creationId xmlns:a16="http://schemas.microsoft.com/office/drawing/2014/main" id="{12FDD470-FF38-42A9-8541-7AE18050C35D}"/>
                </a:ext>
              </a:extLst>
            </p:cNvPr>
            <p:cNvSpPr txBox="1"/>
            <p:nvPr/>
          </p:nvSpPr>
          <p:spPr>
            <a:xfrm>
              <a:off x="2435521" y="185293"/>
              <a:ext cx="6852063" cy="513923"/>
            </a:xfrm>
            <a:prstGeom prst="rect">
              <a:avLst/>
            </a:prstGeom>
            <a:noFill/>
          </p:spPr>
          <p:txBody>
            <a:bodyPr wrap="square" rtlCol="0">
              <a:spAutoFit/>
            </a:bodyPr>
            <a:lstStyle/>
            <a:p>
              <a:pPr algn="dist" defTabSz="914377">
                <a:lnSpc>
                  <a:spcPct val="150000"/>
                </a:lnSpc>
              </a:pPr>
              <a:r>
                <a:rPr kumimoji="1" lang="ja-JP" altLang="en-US" sz="2200" u="sng" dirty="0">
                  <a:ln w="0"/>
                  <a:solidFill>
                    <a:schemeClr val="tx2"/>
                  </a:solidFill>
                  <a:effectLst>
                    <a:outerShdw blurRad="38100" dist="19050" dir="2700000" algn="tl" rotWithShape="0">
                      <a:srgbClr val="525254">
                        <a:alpha val="40000"/>
                      </a:srgbClr>
                    </a:outerShdw>
                  </a:effectLst>
                  <a:latin typeface="BIZ UDPゴシック" panose="020B0400000000000000" pitchFamily="50" charset="-128"/>
                  <a:ea typeface="BIZ UDPゴシック" panose="020B0400000000000000" pitchFamily="50" charset="-128"/>
                </a:rPr>
                <a:t>棒グラフと折れ線グラフはどちらを使う？</a:t>
              </a:r>
            </a:p>
          </p:txBody>
        </p:sp>
        <p:sp>
          <p:nvSpPr>
            <p:cNvPr id="45" name="えん">
              <a:extLst>
                <a:ext uri="{FF2B5EF4-FFF2-40B4-BE49-F238E27FC236}">
                  <a16:creationId xmlns:a16="http://schemas.microsoft.com/office/drawing/2014/main" id="{0B83EABA-6D58-4668-92CA-4E10D089C00A}"/>
                </a:ext>
              </a:extLst>
            </p:cNvPr>
            <p:cNvSpPr txBox="1"/>
            <p:nvPr/>
          </p:nvSpPr>
          <p:spPr>
            <a:xfrm>
              <a:off x="2428353" y="138160"/>
              <a:ext cx="472321" cy="2540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1051"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ぼう</a:t>
              </a:r>
            </a:p>
          </p:txBody>
        </p:sp>
        <p:sp>
          <p:nvSpPr>
            <p:cNvPr id="46" name="えん">
              <a:extLst>
                <a:ext uri="{FF2B5EF4-FFF2-40B4-BE49-F238E27FC236}">
                  <a16:creationId xmlns:a16="http://schemas.microsoft.com/office/drawing/2014/main" id="{DBCE37F0-F0C3-42C9-8CBB-F516E3874609}"/>
                </a:ext>
              </a:extLst>
            </p:cNvPr>
            <p:cNvSpPr txBox="1"/>
            <p:nvPr/>
          </p:nvSpPr>
          <p:spPr>
            <a:xfrm>
              <a:off x="4212186" y="129897"/>
              <a:ext cx="472321" cy="2540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1051"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お</a:t>
              </a:r>
            </a:p>
          </p:txBody>
        </p:sp>
        <p:sp>
          <p:nvSpPr>
            <p:cNvPr id="47" name="えん">
              <a:extLst>
                <a:ext uri="{FF2B5EF4-FFF2-40B4-BE49-F238E27FC236}">
                  <a16:creationId xmlns:a16="http://schemas.microsoft.com/office/drawing/2014/main" id="{C3FD530B-A132-4F7E-9BB5-ADA89D2724A8}"/>
                </a:ext>
              </a:extLst>
            </p:cNvPr>
            <p:cNvSpPr txBox="1"/>
            <p:nvPr/>
          </p:nvSpPr>
          <p:spPr>
            <a:xfrm>
              <a:off x="4924975" y="147254"/>
              <a:ext cx="472321" cy="2540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1051"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せん</a:t>
              </a:r>
            </a:p>
          </p:txBody>
        </p:sp>
        <p:sp>
          <p:nvSpPr>
            <p:cNvPr id="48" name="えん">
              <a:extLst>
                <a:ext uri="{FF2B5EF4-FFF2-40B4-BE49-F238E27FC236}">
                  <a16:creationId xmlns:a16="http://schemas.microsoft.com/office/drawing/2014/main" id="{E76822E1-CBAF-4F4F-AAC6-863788F4068A}"/>
                </a:ext>
              </a:extLst>
            </p:cNvPr>
            <p:cNvSpPr txBox="1"/>
            <p:nvPr/>
          </p:nvSpPr>
          <p:spPr>
            <a:xfrm>
              <a:off x="8102081" y="168032"/>
              <a:ext cx="472321" cy="2540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1051"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つか</a:t>
              </a:r>
            </a:p>
          </p:txBody>
        </p:sp>
      </p:grpSp>
      <p:pic>
        <p:nvPicPr>
          <p:cNvPr id="2" name="図 1">
            <a:extLst>
              <a:ext uri="{FF2B5EF4-FFF2-40B4-BE49-F238E27FC236}">
                <a16:creationId xmlns:a16="http://schemas.microsoft.com/office/drawing/2014/main" id="{53AAE800-C652-4A83-8F37-23FDE4CF02A9}"/>
              </a:ext>
            </a:extLst>
          </p:cNvPr>
          <p:cNvPicPr>
            <a:picLocks noChangeAspect="1"/>
          </p:cNvPicPr>
          <p:nvPr/>
        </p:nvPicPr>
        <p:blipFill rotWithShape="1">
          <a:blip r:embed="rId2"/>
          <a:srcRect b="6690"/>
          <a:stretch/>
        </p:blipFill>
        <p:spPr>
          <a:xfrm>
            <a:off x="4080521" y="1504462"/>
            <a:ext cx="4154983" cy="1732035"/>
          </a:xfrm>
          <a:prstGeom prst="rect">
            <a:avLst/>
          </a:prstGeom>
        </p:spPr>
      </p:pic>
      <p:grpSp>
        <p:nvGrpSpPr>
          <p:cNvPr id="3" name="グループ化 2">
            <a:extLst>
              <a:ext uri="{FF2B5EF4-FFF2-40B4-BE49-F238E27FC236}">
                <a16:creationId xmlns:a16="http://schemas.microsoft.com/office/drawing/2014/main" id="{6A84FF96-D373-4450-8E01-0C4041DBA548}"/>
              </a:ext>
            </a:extLst>
          </p:cNvPr>
          <p:cNvGrpSpPr/>
          <p:nvPr/>
        </p:nvGrpSpPr>
        <p:grpSpPr>
          <a:xfrm>
            <a:off x="2134235" y="1680644"/>
            <a:ext cx="1870171" cy="685375"/>
            <a:chOff x="217085" y="511108"/>
            <a:chExt cx="1870171" cy="685375"/>
          </a:xfrm>
        </p:grpSpPr>
        <p:grpSp>
          <p:nvGrpSpPr>
            <p:cNvPr id="35" name="グループ化 34">
              <a:extLst>
                <a:ext uri="{FF2B5EF4-FFF2-40B4-BE49-F238E27FC236}">
                  <a16:creationId xmlns:a16="http://schemas.microsoft.com/office/drawing/2014/main" id="{62D0B360-5EC3-416E-8936-8D575B619B8D}"/>
                </a:ext>
              </a:extLst>
            </p:cNvPr>
            <p:cNvGrpSpPr/>
            <p:nvPr/>
          </p:nvGrpSpPr>
          <p:grpSpPr>
            <a:xfrm>
              <a:off x="217085" y="511108"/>
              <a:ext cx="1870171" cy="685375"/>
              <a:chOff x="502775" y="2104552"/>
              <a:chExt cx="1870171" cy="601029"/>
            </a:xfrm>
          </p:grpSpPr>
          <p:sp>
            <p:nvSpPr>
              <p:cNvPr id="36" name="楕円 35">
                <a:extLst>
                  <a:ext uri="{FF2B5EF4-FFF2-40B4-BE49-F238E27FC236}">
                    <a16:creationId xmlns:a16="http://schemas.microsoft.com/office/drawing/2014/main" id="{5FAE74B9-BA51-48B9-A885-2EBB2A1A5867}"/>
                  </a:ext>
                </a:extLst>
              </p:cNvPr>
              <p:cNvSpPr/>
              <p:nvPr/>
            </p:nvSpPr>
            <p:spPr>
              <a:xfrm>
                <a:off x="502775" y="2104552"/>
                <a:ext cx="1870171" cy="601029"/>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2"/>
                  </a:solidFill>
                </a:endParaRPr>
              </a:p>
            </p:txBody>
          </p:sp>
          <p:sp>
            <p:nvSpPr>
              <p:cNvPr id="37" name="複数のクラスに同じ内容・・・">
                <a:extLst>
                  <a:ext uri="{FF2B5EF4-FFF2-40B4-BE49-F238E27FC236}">
                    <a16:creationId xmlns:a16="http://schemas.microsoft.com/office/drawing/2014/main" id="{2C4FACD9-D08E-4DE3-99C3-6DE625369FB3}"/>
                  </a:ext>
                </a:extLst>
              </p:cNvPr>
              <p:cNvSpPr txBox="1"/>
              <p:nvPr/>
            </p:nvSpPr>
            <p:spPr>
              <a:xfrm>
                <a:off x="606369" y="2257838"/>
                <a:ext cx="1680056" cy="317414"/>
              </a:xfrm>
              <a:prstGeom prst="rect">
                <a:avLst/>
              </a:prstGeom>
              <a:noFill/>
            </p:spPr>
            <p:txBody>
              <a:bodyPr wrap="square" rtlCol="0">
                <a:spAutoFit/>
              </a:bodyPr>
              <a:lstStyle/>
              <a:p>
                <a:pPr marL="0" marR="0" lvl="0" indent="0" algn="dist" defTabSz="914400" rtl="0" eaLnBrk="1" fontAlgn="auto" latinLnBrk="0" hangingPunct="1">
                  <a:lnSpc>
                    <a:spcPct val="130000"/>
                  </a:lnSpc>
                  <a:spcBef>
                    <a:spcPts val="0"/>
                  </a:spcBef>
                  <a:spcAft>
                    <a:spcPts val="0"/>
                  </a:spcAft>
                  <a:buClrTx/>
                  <a:buSzTx/>
                  <a:buFontTx/>
                  <a:buNone/>
                  <a:tabLst/>
                  <a:defRPr/>
                </a:pPr>
                <a:r>
                  <a:rPr lang="ja-JP" altLang="en-US" sz="1600" dirty="0">
                    <a:ln w="0"/>
                    <a:solidFill>
                      <a:schemeClr val="tx2"/>
                    </a:solidFill>
                    <a:latin typeface="BIZ UDPゴシック" panose="020B0400000000000000" pitchFamily="50" charset="-128"/>
                    <a:ea typeface="BIZ UDPゴシック" panose="020B0400000000000000" pitchFamily="50" charset="-128"/>
                  </a:rPr>
                  <a:t>今回の例だと</a:t>
                </a:r>
                <a:endParaRPr kumimoji="1" lang="en-US" altLang="ja-JP" sz="1600" i="0" strike="noStrike" kern="1200" normalizeH="0" baseline="0" noProof="0" dirty="0">
                  <a:ln w="0"/>
                  <a:solidFill>
                    <a:schemeClr val="tx2"/>
                  </a:solidFill>
                  <a:uLnTx/>
                  <a:uFillTx/>
                  <a:latin typeface="BIZ UDPゴシック" panose="020B0400000000000000" pitchFamily="50" charset="-128"/>
                  <a:ea typeface="BIZ UDPゴシック" panose="020B0400000000000000" pitchFamily="50" charset="-128"/>
                  <a:cs typeface="+mn-cs"/>
                </a:endParaRPr>
              </a:p>
            </p:txBody>
          </p:sp>
        </p:grpSp>
        <p:sp>
          <p:nvSpPr>
            <p:cNvPr id="64" name="えん">
              <a:extLst>
                <a:ext uri="{FF2B5EF4-FFF2-40B4-BE49-F238E27FC236}">
                  <a16:creationId xmlns:a16="http://schemas.microsoft.com/office/drawing/2014/main" id="{FD255A67-F80D-42FC-AE43-F9879568322B}"/>
                </a:ext>
              </a:extLst>
            </p:cNvPr>
            <p:cNvSpPr txBox="1"/>
            <p:nvPr/>
          </p:nvSpPr>
          <p:spPr>
            <a:xfrm>
              <a:off x="335604" y="622134"/>
              <a:ext cx="601786" cy="200055"/>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7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こんかい</a:t>
              </a:r>
            </a:p>
          </p:txBody>
        </p:sp>
        <p:sp>
          <p:nvSpPr>
            <p:cNvPr id="67" name="えん">
              <a:extLst>
                <a:ext uri="{FF2B5EF4-FFF2-40B4-BE49-F238E27FC236}">
                  <a16:creationId xmlns:a16="http://schemas.microsoft.com/office/drawing/2014/main" id="{182BA727-430F-4656-9B32-08116058C287}"/>
                </a:ext>
              </a:extLst>
            </p:cNvPr>
            <p:cNvSpPr txBox="1"/>
            <p:nvPr/>
          </p:nvSpPr>
          <p:spPr>
            <a:xfrm>
              <a:off x="1097281" y="617901"/>
              <a:ext cx="406056" cy="200055"/>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7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れい</a:t>
              </a:r>
            </a:p>
          </p:txBody>
        </p:sp>
      </p:grpSp>
      <p:pic>
        <p:nvPicPr>
          <p:cNvPr id="34" name="矢印">
            <a:extLst>
              <a:ext uri="{FF2B5EF4-FFF2-40B4-BE49-F238E27FC236}">
                <a16:creationId xmlns:a16="http://schemas.microsoft.com/office/drawing/2014/main" id="{F3ED0963-8494-4C3E-9E98-41CA9E03A82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285" t="15691" r="15610" b="12219"/>
          <a:stretch/>
        </p:blipFill>
        <p:spPr>
          <a:xfrm rot="20797686" flipV="1">
            <a:off x="8241868" y="2567607"/>
            <a:ext cx="688345" cy="728633"/>
          </a:xfrm>
          <a:prstGeom prst="rect">
            <a:avLst/>
          </a:prstGeom>
        </p:spPr>
      </p:pic>
      <p:pic>
        <p:nvPicPr>
          <p:cNvPr id="81" name="矢印">
            <a:extLst>
              <a:ext uri="{FF2B5EF4-FFF2-40B4-BE49-F238E27FC236}">
                <a16:creationId xmlns:a16="http://schemas.microsoft.com/office/drawing/2014/main" id="{179D35E8-D3C4-4A58-A90B-E2201D0C465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285" t="15691" r="15610" b="12219"/>
          <a:stretch/>
        </p:blipFill>
        <p:spPr>
          <a:xfrm rot="802314" flipH="1" flipV="1">
            <a:off x="3261789" y="2525905"/>
            <a:ext cx="688345" cy="728633"/>
          </a:xfrm>
          <a:prstGeom prst="rect">
            <a:avLst/>
          </a:prstGeom>
        </p:spPr>
      </p:pic>
      <p:sp>
        <p:nvSpPr>
          <p:cNvPr id="113" name="参考フレーム">
            <a:extLst>
              <a:ext uri="{FF2B5EF4-FFF2-40B4-BE49-F238E27FC236}">
                <a16:creationId xmlns:a16="http://schemas.microsoft.com/office/drawing/2014/main" id="{0ACE4D16-5745-4544-ACFE-44ACEDB1772A}"/>
              </a:ext>
            </a:extLst>
          </p:cNvPr>
          <p:cNvSpPr/>
          <p:nvPr/>
        </p:nvSpPr>
        <p:spPr>
          <a:xfrm>
            <a:off x="576753" y="458170"/>
            <a:ext cx="1854558" cy="9135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4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4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　　　　　　　　　　　　　　　　　　　</a:t>
            </a:r>
          </a:p>
        </p:txBody>
      </p:sp>
      <p:sp>
        <p:nvSpPr>
          <p:cNvPr id="114" name="参考①">
            <a:extLst>
              <a:ext uri="{FF2B5EF4-FFF2-40B4-BE49-F238E27FC236}">
                <a16:creationId xmlns:a16="http://schemas.microsoft.com/office/drawing/2014/main" id="{94D34232-48FF-41CD-AA94-53C185E3025D}"/>
              </a:ext>
            </a:extLst>
          </p:cNvPr>
          <p:cNvSpPr txBox="1"/>
          <p:nvPr/>
        </p:nvSpPr>
        <p:spPr>
          <a:xfrm>
            <a:off x="661715" y="648075"/>
            <a:ext cx="1664468"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参考③</a:t>
            </a:r>
          </a:p>
        </p:txBody>
      </p:sp>
      <p:sp>
        <p:nvSpPr>
          <p:cNvPr id="115" name="さんこう">
            <a:extLst>
              <a:ext uri="{FF2B5EF4-FFF2-40B4-BE49-F238E27FC236}">
                <a16:creationId xmlns:a16="http://schemas.microsoft.com/office/drawing/2014/main" id="{8F7276E2-CA36-4806-81F6-008CAF9C18E5}"/>
              </a:ext>
            </a:extLst>
          </p:cNvPr>
          <p:cNvSpPr txBox="1"/>
          <p:nvPr/>
        </p:nvSpPr>
        <p:spPr>
          <a:xfrm>
            <a:off x="692479" y="499484"/>
            <a:ext cx="1152000" cy="307777"/>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さんこう</a:t>
            </a:r>
          </a:p>
        </p:txBody>
      </p:sp>
      <p:grpSp>
        <p:nvGrpSpPr>
          <p:cNvPr id="20" name="グループ化 19">
            <a:extLst>
              <a:ext uri="{FF2B5EF4-FFF2-40B4-BE49-F238E27FC236}">
                <a16:creationId xmlns:a16="http://schemas.microsoft.com/office/drawing/2014/main" id="{82BCCF9B-DFEA-4E9B-B4C6-B4050EFB408F}"/>
              </a:ext>
            </a:extLst>
          </p:cNvPr>
          <p:cNvGrpSpPr/>
          <p:nvPr/>
        </p:nvGrpSpPr>
        <p:grpSpPr>
          <a:xfrm>
            <a:off x="1786425" y="3300304"/>
            <a:ext cx="4154982" cy="2726043"/>
            <a:chOff x="1763183" y="3181806"/>
            <a:chExt cx="4154982" cy="2726043"/>
          </a:xfrm>
        </p:grpSpPr>
        <p:grpSp>
          <p:nvGrpSpPr>
            <p:cNvPr id="18" name="グループ化 17">
              <a:extLst>
                <a:ext uri="{FF2B5EF4-FFF2-40B4-BE49-F238E27FC236}">
                  <a16:creationId xmlns:a16="http://schemas.microsoft.com/office/drawing/2014/main" id="{EE931ACB-29D3-47C5-A460-14CEBEE7C277}"/>
                </a:ext>
              </a:extLst>
            </p:cNvPr>
            <p:cNvGrpSpPr/>
            <p:nvPr/>
          </p:nvGrpSpPr>
          <p:grpSpPr>
            <a:xfrm>
              <a:off x="1763183" y="3181806"/>
              <a:ext cx="4154982" cy="2726043"/>
              <a:chOff x="1141893" y="2768492"/>
              <a:chExt cx="4322439" cy="2999492"/>
            </a:xfrm>
          </p:grpSpPr>
          <p:pic>
            <p:nvPicPr>
              <p:cNvPr id="11" name="図 10">
                <a:extLst>
                  <a:ext uri="{FF2B5EF4-FFF2-40B4-BE49-F238E27FC236}">
                    <a16:creationId xmlns:a16="http://schemas.microsoft.com/office/drawing/2014/main" id="{216B0DAB-66C5-45F0-BC17-C581D00DEAF9}"/>
                  </a:ext>
                </a:extLst>
              </p:cNvPr>
              <p:cNvPicPr>
                <a:picLocks noChangeAspect="1"/>
              </p:cNvPicPr>
              <p:nvPr/>
            </p:nvPicPr>
            <p:blipFill>
              <a:blip r:embed="rId4"/>
              <a:stretch>
                <a:fillRect/>
              </a:stretch>
            </p:blipFill>
            <p:spPr>
              <a:xfrm>
                <a:off x="1141893" y="2768492"/>
                <a:ext cx="4322439" cy="2999492"/>
              </a:xfrm>
              <a:prstGeom prst="rect">
                <a:avLst/>
              </a:prstGeom>
            </p:spPr>
          </p:pic>
          <p:pic>
            <p:nvPicPr>
              <p:cNvPr id="106" name="図 105">
                <a:extLst>
                  <a:ext uri="{FF2B5EF4-FFF2-40B4-BE49-F238E27FC236}">
                    <a16:creationId xmlns:a16="http://schemas.microsoft.com/office/drawing/2014/main" id="{1B26B0CD-A9EF-4201-BFDD-915521BDC549}"/>
                  </a:ext>
                </a:extLst>
              </p:cNvPr>
              <p:cNvPicPr>
                <a:picLocks noChangeAspect="1"/>
              </p:cNvPicPr>
              <p:nvPr/>
            </p:nvPicPr>
            <p:blipFill>
              <a:blip r:embed="rId5"/>
              <a:stretch>
                <a:fillRect/>
              </a:stretch>
            </p:blipFill>
            <p:spPr>
              <a:xfrm>
                <a:off x="2278478" y="2821206"/>
                <a:ext cx="2341575" cy="359267"/>
              </a:xfrm>
              <a:prstGeom prst="rect">
                <a:avLst/>
              </a:prstGeom>
            </p:spPr>
          </p:pic>
        </p:grpSp>
        <p:sp>
          <p:nvSpPr>
            <p:cNvPr id="104" name="えん">
              <a:extLst>
                <a:ext uri="{FF2B5EF4-FFF2-40B4-BE49-F238E27FC236}">
                  <a16:creationId xmlns:a16="http://schemas.microsoft.com/office/drawing/2014/main" id="{4D433410-243B-4A4E-8820-A7846912E24C}"/>
                </a:ext>
              </a:extLst>
            </p:cNvPr>
            <p:cNvSpPr txBox="1"/>
            <p:nvPr/>
          </p:nvSpPr>
          <p:spPr>
            <a:xfrm>
              <a:off x="2151217" y="3433918"/>
              <a:ext cx="363775" cy="200055"/>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en-US" altLang="ja-JP" sz="700" b="1" i="0" u="none" strike="noStrike" kern="1200" cap="none" spc="0" normalizeH="0" baseline="0" noProof="0" dirty="0">
                  <a:solidFill>
                    <a:schemeClr val="tx2">
                      <a:lumMod val="75000"/>
                      <a:lumOff val="25000"/>
                    </a:schemeClr>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700" b="1" i="0" u="none" strike="noStrike" kern="1200" cap="none" spc="0" normalizeH="0" baseline="0" noProof="0" dirty="0">
                  <a:solidFill>
                    <a:schemeClr val="tx2">
                      <a:lumMod val="75000"/>
                      <a:lumOff val="25000"/>
                    </a:schemeClr>
                  </a:solidFill>
                  <a:effectLst/>
                  <a:uLnTx/>
                  <a:uFillTx/>
                  <a:latin typeface="BIZ UDPゴシック" panose="020B0400000000000000" pitchFamily="50" charset="-128"/>
                  <a:ea typeface="BIZ UDPゴシック" panose="020B0400000000000000" pitchFamily="50" charset="-128"/>
                  <a:cs typeface="+mn-cs"/>
                </a:rPr>
                <a:t>冊</a:t>
              </a:r>
              <a:r>
                <a:rPr kumimoji="1" lang="en-US" altLang="ja-JP" sz="700" b="1" i="0" u="none" strike="noStrike" kern="1200" cap="none" spc="0" normalizeH="0" baseline="0" noProof="0" dirty="0">
                  <a:solidFill>
                    <a:schemeClr val="tx2">
                      <a:lumMod val="75000"/>
                      <a:lumOff val="25000"/>
                    </a:schemeClr>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700" b="1" i="0" u="none" strike="noStrike" kern="1200" cap="none" spc="0" normalizeH="0" baseline="0" noProof="0" dirty="0">
                <a:solidFill>
                  <a:schemeClr val="tx2">
                    <a:lumMod val="75000"/>
                    <a:lumOff val="25000"/>
                  </a:schemeClr>
                </a:solidFill>
                <a:effectLst/>
                <a:uLnTx/>
                <a:uFillTx/>
                <a:latin typeface="BIZ UDPゴシック" panose="020B0400000000000000" pitchFamily="50" charset="-128"/>
                <a:ea typeface="BIZ UDPゴシック" panose="020B0400000000000000" pitchFamily="50" charset="-128"/>
                <a:cs typeface="+mn-cs"/>
              </a:endParaRPr>
            </a:p>
          </p:txBody>
        </p:sp>
      </p:grpSp>
      <p:grpSp>
        <p:nvGrpSpPr>
          <p:cNvPr id="21" name="グループ化 20">
            <a:extLst>
              <a:ext uri="{FF2B5EF4-FFF2-40B4-BE49-F238E27FC236}">
                <a16:creationId xmlns:a16="http://schemas.microsoft.com/office/drawing/2014/main" id="{E6719391-0AFA-4B56-BA6D-F932CABDAA2C}"/>
              </a:ext>
            </a:extLst>
          </p:cNvPr>
          <p:cNvGrpSpPr/>
          <p:nvPr/>
        </p:nvGrpSpPr>
        <p:grpSpPr>
          <a:xfrm>
            <a:off x="6662004" y="3284875"/>
            <a:ext cx="4154983" cy="2762717"/>
            <a:chOff x="6638558" y="3183813"/>
            <a:chExt cx="4154983" cy="2762717"/>
          </a:xfrm>
        </p:grpSpPr>
        <p:grpSp>
          <p:nvGrpSpPr>
            <p:cNvPr id="17" name="グループ化 16">
              <a:extLst>
                <a:ext uri="{FF2B5EF4-FFF2-40B4-BE49-F238E27FC236}">
                  <a16:creationId xmlns:a16="http://schemas.microsoft.com/office/drawing/2014/main" id="{97668687-08EE-4386-9C7C-3E13BFD555A3}"/>
                </a:ext>
              </a:extLst>
            </p:cNvPr>
            <p:cNvGrpSpPr/>
            <p:nvPr/>
          </p:nvGrpSpPr>
          <p:grpSpPr>
            <a:xfrm>
              <a:off x="6638558" y="3183813"/>
              <a:ext cx="4154983" cy="2762717"/>
              <a:chOff x="6544773" y="2784852"/>
              <a:chExt cx="4505334" cy="3023878"/>
            </a:xfrm>
          </p:grpSpPr>
          <p:pic>
            <p:nvPicPr>
              <p:cNvPr id="12" name="図 11">
                <a:extLst>
                  <a:ext uri="{FF2B5EF4-FFF2-40B4-BE49-F238E27FC236}">
                    <a16:creationId xmlns:a16="http://schemas.microsoft.com/office/drawing/2014/main" id="{04495A4F-E0C3-4FE9-BA49-77B3D2BF8956}"/>
                  </a:ext>
                </a:extLst>
              </p:cNvPr>
              <p:cNvPicPr>
                <a:picLocks noChangeAspect="1"/>
              </p:cNvPicPr>
              <p:nvPr/>
            </p:nvPicPr>
            <p:blipFill>
              <a:blip r:embed="rId6"/>
              <a:stretch>
                <a:fillRect/>
              </a:stretch>
            </p:blipFill>
            <p:spPr>
              <a:xfrm>
                <a:off x="6544773" y="2784852"/>
                <a:ext cx="4505334" cy="3023878"/>
              </a:xfrm>
              <a:prstGeom prst="rect">
                <a:avLst/>
              </a:prstGeom>
            </p:spPr>
          </p:pic>
          <p:pic>
            <p:nvPicPr>
              <p:cNvPr id="107" name="図 106">
                <a:extLst>
                  <a:ext uri="{FF2B5EF4-FFF2-40B4-BE49-F238E27FC236}">
                    <a16:creationId xmlns:a16="http://schemas.microsoft.com/office/drawing/2014/main" id="{111B1052-D1FC-4ED8-88E6-3A2CA6CFA107}"/>
                  </a:ext>
                </a:extLst>
              </p:cNvPr>
              <p:cNvPicPr>
                <a:picLocks noChangeAspect="1"/>
              </p:cNvPicPr>
              <p:nvPr/>
            </p:nvPicPr>
            <p:blipFill>
              <a:blip r:embed="rId5"/>
              <a:stretch>
                <a:fillRect/>
              </a:stretch>
            </p:blipFill>
            <p:spPr>
              <a:xfrm>
                <a:off x="7975499" y="2865761"/>
                <a:ext cx="2246398" cy="344664"/>
              </a:xfrm>
              <a:prstGeom prst="rect">
                <a:avLst/>
              </a:prstGeom>
            </p:spPr>
          </p:pic>
        </p:grpSp>
        <p:sp>
          <p:nvSpPr>
            <p:cNvPr id="105" name="えん">
              <a:extLst>
                <a:ext uri="{FF2B5EF4-FFF2-40B4-BE49-F238E27FC236}">
                  <a16:creationId xmlns:a16="http://schemas.microsoft.com/office/drawing/2014/main" id="{5773B5C3-D54F-4D79-AE44-55B3C093818F}"/>
                </a:ext>
              </a:extLst>
            </p:cNvPr>
            <p:cNvSpPr txBox="1"/>
            <p:nvPr/>
          </p:nvSpPr>
          <p:spPr>
            <a:xfrm>
              <a:off x="7283426" y="3386879"/>
              <a:ext cx="363775" cy="200055"/>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en-US" altLang="ja-JP" sz="700" b="1" i="0" u="none" strike="noStrike" kern="1200" cap="none" spc="0" normalizeH="0" baseline="0" noProof="0" dirty="0">
                  <a:solidFill>
                    <a:schemeClr val="tx2">
                      <a:lumMod val="75000"/>
                      <a:lumOff val="25000"/>
                    </a:schemeClr>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700" b="1" i="0" u="none" strike="noStrike" kern="1200" cap="none" spc="0" normalizeH="0" baseline="0" noProof="0" dirty="0">
                  <a:solidFill>
                    <a:schemeClr val="tx2">
                      <a:lumMod val="75000"/>
                      <a:lumOff val="25000"/>
                    </a:schemeClr>
                  </a:solidFill>
                  <a:effectLst/>
                  <a:uLnTx/>
                  <a:uFillTx/>
                  <a:latin typeface="BIZ UDPゴシック" panose="020B0400000000000000" pitchFamily="50" charset="-128"/>
                  <a:ea typeface="BIZ UDPゴシック" panose="020B0400000000000000" pitchFamily="50" charset="-128"/>
                  <a:cs typeface="+mn-cs"/>
                </a:rPr>
                <a:t>冊</a:t>
              </a:r>
              <a:r>
                <a:rPr kumimoji="1" lang="en-US" altLang="ja-JP" sz="700" b="1" i="0" u="none" strike="noStrike" kern="1200" cap="none" spc="0" normalizeH="0" baseline="0" noProof="0" dirty="0">
                  <a:solidFill>
                    <a:schemeClr val="tx2">
                      <a:lumMod val="75000"/>
                      <a:lumOff val="25000"/>
                    </a:schemeClr>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700" b="1" i="0" u="none" strike="noStrike" kern="1200" cap="none" spc="0" normalizeH="0" baseline="0" noProof="0" dirty="0">
                <a:solidFill>
                  <a:schemeClr val="tx2">
                    <a:lumMod val="75000"/>
                    <a:lumOff val="25000"/>
                  </a:schemeClr>
                </a:solidFill>
                <a:effectLst/>
                <a:uLnTx/>
                <a:uFillTx/>
                <a:latin typeface="BIZ UDPゴシック" panose="020B0400000000000000" pitchFamily="50" charset="-128"/>
                <a:ea typeface="BIZ UDPゴシック" panose="020B0400000000000000" pitchFamily="50" charset="-128"/>
                <a:cs typeface="+mn-cs"/>
              </a:endParaRPr>
            </a:p>
          </p:txBody>
        </p:sp>
      </p:grpSp>
      <p:grpSp>
        <p:nvGrpSpPr>
          <p:cNvPr id="4" name="グループ化 3">
            <a:extLst>
              <a:ext uri="{FF2B5EF4-FFF2-40B4-BE49-F238E27FC236}">
                <a16:creationId xmlns:a16="http://schemas.microsoft.com/office/drawing/2014/main" id="{19D276CE-B6B9-41C5-9041-83A5676002CA}"/>
              </a:ext>
            </a:extLst>
          </p:cNvPr>
          <p:cNvGrpSpPr/>
          <p:nvPr/>
        </p:nvGrpSpPr>
        <p:grpSpPr>
          <a:xfrm>
            <a:off x="676755" y="2798513"/>
            <a:ext cx="1505324" cy="469887"/>
            <a:chOff x="576753" y="2720343"/>
            <a:chExt cx="1423985" cy="469887"/>
          </a:xfrm>
        </p:grpSpPr>
        <p:sp>
          <p:nvSpPr>
            <p:cNvPr id="32" name="複数のクラスに同じ内容・・・">
              <a:extLst>
                <a:ext uri="{FF2B5EF4-FFF2-40B4-BE49-F238E27FC236}">
                  <a16:creationId xmlns:a16="http://schemas.microsoft.com/office/drawing/2014/main" id="{E510ED55-E8A0-4083-8014-505862BACCAC}"/>
                </a:ext>
              </a:extLst>
            </p:cNvPr>
            <p:cNvSpPr txBox="1"/>
            <p:nvPr/>
          </p:nvSpPr>
          <p:spPr>
            <a:xfrm>
              <a:off x="610965" y="2794894"/>
              <a:ext cx="1323798" cy="361959"/>
            </a:xfrm>
            <a:prstGeom prst="rect">
              <a:avLst/>
            </a:prstGeom>
            <a:noFill/>
          </p:spPr>
          <p:txBody>
            <a:bodyPr wrap="square" rtlCol="0">
              <a:spAutoFit/>
            </a:bodyPr>
            <a:lstStyle/>
            <a:p>
              <a:pPr marL="0" marR="0" lvl="0" indent="0" algn="dist" defTabSz="914400" rtl="0" eaLnBrk="1" fontAlgn="auto" latinLnBrk="0" hangingPunct="1">
                <a:lnSpc>
                  <a:spcPct val="130000"/>
                </a:lnSpc>
                <a:spcBef>
                  <a:spcPts val="0"/>
                </a:spcBef>
                <a:spcAft>
                  <a:spcPts val="0"/>
                </a:spcAft>
                <a:buClrTx/>
                <a:buSzTx/>
                <a:buFontTx/>
                <a:buNone/>
                <a:tabLst/>
                <a:defRPr/>
              </a:pPr>
              <a:r>
                <a:rPr kumimoji="1" lang="ja-JP" altLang="en-US" sz="1600" b="1" i="0" strike="noStrike" kern="1200" normalizeH="0" baseline="0" noProof="0" dirty="0">
                  <a:ln w="0"/>
                  <a:solidFill>
                    <a:schemeClr val="tx2"/>
                  </a:solidFill>
                  <a:uLnTx/>
                  <a:uFillTx/>
                  <a:latin typeface="BIZ UDPゴシック" panose="020B0400000000000000" pitchFamily="50" charset="-128"/>
                  <a:ea typeface="BIZ UDPゴシック" panose="020B0400000000000000" pitchFamily="50" charset="-128"/>
                  <a:cs typeface="+mn-cs"/>
                </a:rPr>
                <a:t>棒グラフ</a:t>
              </a:r>
              <a:endParaRPr kumimoji="1" lang="en-US" altLang="ja-JP" sz="1600" b="1" i="0" strike="noStrike" kern="1200" normalizeH="0" baseline="0" noProof="0" dirty="0">
                <a:ln w="0"/>
                <a:solidFill>
                  <a:schemeClr val="tx2"/>
                </a:solidFill>
                <a:uLnTx/>
                <a:uFillTx/>
                <a:latin typeface="BIZ UDPゴシック" panose="020B0400000000000000" pitchFamily="50" charset="-128"/>
                <a:ea typeface="BIZ UDPゴシック" panose="020B0400000000000000" pitchFamily="50" charset="-128"/>
                <a:cs typeface="+mn-cs"/>
              </a:endParaRPr>
            </a:p>
          </p:txBody>
        </p:sp>
        <p:sp>
          <p:nvSpPr>
            <p:cNvPr id="33" name="みぎ">
              <a:extLst>
                <a:ext uri="{FF2B5EF4-FFF2-40B4-BE49-F238E27FC236}">
                  <a16:creationId xmlns:a16="http://schemas.microsoft.com/office/drawing/2014/main" id="{8D90E60B-03A3-4FA7-ADB5-BF3D88C917F4}"/>
                </a:ext>
              </a:extLst>
            </p:cNvPr>
            <p:cNvSpPr txBox="1"/>
            <p:nvPr/>
          </p:nvSpPr>
          <p:spPr>
            <a:xfrm>
              <a:off x="603635" y="2723030"/>
              <a:ext cx="401062" cy="2154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ぼう</a:t>
              </a:r>
            </a:p>
          </p:txBody>
        </p:sp>
        <p:sp>
          <p:nvSpPr>
            <p:cNvPr id="38" name="正方形/長方形 37">
              <a:extLst>
                <a:ext uri="{FF2B5EF4-FFF2-40B4-BE49-F238E27FC236}">
                  <a16:creationId xmlns:a16="http://schemas.microsoft.com/office/drawing/2014/main" id="{555D60CD-7708-422D-AD75-930FE02BA3D3}"/>
                </a:ext>
              </a:extLst>
            </p:cNvPr>
            <p:cNvSpPr/>
            <p:nvPr/>
          </p:nvSpPr>
          <p:spPr>
            <a:xfrm>
              <a:off x="576753" y="2720343"/>
              <a:ext cx="1423985" cy="469887"/>
            </a:xfrm>
            <a:prstGeom prst="rect">
              <a:avLst/>
            </a:prstGeom>
            <a:noFill/>
            <a:ln w="19050">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solidFill>
                  <a:schemeClr val="tx2"/>
                </a:solidFill>
              </a:endParaRPr>
            </a:p>
          </p:txBody>
        </p:sp>
      </p:grpSp>
      <p:grpSp>
        <p:nvGrpSpPr>
          <p:cNvPr id="5" name="折れ線グラフ">
            <a:extLst>
              <a:ext uri="{FF2B5EF4-FFF2-40B4-BE49-F238E27FC236}">
                <a16:creationId xmlns:a16="http://schemas.microsoft.com/office/drawing/2014/main" id="{19A242EF-7422-4104-BEEC-F3B7BB2F28B7}"/>
              </a:ext>
            </a:extLst>
          </p:cNvPr>
          <p:cNvGrpSpPr/>
          <p:nvPr/>
        </p:nvGrpSpPr>
        <p:grpSpPr>
          <a:xfrm>
            <a:off x="9641683" y="2712513"/>
            <a:ext cx="1918123" cy="483279"/>
            <a:chOff x="9641683" y="2712513"/>
            <a:chExt cx="1918123" cy="483279"/>
          </a:xfrm>
        </p:grpSpPr>
        <p:grpSp>
          <p:nvGrpSpPr>
            <p:cNvPr id="42" name="グループ化 41">
              <a:extLst>
                <a:ext uri="{FF2B5EF4-FFF2-40B4-BE49-F238E27FC236}">
                  <a16:creationId xmlns:a16="http://schemas.microsoft.com/office/drawing/2014/main" id="{9A9F5853-3B0B-4E9D-B16D-714BC0ECC16C}"/>
                </a:ext>
              </a:extLst>
            </p:cNvPr>
            <p:cNvGrpSpPr/>
            <p:nvPr/>
          </p:nvGrpSpPr>
          <p:grpSpPr>
            <a:xfrm>
              <a:off x="9641683" y="2712513"/>
              <a:ext cx="1918123" cy="483279"/>
              <a:chOff x="556222" y="2729181"/>
              <a:chExt cx="1547616" cy="483279"/>
            </a:xfrm>
          </p:grpSpPr>
          <p:sp>
            <p:nvSpPr>
              <p:cNvPr id="49" name="正方形/長方形 48">
                <a:extLst>
                  <a:ext uri="{FF2B5EF4-FFF2-40B4-BE49-F238E27FC236}">
                    <a16:creationId xmlns:a16="http://schemas.microsoft.com/office/drawing/2014/main" id="{A6861CC6-B93A-416B-9B96-C1E3C9E4FB1C}"/>
                  </a:ext>
                </a:extLst>
              </p:cNvPr>
              <p:cNvSpPr/>
              <p:nvPr/>
            </p:nvSpPr>
            <p:spPr>
              <a:xfrm>
                <a:off x="556222" y="2729181"/>
                <a:ext cx="1520090" cy="483279"/>
              </a:xfrm>
              <a:prstGeom prst="rect">
                <a:avLst/>
              </a:prstGeom>
              <a:solidFill>
                <a:schemeClr val="bg1"/>
              </a:solidFill>
              <a:ln w="19050">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solidFill>
                    <a:schemeClr val="tx2"/>
                  </a:solidFill>
                </a:endParaRPr>
              </a:p>
            </p:txBody>
          </p:sp>
          <p:sp>
            <p:nvSpPr>
              <p:cNvPr id="43" name="折れ線グラフ">
                <a:extLst>
                  <a:ext uri="{FF2B5EF4-FFF2-40B4-BE49-F238E27FC236}">
                    <a16:creationId xmlns:a16="http://schemas.microsoft.com/office/drawing/2014/main" id="{2FF9EF31-169D-43AA-8B4B-CF2BED123F57}"/>
                  </a:ext>
                </a:extLst>
              </p:cNvPr>
              <p:cNvSpPr txBox="1"/>
              <p:nvPr/>
            </p:nvSpPr>
            <p:spPr>
              <a:xfrm>
                <a:off x="572578" y="2815181"/>
                <a:ext cx="1531260" cy="361959"/>
              </a:xfrm>
              <a:prstGeom prst="rect">
                <a:avLst/>
              </a:prstGeom>
              <a:noFill/>
            </p:spPr>
            <p:txBody>
              <a:bodyPr wrap="square" rtlCol="0">
                <a:spAutoFit/>
              </a:bodyPr>
              <a:lstStyle/>
              <a:p>
                <a:pPr marL="0" marR="0" lvl="0" indent="0" algn="dist" defTabSz="914400" rtl="0" eaLnBrk="1" fontAlgn="auto" latinLnBrk="0" hangingPunct="1">
                  <a:lnSpc>
                    <a:spcPct val="130000"/>
                  </a:lnSpc>
                  <a:spcBef>
                    <a:spcPts val="0"/>
                  </a:spcBef>
                  <a:spcAft>
                    <a:spcPts val="0"/>
                  </a:spcAft>
                  <a:buClrTx/>
                  <a:buSzTx/>
                  <a:buFontTx/>
                  <a:buNone/>
                  <a:tabLst/>
                  <a:defRPr/>
                </a:pPr>
                <a:r>
                  <a:rPr kumimoji="1" lang="ja-JP" altLang="en-US" sz="1600" b="1" i="0" strike="noStrike" kern="1200" normalizeH="0" baseline="0" noProof="0" dirty="0">
                    <a:ln w="0"/>
                    <a:solidFill>
                      <a:schemeClr val="tx2"/>
                    </a:solidFill>
                    <a:uLnTx/>
                    <a:uFillTx/>
                    <a:latin typeface="BIZ UDPゴシック" panose="020B0400000000000000" pitchFamily="50" charset="-128"/>
                    <a:ea typeface="BIZ UDPゴシック" panose="020B0400000000000000" pitchFamily="50" charset="-128"/>
                    <a:cs typeface="+mn-cs"/>
                  </a:rPr>
                  <a:t>折れ線グラフ</a:t>
                </a:r>
                <a:endParaRPr kumimoji="1" lang="en-US" altLang="ja-JP" sz="1600" b="1" i="0" strike="noStrike" kern="1200" normalizeH="0" baseline="0" noProof="0" dirty="0">
                  <a:ln w="0"/>
                  <a:solidFill>
                    <a:schemeClr val="tx2"/>
                  </a:solidFill>
                  <a:uLnTx/>
                  <a:uFillTx/>
                  <a:latin typeface="BIZ UDPゴシック" panose="020B0400000000000000" pitchFamily="50" charset="-128"/>
                  <a:ea typeface="BIZ UDPゴシック" panose="020B0400000000000000" pitchFamily="50" charset="-128"/>
                  <a:cs typeface="+mn-cs"/>
                </a:endParaRPr>
              </a:p>
            </p:txBody>
          </p:sp>
          <p:sp>
            <p:nvSpPr>
              <p:cNvPr id="44" name="お">
                <a:extLst>
                  <a:ext uri="{FF2B5EF4-FFF2-40B4-BE49-F238E27FC236}">
                    <a16:creationId xmlns:a16="http://schemas.microsoft.com/office/drawing/2014/main" id="{5E8974B8-B289-4E7B-B5E2-463DAA19A81B}"/>
                  </a:ext>
                </a:extLst>
              </p:cNvPr>
              <p:cNvSpPr txBox="1"/>
              <p:nvPr/>
            </p:nvSpPr>
            <p:spPr>
              <a:xfrm>
                <a:off x="556222" y="2746001"/>
                <a:ext cx="338563" cy="2154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お</a:t>
                </a:r>
              </a:p>
            </p:txBody>
          </p:sp>
        </p:grpSp>
        <p:sp>
          <p:nvSpPr>
            <p:cNvPr id="50" name="せん">
              <a:extLst>
                <a:ext uri="{FF2B5EF4-FFF2-40B4-BE49-F238E27FC236}">
                  <a16:creationId xmlns:a16="http://schemas.microsoft.com/office/drawing/2014/main" id="{0DEDB989-C591-4E74-904B-B125690E06DC}"/>
                </a:ext>
              </a:extLst>
            </p:cNvPr>
            <p:cNvSpPr txBox="1"/>
            <p:nvPr/>
          </p:nvSpPr>
          <p:spPr>
            <a:xfrm>
              <a:off x="10259284" y="2716699"/>
              <a:ext cx="438560" cy="2154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せん</a:t>
              </a:r>
            </a:p>
          </p:txBody>
        </p:sp>
      </p:grpSp>
      <p:pic>
        <p:nvPicPr>
          <p:cNvPr id="51" name="もずやん">
            <a:extLst>
              <a:ext uri="{FF2B5EF4-FFF2-40B4-BE49-F238E27FC236}">
                <a16:creationId xmlns:a16="http://schemas.microsoft.com/office/drawing/2014/main" id="{7BB9A80E-F674-48BE-A6CF-78A0D70FF0ED}"/>
              </a:ext>
            </a:extLst>
          </p:cNvPr>
          <p:cNvPicPr>
            <a:picLocks noChangeAspect="1"/>
          </p:cNvPicPr>
          <p:nvPr/>
        </p:nvPicPr>
        <p:blipFill>
          <a:blip r:embed="rId7"/>
          <a:stretch>
            <a:fillRect/>
          </a:stretch>
        </p:blipFill>
        <p:spPr>
          <a:xfrm>
            <a:off x="9260057" y="458170"/>
            <a:ext cx="693201" cy="1085549"/>
          </a:xfrm>
          <a:prstGeom prst="rect">
            <a:avLst/>
          </a:prstGeom>
        </p:spPr>
      </p:pic>
      <p:grpSp>
        <p:nvGrpSpPr>
          <p:cNvPr id="57" name="前へ／次へ">
            <a:extLst>
              <a:ext uri="{FF2B5EF4-FFF2-40B4-BE49-F238E27FC236}">
                <a16:creationId xmlns:a16="http://schemas.microsoft.com/office/drawing/2014/main" id="{94D00BC8-657A-45AE-BF1C-A87F629D9E6A}"/>
              </a:ext>
            </a:extLst>
          </p:cNvPr>
          <p:cNvGrpSpPr/>
          <p:nvPr/>
        </p:nvGrpSpPr>
        <p:grpSpPr>
          <a:xfrm>
            <a:off x="10297220" y="169989"/>
            <a:ext cx="1660749" cy="869453"/>
            <a:chOff x="10297220" y="169989"/>
            <a:chExt cx="1660749" cy="869453"/>
          </a:xfrm>
        </p:grpSpPr>
        <p:pic>
          <p:nvPicPr>
            <p:cNvPr id="59" name="図 58">
              <a:hlinkClick r:id="rId8" action="ppaction://hlinksldjump"/>
              <a:extLst>
                <a:ext uri="{FF2B5EF4-FFF2-40B4-BE49-F238E27FC236}">
                  <a16:creationId xmlns:a16="http://schemas.microsoft.com/office/drawing/2014/main" id="{A2032E25-2809-485A-87C1-C2E4EF42E905}"/>
                </a:ext>
              </a:extLst>
            </p:cNvPr>
            <p:cNvPicPr>
              <a:picLocks noChangeAspect="1"/>
            </p:cNvPicPr>
            <p:nvPr/>
          </p:nvPicPr>
          <p:blipFill>
            <a:blip r:embed="rId9"/>
            <a:stretch>
              <a:fillRect/>
            </a:stretch>
          </p:blipFill>
          <p:spPr>
            <a:xfrm>
              <a:off x="10297220" y="179831"/>
              <a:ext cx="737680" cy="859611"/>
            </a:xfrm>
            <a:prstGeom prst="rect">
              <a:avLst/>
            </a:prstGeom>
          </p:spPr>
        </p:pic>
        <p:pic>
          <p:nvPicPr>
            <p:cNvPr id="60" name="図 59">
              <a:hlinkClick r:id="rId10" action="ppaction://hlinksldjump"/>
              <a:extLst>
                <a:ext uri="{FF2B5EF4-FFF2-40B4-BE49-F238E27FC236}">
                  <a16:creationId xmlns:a16="http://schemas.microsoft.com/office/drawing/2014/main" id="{C83C7341-17DA-492E-876D-81705EC831AB}"/>
                </a:ext>
              </a:extLst>
            </p:cNvPr>
            <p:cNvPicPr>
              <a:picLocks noChangeAspect="1"/>
            </p:cNvPicPr>
            <p:nvPr/>
          </p:nvPicPr>
          <p:blipFill>
            <a:blip r:embed="rId11"/>
            <a:stretch>
              <a:fillRect/>
            </a:stretch>
          </p:blipFill>
          <p:spPr>
            <a:xfrm>
              <a:off x="11220289" y="169989"/>
              <a:ext cx="737680" cy="859611"/>
            </a:xfrm>
            <a:prstGeom prst="rect">
              <a:avLst/>
            </a:prstGeom>
          </p:spPr>
        </p:pic>
      </p:grpSp>
      <p:sp>
        <p:nvSpPr>
          <p:cNvPr id="52" name="フレーム">
            <a:extLst>
              <a:ext uri="{FF2B5EF4-FFF2-40B4-BE49-F238E27FC236}">
                <a16:creationId xmlns:a16="http://schemas.microsoft.com/office/drawing/2014/main" id="{EB5223B1-D652-4D84-9F4A-E9F985330D9C}"/>
              </a:ext>
            </a:extLst>
          </p:cNvPr>
          <p:cNvSpPr/>
          <p:nvPr/>
        </p:nvSpPr>
        <p:spPr>
          <a:xfrm>
            <a:off x="10029941" y="8445"/>
            <a:ext cx="2151732" cy="1098715"/>
          </a:xfrm>
          <a:prstGeom prst="fram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kumimoji="1" lang="ja-JP" altLang="en-US" dirty="0">
              <a:solidFill>
                <a:schemeClr val="tx1"/>
              </a:solidFill>
            </a:endParaRPr>
          </a:p>
        </p:txBody>
      </p:sp>
    </p:spTree>
    <p:extLst>
      <p:ext uri="{BB962C8B-B14F-4D97-AF65-F5344CB8AC3E}">
        <p14:creationId xmlns:p14="http://schemas.microsoft.com/office/powerpoint/2010/main" val="1753200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wipe(right)">
                                      <p:cBhvr>
                                        <p:cTn id="7" dur="750"/>
                                        <p:tgtEl>
                                          <p:spTgt spid="81"/>
                                        </p:tgtEl>
                                      </p:cBhvr>
                                    </p:animEffect>
                                  </p:childTnLst>
                                </p:cTn>
                              </p:par>
                              <p:par>
                                <p:cTn id="8" presetID="22" presetClass="entr" presetSubtype="8"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wipe(left)">
                                      <p:cBhvr>
                                        <p:cTn id="10" dur="750"/>
                                        <p:tgtEl>
                                          <p:spTgt spid="34"/>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fade">
                                      <p:cBhvr>
                                        <p:cTn id="14" dur="1000"/>
                                        <p:tgtEl>
                                          <p:spTgt spid="62"/>
                                        </p:tgtEl>
                                      </p:cBhvr>
                                    </p:animEffect>
                                    <p:anim calcmode="lin" valueType="num">
                                      <p:cBhvr>
                                        <p:cTn id="15" dur="1000" fill="hold"/>
                                        <p:tgtEl>
                                          <p:spTgt spid="62"/>
                                        </p:tgtEl>
                                        <p:attrNameLst>
                                          <p:attrName>ppt_x</p:attrName>
                                        </p:attrNameLst>
                                      </p:cBhvr>
                                      <p:tavLst>
                                        <p:tav tm="0">
                                          <p:val>
                                            <p:strVal val="#ppt_x"/>
                                          </p:val>
                                        </p:tav>
                                        <p:tav tm="100000">
                                          <p:val>
                                            <p:strVal val="#ppt_x"/>
                                          </p:val>
                                        </p:tav>
                                      </p:tavLst>
                                    </p:anim>
                                    <p:anim calcmode="lin" valueType="num">
                                      <p:cBhvr>
                                        <p:cTn id="16"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一か月間に読んだ本の数">
            <a:extLst>
              <a:ext uri="{FF2B5EF4-FFF2-40B4-BE49-F238E27FC236}">
                <a16:creationId xmlns:a16="http://schemas.microsoft.com/office/drawing/2014/main" id="{2AAB493E-E2B1-4088-A220-71F63CBC2733}"/>
              </a:ext>
            </a:extLst>
          </p:cNvPr>
          <p:cNvGrpSpPr/>
          <p:nvPr/>
        </p:nvGrpSpPr>
        <p:grpSpPr>
          <a:xfrm>
            <a:off x="220762" y="1824841"/>
            <a:ext cx="4069373" cy="2944212"/>
            <a:chOff x="320679" y="3850031"/>
            <a:chExt cx="3864728" cy="2501912"/>
          </a:xfrm>
        </p:grpSpPr>
        <p:grpSp>
          <p:nvGrpSpPr>
            <p:cNvPr id="19" name="グループ化 18">
              <a:extLst>
                <a:ext uri="{FF2B5EF4-FFF2-40B4-BE49-F238E27FC236}">
                  <a16:creationId xmlns:a16="http://schemas.microsoft.com/office/drawing/2014/main" id="{24794652-A9A1-4D4C-A8C7-52D4695DABC2}"/>
                </a:ext>
              </a:extLst>
            </p:cNvPr>
            <p:cNvGrpSpPr/>
            <p:nvPr/>
          </p:nvGrpSpPr>
          <p:grpSpPr>
            <a:xfrm>
              <a:off x="320679" y="3850031"/>
              <a:ext cx="3864728" cy="2501912"/>
              <a:chOff x="457372" y="4161005"/>
              <a:chExt cx="3864728" cy="2568269"/>
            </a:xfrm>
          </p:grpSpPr>
          <p:grpSp>
            <p:nvGrpSpPr>
              <p:cNvPr id="68" name="グループ化 67">
                <a:extLst>
                  <a:ext uri="{FF2B5EF4-FFF2-40B4-BE49-F238E27FC236}">
                    <a16:creationId xmlns:a16="http://schemas.microsoft.com/office/drawing/2014/main" id="{6EA23356-75B6-46DF-ABD7-9A726E36BF0F}"/>
                  </a:ext>
                </a:extLst>
              </p:cNvPr>
              <p:cNvGrpSpPr/>
              <p:nvPr/>
            </p:nvGrpSpPr>
            <p:grpSpPr>
              <a:xfrm>
                <a:off x="457372" y="4161005"/>
                <a:ext cx="3864728" cy="2568269"/>
                <a:chOff x="1365431" y="1702928"/>
                <a:chExt cx="4373749" cy="2537529"/>
              </a:xfrm>
            </p:grpSpPr>
            <p:pic>
              <p:nvPicPr>
                <p:cNvPr id="70" name="図 69">
                  <a:extLst>
                    <a:ext uri="{FF2B5EF4-FFF2-40B4-BE49-F238E27FC236}">
                      <a16:creationId xmlns:a16="http://schemas.microsoft.com/office/drawing/2014/main" id="{62E3B542-FFF0-4FB3-9F18-08F4AC8D78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365431" y="1702928"/>
                  <a:ext cx="4373749" cy="2537529"/>
                </a:xfrm>
                <a:prstGeom prst="rect">
                  <a:avLst/>
                </a:prstGeom>
              </p:spPr>
            </p:pic>
            <p:sp>
              <p:nvSpPr>
                <p:cNvPr id="71" name="④のグラフは">
                  <a:extLst>
                    <a:ext uri="{FF2B5EF4-FFF2-40B4-BE49-F238E27FC236}">
                      <a16:creationId xmlns:a16="http://schemas.microsoft.com/office/drawing/2014/main" id="{D470136E-7901-41CC-8739-9F55BB59D83E}"/>
                    </a:ext>
                  </a:extLst>
                </p:cNvPr>
                <p:cNvSpPr txBox="1"/>
                <p:nvPr/>
              </p:nvSpPr>
              <p:spPr>
                <a:xfrm>
                  <a:off x="1680780" y="1807498"/>
                  <a:ext cx="3747432" cy="343793"/>
                </a:xfrm>
                <a:prstGeom prst="rect">
                  <a:avLst/>
                </a:prstGeom>
                <a:noFill/>
              </p:spPr>
              <p:txBody>
                <a:bodyPr wrap="square" rtlCol="0">
                  <a:spAutoFit/>
                </a:bodyPr>
                <a:lstStyle/>
                <a:p>
                  <a:pPr algn="dist" defTabSz="914377">
                    <a:lnSpc>
                      <a:spcPct val="150000"/>
                    </a:lnSpc>
                  </a:pPr>
                  <a:r>
                    <a:rPr lang="en-US" altLang="ja-JP" sz="1600" dirty="0">
                      <a:solidFill>
                        <a:schemeClr val="tx2"/>
                      </a:solidFill>
                      <a:latin typeface="BIZ UDPゴシック" panose="020B0400000000000000" pitchFamily="50" charset="-128"/>
                      <a:ea typeface="BIZ UDPゴシック" panose="020B0400000000000000" pitchFamily="50" charset="-128"/>
                    </a:rPr>
                    <a:t>1</a:t>
                  </a:r>
                  <a:r>
                    <a:rPr lang="ja-JP" altLang="en-US" sz="1600" dirty="0">
                      <a:solidFill>
                        <a:schemeClr val="tx2"/>
                      </a:solidFill>
                      <a:latin typeface="BIZ UDPゴシック" panose="020B0400000000000000" pitchFamily="50" charset="-128"/>
                      <a:ea typeface="BIZ UDPゴシック" panose="020B0400000000000000" pitchFamily="50" charset="-128"/>
                    </a:rPr>
                    <a:t>か月間に読んだ本の数</a:t>
                  </a:r>
                </a:p>
              </p:txBody>
            </p:sp>
          </p:grpSp>
          <p:pic>
            <p:nvPicPr>
              <p:cNvPr id="14" name="図 13">
                <a:extLst>
                  <a:ext uri="{FF2B5EF4-FFF2-40B4-BE49-F238E27FC236}">
                    <a16:creationId xmlns:a16="http://schemas.microsoft.com/office/drawing/2014/main" id="{FBC84EEC-AD31-4107-B984-F8F40B0C6CAB}"/>
                  </a:ext>
                </a:extLst>
              </p:cNvPr>
              <p:cNvPicPr>
                <a:picLocks noChangeAspect="1"/>
              </p:cNvPicPr>
              <p:nvPr/>
            </p:nvPicPr>
            <p:blipFill>
              <a:blip r:embed="rId3"/>
              <a:stretch>
                <a:fillRect/>
              </a:stretch>
            </p:blipFill>
            <p:spPr>
              <a:xfrm>
                <a:off x="694260" y="4653693"/>
                <a:ext cx="3399186" cy="1870294"/>
              </a:xfrm>
              <a:prstGeom prst="rect">
                <a:avLst/>
              </a:prstGeom>
            </p:spPr>
          </p:pic>
        </p:grpSp>
        <p:sp>
          <p:nvSpPr>
            <p:cNvPr id="58" name="えん">
              <a:extLst>
                <a:ext uri="{FF2B5EF4-FFF2-40B4-BE49-F238E27FC236}">
                  <a16:creationId xmlns:a16="http://schemas.microsoft.com/office/drawing/2014/main" id="{7E7778D8-1F75-4926-B4BD-3FFF698C2F0A}"/>
                </a:ext>
              </a:extLst>
            </p:cNvPr>
            <p:cNvSpPr txBox="1"/>
            <p:nvPr/>
          </p:nvSpPr>
          <p:spPr>
            <a:xfrm>
              <a:off x="1139288" y="3921186"/>
              <a:ext cx="662708" cy="183079"/>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げつかん</a:t>
              </a:r>
            </a:p>
          </p:txBody>
        </p:sp>
        <p:sp>
          <p:nvSpPr>
            <p:cNvPr id="59" name="えん">
              <a:extLst>
                <a:ext uri="{FF2B5EF4-FFF2-40B4-BE49-F238E27FC236}">
                  <a16:creationId xmlns:a16="http://schemas.microsoft.com/office/drawing/2014/main" id="{FE68506B-0969-4596-A745-493FA42C6C76}"/>
                </a:ext>
              </a:extLst>
            </p:cNvPr>
            <p:cNvSpPr txBox="1"/>
            <p:nvPr/>
          </p:nvSpPr>
          <p:spPr>
            <a:xfrm>
              <a:off x="1992920" y="3918665"/>
              <a:ext cx="448897" cy="183079"/>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よ</a:t>
              </a:r>
            </a:p>
          </p:txBody>
        </p:sp>
        <p:sp>
          <p:nvSpPr>
            <p:cNvPr id="60" name="えん">
              <a:extLst>
                <a:ext uri="{FF2B5EF4-FFF2-40B4-BE49-F238E27FC236}">
                  <a16:creationId xmlns:a16="http://schemas.microsoft.com/office/drawing/2014/main" id="{84F7E8D0-757B-4098-833E-88CD181CFE09}"/>
                </a:ext>
              </a:extLst>
            </p:cNvPr>
            <p:cNvSpPr txBox="1"/>
            <p:nvPr/>
          </p:nvSpPr>
          <p:spPr>
            <a:xfrm>
              <a:off x="2905338" y="3923999"/>
              <a:ext cx="419783" cy="183079"/>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ほん</a:t>
              </a:r>
            </a:p>
          </p:txBody>
        </p:sp>
        <p:sp>
          <p:nvSpPr>
            <p:cNvPr id="61" name="えん">
              <a:extLst>
                <a:ext uri="{FF2B5EF4-FFF2-40B4-BE49-F238E27FC236}">
                  <a16:creationId xmlns:a16="http://schemas.microsoft.com/office/drawing/2014/main" id="{FBFC8781-5797-49D0-8E8A-206CD992FE2C}"/>
                </a:ext>
              </a:extLst>
            </p:cNvPr>
            <p:cNvSpPr txBox="1"/>
            <p:nvPr/>
          </p:nvSpPr>
          <p:spPr>
            <a:xfrm>
              <a:off x="3497289" y="3926072"/>
              <a:ext cx="419782" cy="183079"/>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dirty="0">
                  <a:solidFill>
                    <a:schemeClr val="tx2"/>
                  </a:solidFill>
                  <a:latin typeface="BIZ UDPゴシック" panose="020B0400000000000000" pitchFamily="50" charset="-128"/>
                  <a:ea typeface="BIZ UDPゴシック" panose="020B0400000000000000" pitchFamily="50" charset="-128"/>
                </a:rPr>
                <a:t>かず</a:t>
              </a:r>
              <a:endParaRPr kumimoji="1" lang="ja-JP" altLang="en-US" sz="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endParaRPr>
            </a:p>
          </p:txBody>
        </p:sp>
      </p:grpSp>
      <p:grpSp>
        <p:nvGrpSpPr>
          <p:cNvPr id="5" name="しかし！もっと人数が増えると…">
            <a:extLst>
              <a:ext uri="{FF2B5EF4-FFF2-40B4-BE49-F238E27FC236}">
                <a16:creationId xmlns:a16="http://schemas.microsoft.com/office/drawing/2014/main" id="{99C0212F-60AF-44F4-8A1C-97F9E25D8D15}"/>
              </a:ext>
            </a:extLst>
          </p:cNvPr>
          <p:cNvGrpSpPr/>
          <p:nvPr/>
        </p:nvGrpSpPr>
        <p:grpSpPr>
          <a:xfrm>
            <a:off x="239045" y="782248"/>
            <a:ext cx="3938248" cy="615880"/>
            <a:chOff x="162028" y="3261817"/>
            <a:chExt cx="3517921" cy="442928"/>
          </a:xfrm>
        </p:grpSpPr>
        <p:grpSp>
          <p:nvGrpSpPr>
            <p:cNvPr id="63" name="グループ化 62">
              <a:extLst>
                <a:ext uri="{FF2B5EF4-FFF2-40B4-BE49-F238E27FC236}">
                  <a16:creationId xmlns:a16="http://schemas.microsoft.com/office/drawing/2014/main" id="{B06D0B1D-21AD-4394-A99F-1FFB7F44F3EC}"/>
                </a:ext>
              </a:extLst>
            </p:cNvPr>
            <p:cNvGrpSpPr/>
            <p:nvPr/>
          </p:nvGrpSpPr>
          <p:grpSpPr>
            <a:xfrm>
              <a:off x="162028" y="3261817"/>
              <a:ext cx="3517921" cy="442928"/>
              <a:chOff x="627689" y="2072746"/>
              <a:chExt cx="3317088" cy="442928"/>
            </a:xfrm>
          </p:grpSpPr>
          <p:sp>
            <p:nvSpPr>
              <p:cNvPr id="65" name="四角形: 上の 2 つの角を丸める 64">
                <a:extLst>
                  <a:ext uri="{FF2B5EF4-FFF2-40B4-BE49-F238E27FC236}">
                    <a16:creationId xmlns:a16="http://schemas.microsoft.com/office/drawing/2014/main" id="{CEF157A2-400E-4523-B1E9-8DC6B54D71E7}"/>
                  </a:ext>
                </a:extLst>
              </p:cNvPr>
              <p:cNvSpPr/>
              <p:nvPr/>
            </p:nvSpPr>
            <p:spPr>
              <a:xfrm>
                <a:off x="627689" y="2072746"/>
                <a:ext cx="3317088" cy="442928"/>
              </a:xfrm>
              <a:prstGeom prst="round2SameRect">
                <a:avLst>
                  <a:gd name="adj1" fmla="val 50000"/>
                  <a:gd name="adj2" fmla="val 50000"/>
                </a:avLst>
              </a:prstGeom>
              <a:solidFill>
                <a:schemeClr val="accent1">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2"/>
                  </a:solidFill>
                </a:endParaRPr>
              </a:p>
            </p:txBody>
          </p:sp>
          <p:sp>
            <p:nvSpPr>
              <p:cNvPr id="66" name="しかし！もっと人数が…">
                <a:extLst>
                  <a:ext uri="{FF2B5EF4-FFF2-40B4-BE49-F238E27FC236}">
                    <a16:creationId xmlns:a16="http://schemas.microsoft.com/office/drawing/2014/main" id="{E169BFDC-AB4A-4F80-A8F7-312B4471CAB0}"/>
                  </a:ext>
                </a:extLst>
              </p:cNvPr>
              <p:cNvSpPr txBox="1"/>
              <p:nvPr/>
            </p:nvSpPr>
            <p:spPr>
              <a:xfrm>
                <a:off x="709463" y="2146674"/>
                <a:ext cx="3148136" cy="284522"/>
              </a:xfrm>
              <a:prstGeom prst="rect">
                <a:avLst/>
              </a:prstGeom>
              <a:noFill/>
            </p:spPr>
            <p:txBody>
              <a:bodyPr wrap="square" rtlCol="0">
                <a:spAutoFit/>
              </a:bodyPr>
              <a:lstStyle/>
              <a:p>
                <a:pPr marL="0" marR="0" lvl="0" indent="0" algn="dist" defTabSz="914400" rtl="0" eaLnBrk="1" fontAlgn="auto" latinLnBrk="0" hangingPunct="1">
                  <a:lnSpc>
                    <a:spcPct val="130000"/>
                  </a:lnSpc>
                  <a:spcBef>
                    <a:spcPts val="0"/>
                  </a:spcBef>
                  <a:spcAft>
                    <a:spcPts val="0"/>
                  </a:spcAft>
                  <a:buClrTx/>
                  <a:buSzTx/>
                  <a:buFontTx/>
                  <a:buNone/>
                  <a:tabLst/>
                  <a:defRPr/>
                </a:pPr>
                <a:r>
                  <a:rPr kumimoji="1" lang="ja-JP" altLang="en-US" dirty="0">
                    <a:ln w="0"/>
                    <a:solidFill>
                      <a:schemeClr val="tx2"/>
                    </a:solidFill>
                    <a:effectLst>
                      <a:outerShdw blurRad="38100" dist="19050" dir="2700000" algn="tl" rotWithShape="0">
                        <a:srgbClr val="525254">
                          <a:alpha val="40000"/>
                        </a:srgbClr>
                      </a:outerShdw>
                    </a:effectLst>
                    <a:latin typeface="BIZ UDPゴシック" panose="020B0400000000000000" pitchFamily="50" charset="-128"/>
                    <a:ea typeface="BIZ UDPゴシック" panose="020B0400000000000000" pitchFamily="50" charset="-128"/>
                  </a:rPr>
                  <a:t>しかし！もっと人数が増えると</a:t>
                </a:r>
                <a:r>
                  <a:rPr kumimoji="1" lang="en-US" altLang="ja-JP" dirty="0">
                    <a:ln w="0"/>
                    <a:solidFill>
                      <a:schemeClr val="tx2"/>
                    </a:solidFill>
                    <a:effectLst>
                      <a:outerShdw blurRad="38100" dist="19050" dir="2700000" algn="tl" rotWithShape="0">
                        <a:srgbClr val="525254">
                          <a:alpha val="40000"/>
                        </a:srgbClr>
                      </a:outerShdw>
                    </a:effectLst>
                    <a:latin typeface="BIZ UDPゴシック" panose="020B0400000000000000" pitchFamily="50" charset="-128"/>
                    <a:ea typeface="BIZ UDPゴシック" panose="020B0400000000000000" pitchFamily="50" charset="-128"/>
                  </a:rPr>
                  <a:t>…</a:t>
                </a:r>
              </a:p>
            </p:txBody>
          </p:sp>
        </p:grpSp>
        <p:sp>
          <p:nvSpPr>
            <p:cNvPr id="69" name="えん">
              <a:extLst>
                <a:ext uri="{FF2B5EF4-FFF2-40B4-BE49-F238E27FC236}">
                  <a16:creationId xmlns:a16="http://schemas.microsoft.com/office/drawing/2014/main" id="{39C8D5C7-E33C-48D7-BE8F-17DD4DB76170}"/>
                </a:ext>
              </a:extLst>
            </p:cNvPr>
            <p:cNvSpPr txBox="1"/>
            <p:nvPr/>
          </p:nvSpPr>
          <p:spPr>
            <a:xfrm>
              <a:off x="1763988" y="3279648"/>
              <a:ext cx="569596" cy="154943"/>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dirty="0">
                  <a:solidFill>
                    <a:schemeClr val="tx2"/>
                  </a:solidFill>
                  <a:latin typeface="BIZ UDPゴシック" panose="020B0400000000000000" pitchFamily="50" charset="-128"/>
                  <a:ea typeface="BIZ UDPゴシック" panose="020B0400000000000000" pitchFamily="50" charset="-128"/>
                </a:rPr>
                <a:t>にんずう</a:t>
              </a:r>
            </a:p>
          </p:txBody>
        </p:sp>
        <p:sp>
          <p:nvSpPr>
            <p:cNvPr id="74" name="えん">
              <a:extLst>
                <a:ext uri="{FF2B5EF4-FFF2-40B4-BE49-F238E27FC236}">
                  <a16:creationId xmlns:a16="http://schemas.microsoft.com/office/drawing/2014/main" id="{EC49C507-1C9B-4139-AF3E-E2CEA83D7CE5}"/>
                </a:ext>
              </a:extLst>
            </p:cNvPr>
            <p:cNvSpPr txBox="1"/>
            <p:nvPr/>
          </p:nvSpPr>
          <p:spPr>
            <a:xfrm>
              <a:off x="2411967" y="3286045"/>
              <a:ext cx="296534" cy="154943"/>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dirty="0">
                  <a:solidFill>
                    <a:schemeClr val="tx2"/>
                  </a:solidFill>
                  <a:latin typeface="BIZ UDPゴシック" panose="020B0400000000000000" pitchFamily="50" charset="-128"/>
                  <a:ea typeface="BIZ UDPゴシック" panose="020B0400000000000000" pitchFamily="50" charset="-128"/>
                </a:rPr>
                <a:t>ふ</a:t>
              </a:r>
            </a:p>
          </p:txBody>
        </p:sp>
      </p:grpSp>
      <p:grpSp>
        <p:nvGrpSpPr>
          <p:cNvPr id="22" name="棒グラフ">
            <a:extLst>
              <a:ext uri="{FF2B5EF4-FFF2-40B4-BE49-F238E27FC236}">
                <a16:creationId xmlns:a16="http://schemas.microsoft.com/office/drawing/2014/main" id="{3610EC3A-6BB4-4BD2-AD95-1F38641145C3}"/>
              </a:ext>
            </a:extLst>
          </p:cNvPr>
          <p:cNvGrpSpPr/>
          <p:nvPr/>
        </p:nvGrpSpPr>
        <p:grpSpPr>
          <a:xfrm>
            <a:off x="4585993" y="565686"/>
            <a:ext cx="4147743" cy="2663882"/>
            <a:chOff x="4617584" y="139676"/>
            <a:chExt cx="4300747" cy="2808760"/>
          </a:xfrm>
        </p:grpSpPr>
        <p:grpSp>
          <p:nvGrpSpPr>
            <p:cNvPr id="17" name="グループ化 16">
              <a:extLst>
                <a:ext uri="{FF2B5EF4-FFF2-40B4-BE49-F238E27FC236}">
                  <a16:creationId xmlns:a16="http://schemas.microsoft.com/office/drawing/2014/main" id="{E4D0D4F5-391E-472B-BE8E-EEC8F66BE8C5}"/>
                </a:ext>
              </a:extLst>
            </p:cNvPr>
            <p:cNvGrpSpPr/>
            <p:nvPr/>
          </p:nvGrpSpPr>
          <p:grpSpPr>
            <a:xfrm>
              <a:off x="4617584" y="139676"/>
              <a:ext cx="4300747" cy="2808760"/>
              <a:chOff x="4594682" y="203416"/>
              <a:chExt cx="4300747" cy="2808760"/>
            </a:xfrm>
          </p:grpSpPr>
          <p:pic>
            <p:nvPicPr>
              <p:cNvPr id="9" name="図 8">
                <a:extLst>
                  <a:ext uri="{FF2B5EF4-FFF2-40B4-BE49-F238E27FC236}">
                    <a16:creationId xmlns:a16="http://schemas.microsoft.com/office/drawing/2014/main" id="{25229D4D-6C04-4E88-A548-00428E6298EA}"/>
                  </a:ext>
                </a:extLst>
              </p:cNvPr>
              <p:cNvPicPr>
                <a:picLocks noChangeAspect="1"/>
              </p:cNvPicPr>
              <p:nvPr/>
            </p:nvPicPr>
            <p:blipFill>
              <a:blip r:embed="rId4"/>
              <a:stretch>
                <a:fillRect/>
              </a:stretch>
            </p:blipFill>
            <p:spPr>
              <a:xfrm>
                <a:off x="4594682" y="203416"/>
                <a:ext cx="4300747" cy="2808760"/>
              </a:xfrm>
              <a:prstGeom prst="rect">
                <a:avLst/>
              </a:prstGeom>
            </p:spPr>
          </p:pic>
          <p:sp>
            <p:nvSpPr>
              <p:cNvPr id="83" name="えん">
                <a:extLst>
                  <a:ext uri="{FF2B5EF4-FFF2-40B4-BE49-F238E27FC236}">
                    <a16:creationId xmlns:a16="http://schemas.microsoft.com/office/drawing/2014/main" id="{30FDCB76-B580-4A35-8A6D-E3B756874F3B}"/>
                  </a:ext>
                </a:extLst>
              </p:cNvPr>
              <p:cNvSpPr txBox="1"/>
              <p:nvPr/>
            </p:nvSpPr>
            <p:spPr>
              <a:xfrm>
                <a:off x="5047589" y="418586"/>
                <a:ext cx="409984" cy="210935"/>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en-US" altLang="ja-JP" sz="7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r>
                  <a:rPr kumimoji="1" lang="ja-JP" altLang="en-US" sz="7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冊</a:t>
                </a:r>
                <a:r>
                  <a:rPr kumimoji="1" lang="en-US" altLang="ja-JP" sz="7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endParaRPr kumimoji="1" lang="ja-JP" altLang="en-US" sz="7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p:txBody>
          </p:sp>
        </p:grpSp>
        <p:pic>
          <p:nvPicPr>
            <p:cNvPr id="20" name="図 19">
              <a:extLst>
                <a:ext uri="{FF2B5EF4-FFF2-40B4-BE49-F238E27FC236}">
                  <a16:creationId xmlns:a16="http://schemas.microsoft.com/office/drawing/2014/main" id="{77B94469-D721-4489-8DC8-0DB1CBF46D67}"/>
                </a:ext>
              </a:extLst>
            </p:cNvPr>
            <p:cNvPicPr>
              <a:picLocks noChangeAspect="1"/>
            </p:cNvPicPr>
            <p:nvPr/>
          </p:nvPicPr>
          <p:blipFill>
            <a:blip r:embed="rId5"/>
            <a:stretch>
              <a:fillRect/>
            </a:stretch>
          </p:blipFill>
          <p:spPr>
            <a:xfrm>
              <a:off x="5880552" y="246556"/>
              <a:ext cx="2142083" cy="328659"/>
            </a:xfrm>
            <a:prstGeom prst="rect">
              <a:avLst/>
            </a:prstGeom>
          </p:spPr>
        </p:pic>
      </p:grpSp>
      <p:grpSp>
        <p:nvGrpSpPr>
          <p:cNvPr id="23" name="折れ線グラフ">
            <a:extLst>
              <a:ext uri="{FF2B5EF4-FFF2-40B4-BE49-F238E27FC236}">
                <a16:creationId xmlns:a16="http://schemas.microsoft.com/office/drawing/2014/main" id="{47EAE192-49E7-4013-B5AE-B80313CEB89D}"/>
              </a:ext>
            </a:extLst>
          </p:cNvPr>
          <p:cNvGrpSpPr/>
          <p:nvPr/>
        </p:nvGrpSpPr>
        <p:grpSpPr>
          <a:xfrm>
            <a:off x="4603090" y="3311202"/>
            <a:ext cx="4129420" cy="2598346"/>
            <a:chOff x="4611077" y="3029042"/>
            <a:chExt cx="4308734" cy="2808760"/>
          </a:xfrm>
        </p:grpSpPr>
        <p:grpSp>
          <p:nvGrpSpPr>
            <p:cNvPr id="13" name="グループ化 12">
              <a:extLst>
                <a:ext uri="{FF2B5EF4-FFF2-40B4-BE49-F238E27FC236}">
                  <a16:creationId xmlns:a16="http://schemas.microsoft.com/office/drawing/2014/main" id="{D7A95B9B-9FBD-457A-92C9-542E4D3C2C1C}"/>
                </a:ext>
              </a:extLst>
            </p:cNvPr>
            <p:cNvGrpSpPr/>
            <p:nvPr/>
          </p:nvGrpSpPr>
          <p:grpSpPr>
            <a:xfrm>
              <a:off x="4611077" y="3029042"/>
              <a:ext cx="4308734" cy="2808760"/>
              <a:chOff x="4604130" y="3181319"/>
              <a:chExt cx="4308734" cy="2808760"/>
            </a:xfrm>
          </p:grpSpPr>
          <p:pic>
            <p:nvPicPr>
              <p:cNvPr id="8" name="図 7">
                <a:extLst>
                  <a:ext uri="{FF2B5EF4-FFF2-40B4-BE49-F238E27FC236}">
                    <a16:creationId xmlns:a16="http://schemas.microsoft.com/office/drawing/2014/main" id="{DBC32900-7979-4DCA-BCC1-9EE9EDAE4C0A}"/>
                  </a:ext>
                </a:extLst>
              </p:cNvPr>
              <p:cNvPicPr>
                <a:picLocks noChangeAspect="1"/>
              </p:cNvPicPr>
              <p:nvPr/>
            </p:nvPicPr>
            <p:blipFill>
              <a:blip r:embed="rId6"/>
              <a:stretch>
                <a:fillRect/>
              </a:stretch>
            </p:blipFill>
            <p:spPr>
              <a:xfrm>
                <a:off x="4604130" y="3181319"/>
                <a:ext cx="4308734" cy="2808760"/>
              </a:xfrm>
              <a:prstGeom prst="rect">
                <a:avLst/>
              </a:prstGeom>
            </p:spPr>
          </p:pic>
          <p:sp>
            <p:nvSpPr>
              <p:cNvPr id="85" name="えん">
                <a:extLst>
                  <a:ext uri="{FF2B5EF4-FFF2-40B4-BE49-F238E27FC236}">
                    <a16:creationId xmlns:a16="http://schemas.microsoft.com/office/drawing/2014/main" id="{5931399A-461B-4421-AF99-F80ED3FC413C}"/>
                  </a:ext>
                </a:extLst>
              </p:cNvPr>
              <p:cNvSpPr txBox="1"/>
              <p:nvPr/>
            </p:nvSpPr>
            <p:spPr>
              <a:xfrm>
                <a:off x="5137710" y="3391758"/>
                <a:ext cx="399792" cy="20541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en-US" altLang="ja-JP" sz="7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r>
                  <a:rPr kumimoji="1" lang="ja-JP" altLang="en-US" sz="7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冊</a:t>
                </a:r>
                <a:r>
                  <a:rPr kumimoji="1" lang="en-US" altLang="ja-JP" sz="7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endParaRPr kumimoji="1" lang="ja-JP" altLang="en-US" sz="7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p:txBody>
          </p:sp>
        </p:grpSp>
        <p:pic>
          <p:nvPicPr>
            <p:cNvPr id="104" name="図 103">
              <a:extLst>
                <a:ext uri="{FF2B5EF4-FFF2-40B4-BE49-F238E27FC236}">
                  <a16:creationId xmlns:a16="http://schemas.microsoft.com/office/drawing/2014/main" id="{345FDD88-898B-48D2-AAFB-2617F1AE4104}"/>
                </a:ext>
              </a:extLst>
            </p:cNvPr>
            <p:cNvPicPr>
              <a:picLocks noChangeAspect="1"/>
            </p:cNvPicPr>
            <p:nvPr/>
          </p:nvPicPr>
          <p:blipFill>
            <a:blip r:embed="rId5"/>
            <a:stretch>
              <a:fillRect/>
            </a:stretch>
          </p:blipFill>
          <p:spPr>
            <a:xfrm>
              <a:off x="5950712" y="3146742"/>
              <a:ext cx="2142083" cy="328659"/>
            </a:xfrm>
            <a:prstGeom prst="rect">
              <a:avLst/>
            </a:prstGeom>
          </p:spPr>
        </p:pic>
      </p:grpSp>
      <p:pic>
        <p:nvPicPr>
          <p:cNvPr id="72" name="矢印">
            <a:extLst>
              <a:ext uri="{FF2B5EF4-FFF2-40B4-BE49-F238E27FC236}">
                <a16:creationId xmlns:a16="http://schemas.microsoft.com/office/drawing/2014/main" id="{4E4AC76C-0516-459D-87ED-9D0FCE2338BB}"/>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6285" t="15691" r="15610" b="12219"/>
          <a:stretch/>
        </p:blipFill>
        <p:spPr>
          <a:xfrm rot="14940169" flipH="1" flipV="1">
            <a:off x="3833121" y="4565996"/>
            <a:ext cx="688345" cy="728633"/>
          </a:xfrm>
          <a:prstGeom prst="rect">
            <a:avLst/>
          </a:prstGeom>
        </p:spPr>
      </p:pic>
      <p:pic>
        <p:nvPicPr>
          <p:cNvPr id="73" name="矢印">
            <a:extLst>
              <a:ext uri="{FF2B5EF4-FFF2-40B4-BE49-F238E27FC236}">
                <a16:creationId xmlns:a16="http://schemas.microsoft.com/office/drawing/2014/main" id="{A169EF91-F964-4C8F-A2BC-8A8F395AA500}"/>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6285" t="15691" r="15610" b="12219"/>
          <a:stretch/>
        </p:blipFill>
        <p:spPr>
          <a:xfrm rot="6659831" flipH="1">
            <a:off x="3821853" y="1305169"/>
            <a:ext cx="688345" cy="728633"/>
          </a:xfrm>
          <a:prstGeom prst="rect">
            <a:avLst/>
          </a:prstGeom>
        </p:spPr>
      </p:pic>
      <p:grpSp>
        <p:nvGrpSpPr>
          <p:cNvPr id="2" name="数量（今回の例だと冊数）を…">
            <a:extLst>
              <a:ext uri="{FF2B5EF4-FFF2-40B4-BE49-F238E27FC236}">
                <a16:creationId xmlns:a16="http://schemas.microsoft.com/office/drawing/2014/main" id="{A3894838-6253-4A54-B354-CFC6665C5001}"/>
              </a:ext>
            </a:extLst>
          </p:cNvPr>
          <p:cNvGrpSpPr/>
          <p:nvPr/>
        </p:nvGrpSpPr>
        <p:grpSpPr>
          <a:xfrm>
            <a:off x="94473" y="6010215"/>
            <a:ext cx="12046522" cy="670500"/>
            <a:chOff x="94473" y="6010215"/>
            <a:chExt cx="12046522" cy="670500"/>
          </a:xfrm>
        </p:grpSpPr>
        <p:sp>
          <p:nvSpPr>
            <p:cNvPr id="110" name="正方形/長方形 109">
              <a:extLst>
                <a:ext uri="{FF2B5EF4-FFF2-40B4-BE49-F238E27FC236}">
                  <a16:creationId xmlns:a16="http://schemas.microsoft.com/office/drawing/2014/main" id="{82F1D1CE-8C9D-40AB-8BB0-FA2FDD3EB125}"/>
                </a:ext>
              </a:extLst>
            </p:cNvPr>
            <p:cNvSpPr/>
            <p:nvPr/>
          </p:nvSpPr>
          <p:spPr>
            <a:xfrm>
              <a:off x="94473" y="6010215"/>
              <a:ext cx="12011586" cy="65681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kumimoji="1" lang="ja-JP" altLang="en-US">
                <a:solidFill>
                  <a:schemeClr val="tx2"/>
                </a:solidFill>
              </a:endParaRPr>
            </a:p>
          </p:txBody>
        </p:sp>
        <p:grpSp>
          <p:nvGrpSpPr>
            <p:cNvPr id="24" name="グループ化 23">
              <a:extLst>
                <a:ext uri="{FF2B5EF4-FFF2-40B4-BE49-F238E27FC236}">
                  <a16:creationId xmlns:a16="http://schemas.microsoft.com/office/drawing/2014/main" id="{62D3A95E-6482-4F37-A6B7-06085003CA02}"/>
                </a:ext>
              </a:extLst>
            </p:cNvPr>
            <p:cNvGrpSpPr/>
            <p:nvPr/>
          </p:nvGrpSpPr>
          <p:grpSpPr>
            <a:xfrm>
              <a:off x="94473" y="6024807"/>
              <a:ext cx="11441425" cy="506314"/>
              <a:chOff x="534418" y="5898240"/>
              <a:chExt cx="11286743" cy="506314"/>
            </a:xfrm>
          </p:grpSpPr>
          <p:grpSp>
            <p:nvGrpSpPr>
              <p:cNvPr id="10" name="グループ化 9">
                <a:extLst>
                  <a:ext uri="{FF2B5EF4-FFF2-40B4-BE49-F238E27FC236}">
                    <a16:creationId xmlns:a16="http://schemas.microsoft.com/office/drawing/2014/main" id="{4DE3ADC1-7BF6-417E-A1FA-56435F5520D8}"/>
                  </a:ext>
                </a:extLst>
              </p:cNvPr>
              <p:cNvGrpSpPr/>
              <p:nvPr/>
            </p:nvGrpSpPr>
            <p:grpSpPr>
              <a:xfrm>
                <a:off x="534418" y="5898240"/>
                <a:ext cx="11286743" cy="506314"/>
                <a:chOff x="248146" y="6285563"/>
                <a:chExt cx="11580539" cy="506314"/>
              </a:xfrm>
            </p:grpSpPr>
            <p:sp>
              <p:nvSpPr>
                <p:cNvPr id="75" name="数量（今回の例だと冊数）">
                  <a:extLst>
                    <a:ext uri="{FF2B5EF4-FFF2-40B4-BE49-F238E27FC236}">
                      <a16:creationId xmlns:a16="http://schemas.microsoft.com/office/drawing/2014/main" id="{6C8E3FBA-E872-460E-9493-1DC6AB713E8F}"/>
                    </a:ext>
                  </a:extLst>
                </p:cNvPr>
                <p:cNvSpPr txBox="1"/>
                <p:nvPr/>
              </p:nvSpPr>
              <p:spPr>
                <a:xfrm>
                  <a:off x="248146" y="6354706"/>
                  <a:ext cx="11580539" cy="437171"/>
                </a:xfrm>
                <a:prstGeom prst="rect">
                  <a:avLst/>
                </a:prstGeom>
                <a:noFill/>
              </p:spPr>
              <p:txBody>
                <a:bodyPr wrap="square" rtlCol="0">
                  <a:spAutoFit/>
                </a:bodyPr>
                <a:lstStyle/>
                <a:p>
                  <a:pPr algn="dist" defTabSz="914377">
                    <a:lnSpc>
                      <a:spcPct val="150000"/>
                    </a:lnSpc>
                  </a:pPr>
                  <a:r>
                    <a:rPr lang="ja-JP" altLang="en-US" dirty="0">
                      <a:solidFill>
                        <a:schemeClr val="tx2"/>
                      </a:solidFill>
                      <a:latin typeface="BIZ UDPゴシック" panose="020B0400000000000000" pitchFamily="50" charset="-128"/>
                      <a:ea typeface="BIZ UDPゴシック" panose="020B0400000000000000" pitchFamily="50" charset="-128"/>
                    </a:rPr>
                    <a:t>「数量（今回の例だと冊数）の大小」を見たいのか、「変化」を見たいのかで、グラフを使い分けよう</a:t>
                  </a:r>
                </a:p>
              </p:txBody>
            </p:sp>
            <p:sp>
              <p:nvSpPr>
                <p:cNvPr id="96" name="えん">
                  <a:extLst>
                    <a:ext uri="{FF2B5EF4-FFF2-40B4-BE49-F238E27FC236}">
                      <a16:creationId xmlns:a16="http://schemas.microsoft.com/office/drawing/2014/main" id="{3AC77282-588F-4EAA-BEDE-4DC4EC9D971A}"/>
                    </a:ext>
                  </a:extLst>
                </p:cNvPr>
                <p:cNvSpPr txBox="1"/>
                <p:nvPr/>
              </p:nvSpPr>
              <p:spPr>
                <a:xfrm>
                  <a:off x="368845" y="6294464"/>
                  <a:ext cx="750305" cy="2154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すうりょう</a:t>
                  </a:r>
                </a:p>
              </p:txBody>
            </p:sp>
            <p:sp>
              <p:nvSpPr>
                <p:cNvPr id="97" name="えん">
                  <a:extLst>
                    <a:ext uri="{FF2B5EF4-FFF2-40B4-BE49-F238E27FC236}">
                      <a16:creationId xmlns:a16="http://schemas.microsoft.com/office/drawing/2014/main" id="{3DE5FBE7-D465-44EA-9950-0C2A7758B8C3}"/>
                    </a:ext>
                  </a:extLst>
                </p:cNvPr>
                <p:cNvSpPr txBox="1"/>
                <p:nvPr/>
              </p:nvSpPr>
              <p:spPr>
                <a:xfrm>
                  <a:off x="3664551" y="6310094"/>
                  <a:ext cx="755839" cy="2154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だいしょう</a:t>
                  </a:r>
                </a:p>
              </p:txBody>
            </p:sp>
            <p:sp>
              <p:nvSpPr>
                <p:cNvPr id="98" name="えん">
                  <a:extLst>
                    <a:ext uri="{FF2B5EF4-FFF2-40B4-BE49-F238E27FC236}">
                      <a16:creationId xmlns:a16="http://schemas.microsoft.com/office/drawing/2014/main" id="{7E8B1C39-FA44-4990-A2ED-D5C429AD38C5}"/>
                    </a:ext>
                  </a:extLst>
                </p:cNvPr>
                <p:cNvSpPr txBox="1"/>
                <p:nvPr/>
              </p:nvSpPr>
              <p:spPr>
                <a:xfrm>
                  <a:off x="1915998" y="6300960"/>
                  <a:ext cx="411351" cy="2154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れい</a:t>
                  </a:r>
                </a:p>
              </p:txBody>
            </p:sp>
            <p:sp>
              <p:nvSpPr>
                <p:cNvPr id="99" name="えん">
                  <a:extLst>
                    <a:ext uri="{FF2B5EF4-FFF2-40B4-BE49-F238E27FC236}">
                      <a16:creationId xmlns:a16="http://schemas.microsoft.com/office/drawing/2014/main" id="{F147E95D-0C8E-4770-A4F7-CA7A51BE2CDC}"/>
                    </a:ext>
                  </a:extLst>
                </p:cNvPr>
                <p:cNvSpPr txBox="1"/>
                <p:nvPr/>
              </p:nvSpPr>
              <p:spPr>
                <a:xfrm>
                  <a:off x="2728131" y="6285563"/>
                  <a:ext cx="682179" cy="215211"/>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さっすう</a:t>
                  </a:r>
                </a:p>
              </p:txBody>
            </p:sp>
            <p:sp>
              <p:nvSpPr>
                <p:cNvPr id="100" name="えん">
                  <a:extLst>
                    <a:ext uri="{FF2B5EF4-FFF2-40B4-BE49-F238E27FC236}">
                      <a16:creationId xmlns:a16="http://schemas.microsoft.com/office/drawing/2014/main" id="{6FB25C69-2257-41D3-85ED-2197189BDBA5}"/>
                    </a:ext>
                  </a:extLst>
                </p:cNvPr>
                <p:cNvSpPr txBox="1"/>
                <p:nvPr/>
              </p:nvSpPr>
              <p:spPr>
                <a:xfrm>
                  <a:off x="6321430" y="6316523"/>
                  <a:ext cx="642638" cy="2154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へんか</a:t>
                  </a:r>
                </a:p>
              </p:txBody>
            </p:sp>
            <p:sp>
              <p:nvSpPr>
                <p:cNvPr id="101" name="えん">
                  <a:extLst>
                    <a:ext uri="{FF2B5EF4-FFF2-40B4-BE49-F238E27FC236}">
                      <a16:creationId xmlns:a16="http://schemas.microsoft.com/office/drawing/2014/main" id="{764A8F86-D2DD-42D0-A419-DBC36019578B}"/>
                    </a:ext>
                  </a:extLst>
                </p:cNvPr>
                <p:cNvSpPr txBox="1"/>
                <p:nvPr/>
              </p:nvSpPr>
              <p:spPr>
                <a:xfrm>
                  <a:off x="7313057" y="6318258"/>
                  <a:ext cx="349646" cy="2154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み</a:t>
                  </a:r>
                </a:p>
              </p:txBody>
            </p:sp>
            <p:sp>
              <p:nvSpPr>
                <p:cNvPr id="102" name="えん">
                  <a:extLst>
                    <a:ext uri="{FF2B5EF4-FFF2-40B4-BE49-F238E27FC236}">
                      <a16:creationId xmlns:a16="http://schemas.microsoft.com/office/drawing/2014/main" id="{B3DA04D0-8ECD-430D-8246-F4A395FD65AD}"/>
                    </a:ext>
                  </a:extLst>
                </p:cNvPr>
                <p:cNvSpPr txBox="1"/>
                <p:nvPr/>
              </p:nvSpPr>
              <p:spPr>
                <a:xfrm>
                  <a:off x="4635220" y="6310094"/>
                  <a:ext cx="411351" cy="2154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み</a:t>
                  </a:r>
                </a:p>
              </p:txBody>
            </p:sp>
            <p:sp>
              <p:nvSpPr>
                <p:cNvPr id="103" name="えん">
                  <a:extLst>
                    <a:ext uri="{FF2B5EF4-FFF2-40B4-BE49-F238E27FC236}">
                      <a16:creationId xmlns:a16="http://schemas.microsoft.com/office/drawing/2014/main" id="{2A707132-8781-4189-BF82-E0ABF1E36B67}"/>
                    </a:ext>
                  </a:extLst>
                </p:cNvPr>
                <p:cNvSpPr txBox="1"/>
                <p:nvPr/>
              </p:nvSpPr>
              <p:spPr>
                <a:xfrm>
                  <a:off x="10087419" y="6317594"/>
                  <a:ext cx="443540" cy="215827"/>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つか</a:t>
                  </a:r>
                </a:p>
              </p:txBody>
            </p:sp>
          </p:grpSp>
          <p:sp>
            <p:nvSpPr>
              <p:cNvPr id="108" name="こんかい">
                <a:extLst>
                  <a:ext uri="{FF2B5EF4-FFF2-40B4-BE49-F238E27FC236}">
                    <a16:creationId xmlns:a16="http://schemas.microsoft.com/office/drawing/2014/main" id="{250BBA64-D50A-4B79-B11F-20AA2A4EE986}"/>
                  </a:ext>
                </a:extLst>
              </p:cNvPr>
              <p:cNvSpPr txBox="1"/>
              <p:nvPr/>
            </p:nvSpPr>
            <p:spPr>
              <a:xfrm>
                <a:off x="1381520" y="5914956"/>
                <a:ext cx="664872" cy="2154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こんかい</a:t>
                </a:r>
              </a:p>
            </p:txBody>
          </p:sp>
        </p:grpSp>
        <p:pic>
          <p:nvPicPr>
            <p:cNvPr id="31" name="もすやん">
              <a:extLst>
                <a:ext uri="{FF2B5EF4-FFF2-40B4-BE49-F238E27FC236}">
                  <a16:creationId xmlns:a16="http://schemas.microsoft.com/office/drawing/2014/main" id="{E7900527-B381-4097-942C-2811B731CA15}"/>
                </a:ext>
              </a:extLst>
            </p:cNvPr>
            <p:cNvPicPr>
              <a:picLocks noChangeAspect="1"/>
            </p:cNvPicPr>
            <p:nvPr/>
          </p:nvPicPr>
          <p:blipFill>
            <a:blip r:embed="rId8"/>
            <a:stretch>
              <a:fillRect/>
            </a:stretch>
          </p:blipFill>
          <p:spPr>
            <a:xfrm>
              <a:off x="11366964" y="6043512"/>
              <a:ext cx="774031" cy="637203"/>
            </a:xfrm>
            <a:prstGeom prst="rect">
              <a:avLst/>
            </a:prstGeom>
          </p:spPr>
        </p:pic>
        <p:sp>
          <p:nvSpPr>
            <p:cNvPr id="107" name="わ">
              <a:extLst>
                <a:ext uri="{FF2B5EF4-FFF2-40B4-BE49-F238E27FC236}">
                  <a16:creationId xmlns:a16="http://schemas.microsoft.com/office/drawing/2014/main" id="{B4D58B8F-3DE9-4FDA-B97B-DE6E82539E24}"/>
                </a:ext>
              </a:extLst>
            </p:cNvPr>
            <p:cNvSpPr txBox="1"/>
            <p:nvPr/>
          </p:nvSpPr>
          <p:spPr>
            <a:xfrm>
              <a:off x="10372150" y="6071007"/>
              <a:ext cx="376155" cy="2154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わ</a:t>
              </a:r>
            </a:p>
          </p:txBody>
        </p:sp>
      </p:grpSp>
      <p:grpSp>
        <p:nvGrpSpPr>
          <p:cNvPr id="6" name="折れ線グラフ">
            <a:extLst>
              <a:ext uri="{FF2B5EF4-FFF2-40B4-BE49-F238E27FC236}">
                <a16:creationId xmlns:a16="http://schemas.microsoft.com/office/drawing/2014/main" id="{0964A58E-0541-45FF-A651-28E2996FEBB9}"/>
              </a:ext>
            </a:extLst>
          </p:cNvPr>
          <p:cNvGrpSpPr/>
          <p:nvPr/>
        </p:nvGrpSpPr>
        <p:grpSpPr>
          <a:xfrm>
            <a:off x="8928296" y="3555599"/>
            <a:ext cx="2562655" cy="2032512"/>
            <a:chOff x="9128212" y="3829831"/>
            <a:chExt cx="2562655" cy="2032512"/>
          </a:xfrm>
        </p:grpSpPr>
        <p:grpSp>
          <p:nvGrpSpPr>
            <p:cNvPr id="3" name="グループ化 2">
              <a:extLst>
                <a:ext uri="{FF2B5EF4-FFF2-40B4-BE49-F238E27FC236}">
                  <a16:creationId xmlns:a16="http://schemas.microsoft.com/office/drawing/2014/main" id="{2EAA3345-BCB9-4E4F-BF4D-06FCD4CA91D5}"/>
                </a:ext>
              </a:extLst>
            </p:cNvPr>
            <p:cNvGrpSpPr/>
            <p:nvPr/>
          </p:nvGrpSpPr>
          <p:grpSpPr>
            <a:xfrm>
              <a:off x="9128212" y="3829831"/>
              <a:ext cx="2562655" cy="2032512"/>
              <a:chOff x="9103709" y="3198922"/>
              <a:chExt cx="2562655" cy="2032512"/>
            </a:xfrm>
          </p:grpSpPr>
          <p:sp>
            <p:nvSpPr>
              <p:cNvPr id="40" name="作業手順③吹き出し">
                <a:extLst>
                  <a:ext uri="{FF2B5EF4-FFF2-40B4-BE49-F238E27FC236}">
                    <a16:creationId xmlns:a16="http://schemas.microsoft.com/office/drawing/2014/main" id="{912B6223-949C-4323-A507-0174847A7417}"/>
                  </a:ext>
                </a:extLst>
              </p:cNvPr>
              <p:cNvSpPr/>
              <p:nvPr/>
            </p:nvSpPr>
            <p:spPr>
              <a:xfrm>
                <a:off x="9103709" y="3629619"/>
                <a:ext cx="2562655" cy="1601815"/>
              </a:xfrm>
              <a:prstGeom prst="wedgeRoundRectCallout">
                <a:avLst>
                  <a:gd name="adj1" fmla="val -56750"/>
                  <a:gd name="adj2" fmla="val -36551"/>
                  <a:gd name="adj3" fmla="val 16667"/>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2"/>
                  </a:solidFill>
                </a:endParaRPr>
              </a:p>
            </p:txBody>
          </p:sp>
          <p:sp>
            <p:nvSpPr>
              <p:cNvPr id="41" name="目印があると線が引きやすいよ！">
                <a:extLst>
                  <a:ext uri="{FF2B5EF4-FFF2-40B4-BE49-F238E27FC236}">
                    <a16:creationId xmlns:a16="http://schemas.microsoft.com/office/drawing/2014/main" id="{9A08D6F7-186D-49F0-A363-F612A8B2C25A}"/>
                  </a:ext>
                </a:extLst>
              </p:cNvPr>
              <p:cNvSpPr txBox="1"/>
              <p:nvPr/>
            </p:nvSpPr>
            <p:spPr>
              <a:xfrm>
                <a:off x="9278336" y="3724126"/>
                <a:ext cx="1827013" cy="360548"/>
              </a:xfrm>
              <a:prstGeom prst="rect">
                <a:avLst/>
              </a:prstGeom>
              <a:noFill/>
            </p:spPr>
            <p:txBody>
              <a:bodyPr wrap="square" rtlCol="0">
                <a:spAutoFit/>
              </a:bodyPr>
              <a:lstStyle/>
              <a:p>
                <a:pPr algn="dist">
                  <a:lnSpc>
                    <a:spcPct val="150000"/>
                  </a:lnSpc>
                </a:pPr>
                <a:r>
                  <a:rPr lang="ja-JP" altLang="en-US" sz="1400" b="1" dirty="0">
                    <a:solidFill>
                      <a:schemeClr val="tx2"/>
                    </a:solidFill>
                    <a:latin typeface="BIZ UDPゴシック" panose="020B0400000000000000" pitchFamily="50" charset="-128"/>
                    <a:ea typeface="BIZ UDPゴシック" panose="020B0400000000000000" pitchFamily="50" charset="-128"/>
                  </a:rPr>
                  <a:t>複数のグラフを</a:t>
                </a:r>
                <a:endParaRPr lang="en-US" altLang="ja-JP" sz="1400" b="1" dirty="0">
                  <a:solidFill>
                    <a:schemeClr val="tx2"/>
                  </a:solidFill>
                  <a:latin typeface="BIZ UDPゴシック" panose="020B0400000000000000" pitchFamily="50" charset="-128"/>
                  <a:ea typeface="BIZ UDPゴシック" panose="020B0400000000000000" pitchFamily="50" charset="-128"/>
                </a:endParaRPr>
              </a:p>
            </p:txBody>
          </p:sp>
          <p:sp>
            <p:nvSpPr>
              <p:cNvPr id="88" name="目印があると線が引きやすいよ！">
                <a:extLst>
                  <a:ext uri="{FF2B5EF4-FFF2-40B4-BE49-F238E27FC236}">
                    <a16:creationId xmlns:a16="http://schemas.microsoft.com/office/drawing/2014/main" id="{AB95734E-99D8-4A8B-908E-9698E21E63EE}"/>
                  </a:ext>
                </a:extLst>
              </p:cNvPr>
              <p:cNvSpPr txBox="1"/>
              <p:nvPr/>
            </p:nvSpPr>
            <p:spPr>
              <a:xfrm>
                <a:off x="9252226" y="4388539"/>
                <a:ext cx="2290151" cy="360548"/>
              </a:xfrm>
              <a:prstGeom prst="rect">
                <a:avLst/>
              </a:prstGeom>
              <a:noFill/>
            </p:spPr>
            <p:txBody>
              <a:bodyPr wrap="square" rtlCol="0">
                <a:spAutoFit/>
              </a:bodyPr>
              <a:lstStyle/>
              <a:p>
                <a:pPr algn="dist">
                  <a:lnSpc>
                    <a:spcPct val="150000"/>
                  </a:lnSpc>
                </a:pPr>
                <a:r>
                  <a:rPr lang="ja-JP" altLang="en-US" sz="1400" b="1" dirty="0">
                    <a:solidFill>
                      <a:schemeClr val="tx2"/>
                    </a:solidFill>
                    <a:latin typeface="BIZ UDPゴシック" panose="020B0400000000000000" pitchFamily="50" charset="-128"/>
                    <a:ea typeface="BIZ UDPゴシック" panose="020B0400000000000000" pitchFamily="50" charset="-128"/>
                  </a:rPr>
                  <a:t>ひとりひとりの変化を</a:t>
                </a:r>
                <a:endParaRPr lang="en-US" altLang="ja-JP" sz="1400" b="1" dirty="0">
                  <a:solidFill>
                    <a:schemeClr val="tx2"/>
                  </a:solidFill>
                  <a:latin typeface="BIZ UDPゴシック" panose="020B0400000000000000" pitchFamily="50" charset="-128"/>
                  <a:ea typeface="BIZ UDPゴシック" panose="020B0400000000000000" pitchFamily="50" charset="-128"/>
                </a:endParaRPr>
              </a:p>
            </p:txBody>
          </p:sp>
          <p:sp>
            <p:nvSpPr>
              <p:cNvPr id="89" name="目印があると線が引きやすいよ！">
                <a:extLst>
                  <a:ext uri="{FF2B5EF4-FFF2-40B4-BE49-F238E27FC236}">
                    <a16:creationId xmlns:a16="http://schemas.microsoft.com/office/drawing/2014/main" id="{DD376563-8B08-43F8-BE98-336BCB683499}"/>
                  </a:ext>
                </a:extLst>
              </p:cNvPr>
              <p:cNvSpPr txBox="1"/>
              <p:nvPr/>
            </p:nvSpPr>
            <p:spPr>
              <a:xfrm>
                <a:off x="9293297" y="4738268"/>
                <a:ext cx="2167846" cy="360548"/>
              </a:xfrm>
              <a:prstGeom prst="rect">
                <a:avLst/>
              </a:prstGeom>
              <a:noFill/>
            </p:spPr>
            <p:txBody>
              <a:bodyPr wrap="square" rtlCol="0">
                <a:spAutoFit/>
              </a:bodyPr>
              <a:lstStyle/>
              <a:p>
                <a:pPr algn="dist">
                  <a:lnSpc>
                    <a:spcPct val="150000"/>
                  </a:lnSpc>
                </a:pPr>
                <a:r>
                  <a:rPr lang="ja-JP" altLang="en-US" sz="1400" b="1" dirty="0">
                    <a:solidFill>
                      <a:schemeClr val="tx2"/>
                    </a:solidFill>
                    <a:latin typeface="BIZ UDPゴシック" panose="020B0400000000000000" pitchFamily="50" charset="-128"/>
                    <a:ea typeface="BIZ UDPゴシック" panose="020B0400000000000000" pitchFamily="50" charset="-128"/>
                  </a:rPr>
                  <a:t>読み取りやすいね！</a:t>
                </a:r>
                <a:endParaRPr lang="en-US" altLang="ja-JP" sz="1400" b="1" dirty="0">
                  <a:solidFill>
                    <a:schemeClr val="tx2"/>
                  </a:solidFill>
                  <a:latin typeface="BIZ UDPゴシック" panose="020B0400000000000000" pitchFamily="50" charset="-128"/>
                  <a:ea typeface="BIZ UDPゴシック" panose="020B0400000000000000" pitchFamily="50" charset="-128"/>
                </a:endParaRPr>
              </a:p>
            </p:txBody>
          </p:sp>
          <p:sp>
            <p:nvSpPr>
              <p:cNvPr id="90" name="同時に並べても">
                <a:extLst>
                  <a:ext uri="{FF2B5EF4-FFF2-40B4-BE49-F238E27FC236}">
                    <a16:creationId xmlns:a16="http://schemas.microsoft.com/office/drawing/2014/main" id="{B3419DB1-A759-44B0-85E6-F78B7B34AB6C}"/>
                  </a:ext>
                </a:extLst>
              </p:cNvPr>
              <p:cNvSpPr txBox="1"/>
              <p:nvPr/>
            </p:nvSpPr>
            <p:spPr>
              <a:xfrm>
                <a:off x="9278336" y="4064047"/>
                <a:ext cx="2010090" cy="360548"/>
              </a:xfrm>
              <a:prstGeom prst="rect">
                <a:avLst/>
              </a:prstGeom>
              <a:noFill/>
            </p:spPr>
            <p:txBody>
              <a:bodyPr wrap="square" rtlCol="0">
                <a:spAutoFit/>
              </a:bodyPr>
              <a:lstStyle/>
              <a:p>
                <a:pPr algn="dist">
                  <a:lnSpc>
                    <a:spcPct val="150000"/>
                  </a:lnSpc>
                </a:pPr>
                <a:r>
                  <a:rPr lang="ja-JP" altLang="en-US" sz="1400" b="1" dirty="0">
                    <a:solidFill>
                      <a:schemeClr val="tx2"/>
                    </a:solidFill>
                    <a:latin typeface="BIZ UDPゴシック" panose="020B0400000000000000" pitchFamily="50" charset="-128"/>
                    <a:ea typeface="BIZ UDPゴシック" panose="020B0400000000000000" pitchFamily="50" charset="-128"/>
                  </a:rPr>
                  <a:t>同時に並べても、</a:t>
                </a:r>
                <a:endParaRPr lang="en-US" altLang="ja-JP" sz="1400" b="1" dirty="0">
                  <a:solidFill>
                    <a:schemeClr val="tx2"/>
                  </a:solidFill>
                  <a:latin typeface="BIZ UDPゴシック" panose="020B0400000000000000" pitchFamily="50" charset="-128"/>
                  <a:ea typeface="BIZ UDPゴシック" panose="020B0400000000000000" pitchFamily="50" charset="-128"/>
                </a:endParaRPr>
              </a:p>
            </p:txBody>
          </p:sp>
          <p:sp>
            <p:nvSpPr>
              <p:cNvPr id="91" name="めじるし">
                <a:extLst>
                  <a:ext uri="{FF2B5EF4-FFF2-40B4-BE49-F238E27FC236}">
                    <a16:creationId xmlns:a16="http://schemas.microsoft.com/office/drawing/2014/main" id="{5BCDA899-41BC-4F72-BCDD-FC1FB974063E}"/>
                  </a:ext>
                </a:extLst>
              </p:cNvPr>
              <p:cNvSpPr txBox="1"/>
              <p:nvPr/>
            </p:nvSpPr>
            <p:spPr>
              <a:xfrm>
                <a:off x="9278336" y="3667452"/>
                <a:ext cx="640448" cy="215444"/>
              </a:xfrm>
              <a:prstGeom prst="rect">
                <a:avLst/>
              </a:prstGeom>
              <a:noFill/>
            </p:spPr>
            <p:txBody>
              <a:bodyPr wrap="square" rtlCol="0">
                <a:spAutoFit/>
              </a:bodyPr>
              <a:lstStyle/>
              <a:p>
                <a:pPr algn="dist"/>
                <a:r>
                  <a:rPr lang="ja-JP" altLang="en-US" sz="800" b="1" dirty="0">
                    <a:solidFill>
                      <a:schemeClr val="tx2"/>
                    </a:solidFill>
                    <a:latin typeface="BIZ UDPゴシック" panose="020B0400000000000000" pitchFamily="50" charset="-128"/>
                    <a:ea typeface="BIZ UDPゴシック" panose="020B0400000000000000" pitchFamily="50" charset="-128"/>
                  </a:rPr>
                  <a:t>ふくすう</a:t>
                </a:r>
                <a:endParaRPr kumimoji="1" lang="en-US" altLang="ja-JP" sz="800" b="1" dirty="0">
                  <a:solidFill>
                    <a:schemeClr val="tx2"/>
                  </a:solidFill>
                  <a:latin typeface="BIZ UDPゴシック" panose="020B0400000000000000" pitchFamily="50" charset="-128"/>
                  <a:ea typeface="BIZ UDPゴシック" panose="020B0400000000000000" pitchFamily="50" charset="-128"/>
                </a:endParaRPr>
              </a:p>
            </p:txBody>
          </p:sp>
          <p:sp>
            <p:nvSpPr>
              <p:cNvPr id="92" name="めじるし">
                <a:extLst>
                  <a:ext uri="{FF2B5EF4-FFF2-40B4-BE49-F238E27FC236}">
                    <a16:creationId xmlns:a16="http://schemas.microsoft.com/office/drawing/2014/main" id="{BD1D8A45-6142-48DE-AA7D-E441F527068D}"/>
                  </a:ext>
                </a:extLst>
              </p:cNvPr>
              <p:cNvSpPr txBox="1"/>
              <p:nvPr/>
            </p:nvSpPr>
            <p:spPr>
              <a:xfrm>
                <a:off x="9286251" y="4025769"/>
                <a:ext cx="589470" cy="219173"/>
              </a:xfrm>
              <a:prstGeom prst="rect">
                <a:avLst/>
              </a:prstGeom>
              <a:noFill/>
            </p:spPr>
            <p:txBody>
              <a:bodyPr wrap="square" rtlCol="0">
                <a:spAutoFit/>
              </a:bodyPr>
              <a:lstStyle/>
              <a:p>
                <a:pPr algn="dist"/>
                <a:r>
                  <a:rPr lang="ja-JP" altLang="en-US" sz="800" b="1" dirty="0">
                    <a:solidFill>
                      <a:schemeClr val="tx2"/>
                    </a:solidFill>
                    <a:latin typeface="BIZ UDPゴシック" panose="020B0400000000000000" pitchFamily="50" charset="-128"/>
                    <a:ea typeface="BIZ UDPゴシック" panose="020B0400000000000000" pitchFamily="50" charset="-128"/>
                  </a:rPr>
                  <a:t>どうじ</a:t>
                </a:r>
                <a:endParaRPr kumimoji="1" lang="en-US" altLang="ja-JP" sz="800" b="1" dirty="0">
                  <a:solidFill>
                    <a:schemeClr val="tx2"/>
                  </a:solidFill>
                  <a:latin typeface="BIZ UDPゴシック" panose="020B0400000000000000" pitchFamily="50" charset="-128"/>
                  <a:ea typeface="BIZ UDPゴシック" panose="020B0400000000000000" pitchFamily="50" charset="-128"/>
                </a:endParaRPr>
              </a:p>
            </p:txBody>
          </p:sp>
          <p:sp>
            <p:nvSpPr>
              <p:cNvPr id="93" name="めじるし">
                <a:extLst>
                  <a:ext uri="{FF2B5EF4-FFF2-40B4-BE49-F238E27FC236}">
                    <a16:creationId xmlns:a16="http://schemas.microsoft.com/office/drawing/2014/main" id="{442C679E-44BF-470B-AEAB-23A8779D0AC4}"/>
                  </a:ext>
                </a:extLst>
              </p:cNvPr>
              <p:cNvSpPr txBox="1"/>
              <p:nvPr/>
            </p:nvSpPr>
            <p:spPr>
              <a:xfrm>
                <a:off x="10720510" y="4347951"/>
                <a:ext cx="560772" cy="215444"/>
              </a:xfrm>
              <a:prstGeom prst="rect">
                <a:avLst/>
              </a:prstGeom>
              <a:noFill/>
            </p:spPr>
            <p:txBody>
              <a:bodyPr wrap="square" rtlCol="0">
                <a:spAutoFit/>
              </a:bodyPr>
              <a:lstStyle/>
              <a:p>
                <a:pPr algn="dist"/>
                <a:r>
                  <a:rPr lang="ja-JP" altLang="en-US" sz="800" b="1" dirty="0">
                    <a:solidFill>
                      <a:schemeClr val="tx2"/>
                    </a:solidFill>
                    <a:latin typeface="BIZ UDPゴシック" panose="020B0400000000000000" pitchFamily="50" charset="-128"/>
                    <a:ea typeface="BIZ UDPゴシック" panose="020B0400000000000000" pitchFamily="50" charset="-128"/>
                  </a:rPr>
                  <a:t>へんか</a:t>
                </a:r>
                <a:endParaRPr kumimoji="1" lang="en-US" altLang="ja-JP" sz="800" b="1" dirty="0">
                  <a:solidFill>
                    <a:schemeClr val="tx2"/>
                  </a:solidFill>
                  <a:latin typeface="BIZ UDPゴシック" panose="020B0400000000000000" pitchFamily="50" charset="-128"/>
                  <a:ea typeface="BIZ UDPゴシック" panose="020B0400000000000000" pitchFamily="50" charset="-128"/>
                </a:endParaRPr>
              </a:p>
            </p:txBody>
          </p:sp>
          <p:sp>
            <p:nvSpPr>
              <p:cNvPr id="94" name="めじるし">
                <a:extLst>
                  <a:ext uri="{FF2B5EF4-FFF2-40B4-BE49-F238E27FC236}">
                    <a16:creationId xmlns:a16="http://schemas.microsoft.com/office/drawing/2014/main" id="{91A3C5F7-022E-4E9C-91E7-508D14EA5A30}"/>
                  </a:ext>
                </a:extLst>
              </p:cNvPr>
              <p:cNvSpPr txBox="1"/>
              <p:nvPr/>
            </p:nvSpPr>
            <p:spPr>
              <a:xfrm>
                <a:off x="9320017" y="4677342"/>
                <a:ext cx="241386" cy="215444"/>
              </a:xfrm>
              <a:prstGeom prst="rect">
                <a:avLst/>
              </a:prstGeom>
              <a:noFill/>
            </p:spPr>
            <p:txBody>
              <a:bodyPr wrap="square" rtlCol="0">
                <a:spAutoFit/>
              </a:bodyPr>
              <a:lstStyle/>
              <a:p>
                <a:pPr algn="dist"/>
                <a:r>
                  <a:rPr lang="ja-JP" altLang="en-US" sz="800" b="1" dirty="0">
                    <a:solidFill>
                      <a:schemeClr val="tx2"/>
                    </a:solidFill>
                    <a:latin typeface="BIZ UDPゴシック" panose="020B0400000000000000" pitchFamily="50" charset="-128"/>
                    <a:ea typeface="BIZ UDPゴシック" panose="020B0400000000000000" pitchFamily="50" charset="-128"/>
                  </a:rPr>
                  <a:t>よ</a:t>
                </a:r>
                <a:endParaRPr kumimoji="1" lang="en-US" altLang="ja-JP" sz="800" b="1" dirty="0">
                  <a:solidFill>
                    <a:schemeClr val="tx2"/>
                  </a:solidFill>
                  <a:latin typeface="BIZ UDPゴシック" panose="020B0400000000000000" pitchFamily="50" charset="-128"/>
                  <a:ea typeface="BIZ UDPゴシック" panose="020B0400000000000000" pitchFamily="50" charset="-128"/>
                </a:endParaRPr>
              </a:p>
            </p:txBody>
          </p:sp>
          <p:sp>
            <p:nvSpPr>
              <p:cNvPr id="95" name="めじるし">
                <a:extLst>
                  <a:ext uri="{FF2B5EF4-FFF2-40B4-BE49-F238E27FC236}">
                    <a16:creationId xmlns:a16="http://schemas.microsoft.com/office/drawing/2014/main" id="{0019B9CF-547F-493B-A087-4EEE21F9991D}"/>
                  </a:ext>
                </a:extLst>
              </p:cNvPr>
              <p:cNvSpPr txBox="1"/>
              <p:nvPr/>
            </p:nvSpPr>
            <p:spPr>
              <a:xfrm>
                <a:off x="9789461" y="4695347"/>
                <a:ext cx="241386" cy="215444"/>
              </a:xfrm>
              <a:prstGeom prst="rect">
                <a:avLst/>
              </a:prstGeom>
              <a:noFill/>
            </p:spPr>
            <p:txBody>
              <a:bodyPr wrap="square" rtlCol="0">
                <a:spAutoFit/>
              </a:bodyPr>
              <a:lstStyle/>
              <a:p>
                <a:pPr algn="dist"/>
                <a:r>
                  <a:rPr kumimoji="1" lang="ja-JP" altLang="en-US" sz="800" b="1" dirty="0">
                    <a:solidFill>
                      <a:schemeClr val="tx2"/>
                    </a:solidFill>
                    <a:latin typeface="BIZ UDPゴシック" panose="020B0400000000000000" pitchFamily="50" charset="-128"/>
                    <a:ea typeface="BIZ UDPゴシック" panose="020B0400000000000000" pitchFamily="50" charset="-128"/>
                  </a:rPr>
                  <a:t>と</a:t>
                </a:r>
                <a:endParaRPr kumimoji="1" lang="en-US" altLang="ja-JP" sz="800" b="1" dirty="0">
                  <a:solidFill>
                    <a:schemeClr val="tx2"/>
                  </a:solidFill>
                  <a:latin typeface="BIZ UDPゴシック" panose="020B0400000000000000" pitchFamily="50" charset="-128"/>
                  <a:ea typeface="BIZ UDPゴシック" panose="020B0400000000000000" pitchFamily="50" charset="-128"/>
                </a:endParaRPr>
              </a:p>
            </p:txBody>
          </p:sp>
          <p:grpSp>
            <p:nvGrpSpPr>
              <p:cNvPr id="117" name="グループ化 116">
                <a:extLst>
                  <a:ext uri="{FF2B5EF4-FFF2-40B4-BE49-F238E27FC236}">
                    <a16:creationId xmlns:a16="http://schemas.microsoft.com/office/drawing/2014/main" id="{EB6F6FB5-52E2-4FFA-8746-6CD17BE78A01}"/>
                  </a:ext>
                </a:extLst>
              </p:cNvPr>
              <p:cNvGrpSpPr/>
              <p:nvPr/>
            </p:nvGrpSpPr>
            <p:grpSpPr>
              <a:xfrm>
                <a:off x="9438055" y="3198922"/>
                <a:ext cx="1918123" cy="483279"/>
                <a:chOff x="9641682" y="2712513"/>
                <a:chExt cx="1918125" cy="483279"/>
              </a:xfrm>
            </p:grpSpPr>
            <p:grpSp>
              <p:nvGrpSpPr>
                <p:cNvPr id="118" name="グループ化 117">
                  <a:extLst>
                    <a:ext uri="{FF2B5EF4-FFF2-40B4-BE49-F238E27FC236}">
                      <a16:creationId xmlns:a16="http://schemas.microsoft.com/office/drawing/2014/main" id="{ABADAF9A-4FB1-45C9-9319-A80C115035F4}"/>
                    </a:ext>
                  </a:extLst>
                </p:cNvPr>
                <p:cNvGrpSpPr/>
                <p:nvPr/>
              </p:nvGrpSpPr>
              <p:grpSpPr>
                <a:xfrm>
                  <a:off x="9641682" y="2712513"/>
                  <a:ext cx="1918125" cy="483279"/>
                  <a:chOff x="556221" y="2729181"/>
                  <a:chExt cx="1547617" cy="483279"/>
                </a:xfrm>
              </p:grpSpPr>
              <p:sp>
                <p:nvSpPr>
                  <p:cNvPr id="120" name="正方形/長方形 119">
                    <a:extLst>
                      <a:ext uri="{FF2B5EF4-FFF2-40B4-BE49-F238E27FC236}">
                        <a16:creationId xmlns:a16="http://schemas.microsoft.com/office/drawing/2014/main" id="{770EAF31-4E78-4B29-A1DC-2FB17D85113F}"/>
                      </a:ext>
                    </a:extLst>
                  </p:cNvPr>
                  <p:cNvSpPr/>
                  <p:nvPr/>
                </p:nvSpPr>
                <p:spPr>
                  <a:xfrm>
                    <a:off x="556221" y="2729181"/>
                    <a:ext cx="1520090" cy="483279"/>
                  </a:xfrm>
                  <a:prstGeom prst="rect">
                    <a:avLst/>
                  </a:prstGeom>
                  <a:solidFill>
                    <a:schemeClr val="bg1"/>
                  </a:solidFill>
                  <a:ln w="19050">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solidFill>
                        <a:schemeClr val="tx2"/>
                      </a:solidFill>
                    </a:endParaRPr>
                  </a:p>
                </p:txBody>
              </p:sp>
              <p:sp>
                <p:nvSpPr>
                  <p:cNvPr id="121" name="折れ線グラフ">
                    <a:extLst>
                      <a:ext uri="{FF2B5EF4-FFF2-40B4-BE49-F238E27FC236}">
                        <a16:creationId xmlns:a16="http://schemas.microsoft.com/office/drawing/2014/main" id="{A729DC8B-DF6F-483C-9603-CA2F326600F6}"/>
                      </a:ext>
                    </a:extLst>
                  </p:cNvPr>
                  <p:cNvSpPr txBox="1"/>
                  <p:nvPr/>
                </p:nvSpPr>
                <p:spPr>
                  <a:xfrm>
                    <a:off x="572578" y="2815181"/>
                    <a:ext cx="1531260" cy="361959"/>
                  </a:xfrm>
                  <a:prstGeom prst="rect">
                    <a:avLst/>
                  </a:prstGeom>
                  <a:noFill/>
                </p:spPr>
                <p:txBody>
                  <a:bodyPr wrap="square" rtlCol="0">
                    <a:spAutoFit/>
                  </a:bodyPr>
                  <a:lstStyle/>
                  <a:p>
                    <a:pPr marL="0" marR="0" lvl="0" indent="0" algn="dist" defTabSz="914400" rtl="0" eaLnBrk="1" fontAlgn="auto" latinLnBrk="0" hangingPunct="1">
                      <a:lnSpc>
                        <a:spcPct val="130000"/>
                      </a:lnSpc>
                      <a:spcBef>
                        <a:spcPts val="0"/>
                      </a:spcBef>
                      <a:spcAft>
                        <a:spcPts val="0"/>
                      </a:spcAft>
                      <a:buClrTx/>
                      <a:buSzTx/>
                      <a:buFontTx/>
                      <a:buNone/>
                      <a:tabLst/>
                      <a:defRPr/>
                    </a:pPr>
                    <a:r>
                      <a:rPr kumimoji="1" lang="ja-JP" altLang="en-US" sz="1600" b="1" i="0" strike="noStrike" kern="1200" normalizeH="0" baseline="0" noProof="0" dirty="0">
                        <a:ln w="0"/>
                        <a:solidFill>
                          <a:schemeClr val="tx2"/>
                        </a:solidFill>
                        <a:uLnTx/>
                        <a:uFillTx/>
                        <a:latin typeface="BIZ UDPゴシック" panose="020B0400000000000000" pitchFamily="50" charset="-128"/>
                        <a:ea typeface="BIZ UDPゴシック" panose="020B0400000000000000" pitchFamily="50" charset="-128"/>
                        <a:cs typeface="+mn-cs"/>
                      </a:rPr>
                      <a:t>折れ線グラフ</a:t>
                    </a:r>
                    <a:endParaRPr kumimoji="1" lang="en-US" altLang="ja-JP" sz="1600" b="1" i="0" strike="noStrike" kern="1200" normalizeH="0" baseline="0" noProof="0" dirty="0">
                      <a:ln w="0"/>
                      <a:solidFill>
                        <a:schemeClr val="tx2"/>
                      </a:solidFill>
                      <a:uLnTx/>
                      <a:uFillTx/>
                      <a:latin typeface="BIZ UDPゴシック" panose="020B0400000000000000" pitchFamily="50" charset="-128"/>
                      <a:ea typeface="BIZ UDPゴシック" panose="020B0400000000000000" pitchFamily="50" charset="-128"/>
                      <a:cs typeface="+mn-cs"/>
                    </a:endParaRPr>
                  </a:p>
                </p:txBody>
              </p:sp>
              <p:sp>
                <p:nvSpPr>
                  <p:cNvPr id="122" name="お">
                    <a:extLst>
                      <a:ext uri="{FF2B5EF4-FFF2-40B4-BE49-F238E27FC236}">
                        <a16:creationId xmlns:a16="http://schemas.microsoft.com/office/drawing/2014/main" id="{F6767ECD-F3BE-4F07-9450-08034A328CBA}"/>
                      </a:ext>
                    </a:extLst>
                  </p:cNvPr>
                  <p:cNvSpPr txBox="1"/>
                  <p:nvPr/>
                </p:nvSpPr>
                <p:spPr>
                  <a:xfrm>
                    <a:off x="556222" y="2746001"/>
                    <a:ext cx="338563" cy="2154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お</a:t>
                    </a:r>
                  </a:p>
                </p:txBody>
              </p:sp>
            </p:grpSp>
            <p:sp>
              <p:nvSpPr>
                <p:cNvPr id="119" name="せん">
                  <a:extLst>
                    <a:ext uri="{FF2B5EF4-FFF2-40B4-BE49-F238E27FC236}">
                      <a16:creationId xmlns:a16="http://schemas.microsoft.com/office/drawing/2014/main" id="{F031AB66-6311-46DA-BF01-7899DD55E28F}"/>
                    </a:ext>
                  </a:extLst>
                </p:cNvPr>
                <p:cNvSpPr txBox="1"/>
                <p:nvPr/>
              </p:nvSpPr>
              <p:spPr>
                <a:xfrm>
                  <a:off x="10245776" y="2729333"/>
                  <a:ext cx="419616" cy="223193"/>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せん</a:t>
                  </a:r>
                </a:p>
              </p:txBody>
            </p:sp>
          </p:grpSp>
        </p:grpSp>
        <p:sp>
          <p:nvSpPr>
            <p:cNvPr id="105" name="なら">
              <a:extLst>
                <a:ext uri="{FF2B5EF4-FFF2-40B4-BE49-F238E27FC236}">
                  <a16:creationId xmlns:a16="http://schemas.microsoft.com/office/drawing/2014/main" id="{9C94726A-5D12-4ADB-A95D-745B0780D373}"/>
                </a:ext>
              </a:extLst>
            </p:cNvPr>
            <p:cNvSpPr txBox="1"/>
            <p:nvPr/>
          </p:nvSpPr>
          <p:spPr>
            <a:xfrm>
              <a:off x="10008013" y="4656458"/>
              <a:ext cx="411203" cy="215444"/>
            </a:xfrm>
            <a:prstGeom prst="rect">
              <a:avLst/>
            </a:prstGeom>
            <a:noFill/>
          </p:spPr>
          <p:txBody>
            <a:bodyPr wrap="square" rtlCol="0">
              <a:spAutoFit/>
            </a:bodyPr>
            <a:lstStyle/>
            <a:p>
              <a:pPr algn="dist"/>
              <a:r>
                <a:rPr lang="ja-JP" altLang="en-US" sz="800" b="1" dirty="0">
                  <a:solidFill>
                    <a:schemeClr val="tx2"/>
                  </a:solidFill>
                  <a:latin typeface="BIZ UDPゴシック" panose="020B0400000000000000" pitchFamily="50" charset="-128"/>
                  <a:ea typeface="BIZ UDPゴシック" panose="020B0400000000000000" pitchFamily="50" charset="-128"/>
                </a:rPr>
                <a:t>なら</a:t>
              </a:r>
              <a:endParaRPr kumimoji="1" lang="en-US" altLang="ja-JP" sz="800" b="1" dirty="0">
                <a:solidFill>
                  <a:schemeClr val="tx2"/>
                </a:solidFill>
                <a:latin typeface="BIZ UDPゴシック" panose="020B0400000000000000" pitchFamily="50" charset="-128"/>
                <a:ea typeface="BIZ UDPゴシック" panose="020B0400000000000000" pitchFamily="50" charset="-128"/>
              </a:endParaRPr>
            </a:p>
          </p:txBody>
        </p:sp>
      </p:grpSp>
      <p:grpSp>
        <p:nvGrpSpPr>
          <p:cNvPr id="134" name="前へ／次へ">
            <a:extLst>
              <a:ext uri="{FF2B5EF4-FFF2-40B4-BE49-F238E27FC236}">
                <a16:creationId xmlns:a16="http://schemas.microsoft.com/office/drawing/2014/main" id="{1846AE68-A964-4980-A840-342516E5E383}"/>
              </a:ext>
            </a:extLst>
          </p:cNvPr>
          <p:cNvGrpSpPr/>
          <p:nvPr/>
        </p:nvGrpSpPr>
        <p:grpSpPr>
          <a:xfrm>
            <a:off x="10297220" y="169989"/>
            <a:ext cx="1660749" cy="869453"/>
            <a:chOff x="10297220" y="169989"/>
            <a:chExt cx="1660749" cy="869453"/>
          </a:xfrm>
        </p:grpSpPr>
        <p:pic>
          <p:nvPicPr>
            <p:cNvPr id="136" name="図 135">
              <a:hlinkClick r:id="rId9" action="ppaction://hlinksldjump"/>
              <a:extLst>
                <a:ext uri="{FF2B5EF4-FFF2-40B4-BE49-F238E27FC236}">
                  <a16:creationId xmlns:a16="http://schemas.microsoft.com/office/drawing/2014/main" id="{36996A1E-C0ED-444C-AA09-FE94F61460E4}"/>
                </a:ext>
              </a:extLst>
            </p:cNvPr>
            <p:cNvPicPr>
              <a:picLocks noChangeAspect="1"/>
            </p:cNvPicPr>
            <p:nvPr/>
          </p:nvPicPr>
          <p:blipFill>
            <a:blip r:embed="rId10"/>
            <a:stretch>
              <a:fillRect/>
            </a:stretch>
          </p:blipFill>
          <p:spPr>
            <a:xfrm>
              <a:off x="10297220" y="179831"/>
              <a:ext cx="737680" cy="859611"/>
            </a:xfrm>
            <a:prstGeom prst="rect">
              <a:avLst/>
            </a:prstGeom>
          </p:spPr>
        </p:pic>
        <p:pic>
          <p:nvPicPr>
            <p:cNvPr id="137" name="図 136">
              <a:hlinkClick r:id="rId11" action="ppaction://hlinksldjump"/>
              <a:extLst>
                <a:ext uri="{FF2B5EF4-FFF2-40B4-BE49-F238E27FC236}">
                  <a16:creationId xmlns:a16="http://schemas.microsoft.com/office/drawing/2014/main" id="{DE276E3A-E83E-440C-9D78-DDA165BFDBB2}"/>
                </a:ext>
              </a:extLst>
            </p:cNvPr>
            <p:cNvPicPr>
              <a:picLocks noChangeAspect="1"/>
            </p:cNvPicPr>
            <p:nvPr/>
          </p:nvPicPr>
          <p:blipFill>
            <a:blip r:embed="rId12"/>
            <a:stretch>
              <a:fillRect/>
            </a:stretch>
          </p:blipFill>
          <p:spPr>
            <a:xfrm>
              <a:off x="11220289" y="169989"/>
              <a:ext cx="737680" cy="859611"/>
            </a:xfrm>
            <a:prstGeom prst="rect">
              <a:avLst/>
            </a:prstGeom>
          </p:spPr>
        </p:pic>
      </p:grpSp>
      <p:grpSp>
        <p:nvGrpSpPr>
          <p:cNvPr id="4" name="棒グラフ">
            <a:extLst>
              <a:ext uri="{FF2B5EF4-FFF2-40B4-BE49-F238E27FC236}">
                <a16:creationId xmlns:a16="http://schemas.microsoft.com/office/drawing/2014/main" id="{B9E401D6-DDB3-4B90-8EF3-04CFC63151DA}"/>
              </a:ext>
            </a:extLst>
          </p:cNvPr>
          <p:cNvGrpSpPr/>
          <p:nvPr/>
        </p:nvGrpSpPr>
        <p:grpSpPr>
          <a:xfrm>
            <a:off x="8782069" y="1127063"/>
            <a:ext cx="3331737" cy="2246688"/>
            <a:chOff x="8782069" y="1127063"/>
            <a:chExt cx="3331737" cy="2246688"/>
          </a:xfrm>
        </p:grpSpPr>
        <p:sp>
          <p:nvSpPr>
            <p:cNvPr id="28" name="作業手順③吹き出し">
              <a:extLst>
                <a:ext uri="{FF2B5EF4-FFF2-40B4-BE49-F238E27FC236}">
                  <a16:creationId xmlns:a16="http://schemas.microsoft.com/office/drawing/2014/main" id="{5CB60ABA-A228-4BDC-9DD4-BF19D71CB966}"/>
                </a:ext>
              </a:extLst>
            </p:cNvPr>
            <p:cNvSpPr/>
            <p:nvPr/>
          </p:nvSpPr>
          <p:spPr>
            <a:xfrm>
              <a:off x="8782069" y="1531975"/>
              <a:ext cx="3331737" cy="1841776"/>
            </a:xfrm>
            <a:prstGeom prst="wedgeRoundRectCallout">
              <a:avLst>
                <a:gd name="adj1" fmla="val -56729"/>
                <a:gd name="adj2" fmla="val -38055"/>
                <a:gd name="adj3" fmla="val 16667"/>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2"/>
                </a:solidFill>
              </a:endParaRPr>
            </a:p>
          </p:txBody>
        </p:sp>
        <p:sp>
          <p:nvSpPr>
            <p:cNvPr id="106" name="目印があると線が引きやすいよ！">
              <a:extLst>
                <a:ext uri="{FF2B5EF4-FFF2-40B4-BE49-F238E27FC236}">
                  <a16:creationId xmlns:a16="http://schemas.microsoft.com/office/drawing/2014/main" id="{FA21A619-4625-459B-B9CE-72E475D02C05}"/>
                </a:ext>
              </a:extLst>
            </p:cNvPr>
            <p:cNvSpPr txBox="1"/>
            <p:nvPr/>
          </p:nvSpPr>
          <p:spPr>
            <a:xfrm>
              <a:off x="8968986" y="2652656"/>
              <a:ext cx="3069255" cy="360548"/>
            </a:xfrm>
            <a:prstGeom prst="rect">
              <a:avLst/>
            </a:prstGeom>
            <a:noFill/>
          </p:spPr>
          <p:txBody>
            <a:bodyPr wrap="square" rtlCol="0">
              <a:spAutoFit/>
            </a:bodyPr>
            <a:lstStyle/>
            <a:p>
              <a:pPr algn="dist">
                <a:lnSpc>
                  <a:spcPct val="150000"/>
                </a:lnSpc>
              </a:pPr>
              <a:r>
                <a:rPr lang="ja-JP" altLang="en-US" sz="1400" b="1" dirty="0">
                  <a:solidFill>
                    <a:schemeClr val="tx2"/>
                  </a:solidFill>
                  <a:latin typeface="BIZ UDPゴシック" panose="020B0400000000000000" pitchFamily="50" charset="-128"/>
                  <a:ea typeface="BIZ UDPゴシック" panose="020B0400000000000000" pitchFamily="50" charset="-128"/>
                </a:rPr>
                <a:t>時間にともなう冊数の変化は</a:t>
              </a:r>
              <a:endParaRPr lang="en-US" altLang="ja-JP" sz="1400" b="1" dirty="0">
                <a:solidFill>
                  <a:schemeClr val="tx2"/>
                </a:solidFill>
                <a:latin typeface="BIZ UDPゴシック" panose="020B0400000000000000" pitchFamily="50" charset="-128"/>
                <a:ea typeface="BIZ UDPゴシック" panose="020B0400000000000000" pitchFamily="50" charset="-128"/>
              </a:endParaRPr>
            </a:p>
          </p:txBody>
        </p:sp>
        <p:sp>
          <p:nvSpPr>
            <p:cNvPr id="109" name="めじるし">
              <a:extLst>
                <a:ext uri="{FF2B5EF4-FFF2-40B4-BE49-F238E27FC236}">
                  <a16:creationId xmlns:a16="http://schemas.microsoft.com/office/drawing/2014/main" id="{FAB4EA69-21EC-4DB2-80B7-B851A116A65C}"/>
                </a:ext>
              </a:extLst>
            </p:cNvPr>
            <p:cNvSpPr txBox="1"/>
            <p:nvPr/>
          </p:nvSpPr>
          <p:spPr>
            <a:xfrm>
              <a:off x="10531514" y="2609645"/>
              <a:ext cx="630599" cy="216457"/>
            </a:xfrm>
            <a:prstGeom prst="rect">
              <a:avLst/>
            </a:prstGeom>
            <a:noFill/>
          </p:spPr>
          <p:txBody>
            <a:bodyPr wrap="square" rtlCol="0">
              <a:spAutoFit/>
            </a:bodyPr>
            <a:lstStyle/>
            <a:p>
              <a:pPr algn="dist"/>
              <a:r>
                <a:rPr lang="ja-JP" altLang="en-US" sz="800" b="1" dirty="0">
                  <a:solidFill>
                    <a:schemeClr val="tx2"/>
                  </a:solidFill>
                  <a:latin typeface="BIZ UDゴシック" panose="020B0400000000000000" pitchFamily="49" charset="-128"/>
                  <a:ea typeface="BIZ UDゴシック" panose="020B0400000000000000" pitchFamily="49" charset="-128"/>
                </a:rPr>
                <a:t>さっすう</a:t>
              </a:r>
              <a:endParaRPr kumimoji="1" lang="en-US" altLang="ja-JP" sz="800" b="1" dirty="0">
                <a:solidFill>
                  <a:schemeClr val="tx2"/>
                </a:solidFill>
                <a:latin typeface="BIZ UDゴシック" panose="020B0400000000000000" pitchFamily="49" charset="-128"/>
                <a:ea typeface="BIZ UDゴシック" panose="020B0400000000000000" pitchFamily="49" charset="-128"/>
              </a:endParaRPr>
            </a:p>
          </p:txBody>
        </p:sp>
        <p:sp>
          <p:nvSpPr>
            <p:cNvPr id="112" name="めじるし">
              <a:extLst>
                <a:ext uri="{FF2B5EF4-FFF2-40B4-BE49-F238E27FC236}">
                  <a16:creationId xmlns:a16="http://schemas.microsoft.com/office/drawing/2014/main" id="{A8AAF85F-628F-42C4-8219-93F25CA5F800}"/>
                </a:ext>
              </a:extLst>
            </p:cNvPr>
            <p:cNvSpPr txBox="1"/>
            <p:nvPr/>
          </p:nvSpPr>
          <p:spPr>
            <a:xfrm>
              <a:off x="11222880" y="2608634"/>
              <a:ext cx="584854" cy="215444"/>
            </a:xfrm>
            <a:prstGeom prst="rect">
              <a:avLst/>
            </a:prstGeom>
            <a:noFill/>
          </p:spPr>
          <p:txBody>
            <a:bodyPr wrap="square" rtlCol="0">
              <a:spAutoFit/>
            </a:bodyPr>
            <a:lstStyle/>
            <a:p>
              <a:pPr algn="dist"/>
              <a:r>
                <a:rPr lang="ja-JP" altLang="en-US" sz="800" b="1" dirty="0">
                  <a:solidFill>
                    <a:schemeClr val="tx2"/>
                  </a:solidFill>
                  <a:latin typeface="BIZ UDゴシック" panose="020B0400000000000000" pitchFamily="49" charset="-128"/>
                  <a:ea typeface="BIZ UDゴシック" panose="020B0400000000000000" pitchFamily="49" charset="-128"/>
                </a:rPr>
                <a:t>へんか</a:t>
              </a:r>
              <a:endParaRPr kumimoji="1" lang="en-US" altLang="ja-JP" sz="800" b="1" dirty="0">
                <a:solidFill>
                  <a:schemeClr val="tx2"/>
                </a:solidFill>
                <a:latin typeface="BIZ UDゴシック" panose="020B0400000000000000" pitchFamily="49" charset="-128"/>
                <a:ea typeface="BIZ UDゴシック" panose="020B0400000000000000" pitchFamily="49" charset="-128"/>
              </a:endParaRPr>
            </a:p>
          </p:txBody>
        </p:sp>
        <p:sp>
          <p:nvSpPr>
            <p:cNvPr id="125" name="目印があると線が引きやすいよ！">
              <a:extLst>
                <a:ext uri="{FF2B5EF4-FFF2-40B4-BE49-F238E27FC236}">
                  <a16:creationId xmlns:a16="http://schemas.microsoft.com/office/drawing/2014/main" id="{580CAF8E-96EB-4649-A41F-DADF48148AE2}"/>
                </a:ext>
              </a:extLst>
            </p:cNvPr>
            <p:cNvSpPr txBox="1"/>
            <p:nvPr/>
          </p:nvSpPr>
          <p:spPr>
            <a:xfrm>
              <a:off x="8925559" y="2310674"/>
              <a:ext cx="2153407" cy="360548"/>
            </a:xfrm>
            <a:prstGeom prst="rect">
              <a:avLst/>
            </a:prstGeom>
            <a:noFill/>
          </p:spPr>
          <p:txBody>
            <a:bodyPr wrap="square" rtlCol="0">
              <a:spAutoFit/>
            </a:bodyPr>
            <a:lstStyle/>
            <a:p>
              <a:pPr algn="dist">
                <a:lnSpc>
                  <a:spcPct val="150000"/>
                </a:lnSpc>
              </a:pPr>
              <a:r>
                <a:rPr lang="ja-JP" altLang="en-US" sz="1400" b="1" dirty="0">
                  <a:solidFill>
                    <a:schemeClr val="tx2"/>
                  </a:solidFill>
                  <a:latin typeface="BIZ UDPゴシック" panose="020B0400000000000000" pitchFamily="50" charset="-128"/>
                  <a:ea typeface="BIZ UDPゴシック" panose="020B0400000000000000" pitchFamily="50" charset="-128"/>
                </a:rPr>
                <a:t>でも、４人それぞれの</a:t>
              </a:r>
              <a:endParaRPr lang="en-US" altLang="ja-JP" sz="1400" b="1" dirty="0">
                <a:solidFill>
                  <a:schemeClr val="tx2"/>
                </a:solidFill>
                <a:latin typeface="BIZ UDPゴシック" panose="020B0400000000000000" pitchFamily="50" charset="-128"/>
                <a:ea typeface="BIZ UDPゴシック" panose="020B0400000000000000" pitchFamily="50" charset="-128"/>
              </a:endParaRPr>
            </a:p>
          </p:txBody>
        </p:sp>
        <p:sp>
          <p:nvSpPr>
            <p:cNvPr id="126" name="めじるし">
              <a:extLst>
                <a:ext uri="{FF2B5EF4-FFF2-40B4-BE49-F238E27FC236}">
                  <a16:creationId xmlns:a16="http://schemas.microsoft.com/office/drawing/2014/main" id="{30B85191-C5C4-4F76-9935-6DB99120FC1F}"/>
                </a:ext>
              </a:extLst>
            </p:cNvPr>
            <p:cNvSpPr txBox="1"/>
            <p:nvPr/>
          </p:nvSpPr>
          <p:spPr>
            <a:xfrm>
              <a:off x="9633161" y="2275354"/>
              <a:ext cx="405370" cy="218620"/>
            </a:xfrm>
            <a:prstGeom prst="rect">
              <a:avLst/>
            </a:prstGeom>
            <a:noFill/>
          </p:spPr>
          <p:txBody>
            <a:bodyPr wrap="square" rtlCol="0">
              <a:spAutoFit/>
            </a:bodyPr>
            <a:lstStyle/>
            <a:p>
              <a:pPr algn="dist"/>
              <a:r>
                <a:rPr lang="ja-JP" altLang="en-US" sz="800" b="1" dirty="0">
                  <a:solidFill>
                    <a:schemeClr val="tx2"/>
                  </a:solidFill>
                  <a:latin typeface="BIZ UDゴシック" panose="020B0400000000000000" pitchFamily="49" charset="-128"/>
                  <a:ea typeface="BIZ UDゴシック" panose="020B0400000000000000" pitchFamily="49" charset="-128"/>
                </a:rPr>
                <a:t>にん</a:t>
              </a:r>
              <a:endParaRPr kumimoji="1" lang="en-US" altLang="ja-JP" sz="800" b="1" dirty="0">
                <a:solidFill>
                  <a:schemeClr val="tx2"/>
                </a:solidFill>
                <a:latin typeface="BIZ UDゴシック" panose="020B0400000000000000" pitchFamily="49" charset="-128"/>
                <a:ea typeface="BIZ UDゴシック" panose="020B0400000000000000" pitchFamily="49" charset="-128"/>
              </a:endParaRPr>
            </a:p>
          </p:txBody>
        </p:sp>
        <p:sp>
          <p:nvSpPr>
            <p:cNvPr id="127" name="目印があると線が引きやすいよ！">
              <a:extLst>
                <a:ext uri="{FF2B5EF4-FFF2-40B4-BE49-F238E27FC236}">
                  <a16:creationId xmlns:a16="http://schemas.microsoft.com/office/drawing/2014/main" id="{5BB1055A-48E1-4746-9D82-1DF0258BD2A9}"/>
                </a:ext>
              </a:extLst>
            </p:cNvPr>
            <p:cNvSpPr txBox="1"/>
            <p:nvPr/>
          </p:nvSpPr>
          <p:spPr>
            <a:xfrm>
              <a:off x="8948104" y="1960535"/>
              <a:ext cx="3090138" cy="360548"/>
            </a:xfrm>
            <a:prstGeom prst="rect">
              <a:avLst/>
            </a:prstGeom>
            <a:noFill/>
          </p:spPr>
          <p:txBody>
            <a:bodyPr wrap="square" rtlCol="0">
              <a:spAutoFit/>
            </a:bodyPr>
            <a:lstStyle/>
            <a:p>
              <a:pPr algn="dist">
                <a:lnSpc>
                  <a:spcPct val="150000"/>
                </a:lnSpc>
              </a:pPr>
              <a:r>
                <a:rPr lang="ja-JP" altLang="en-US" sz="1400" b="1" dirty="0">
                  <a:solidFill>
                    <a:schemeClr val="tx2"/>
                  </a:solidFill>
                  <a:latin typeface="BIZ UDPゴシック" panose="020B0400000000000000" pitchFamily="50" charset="-128"/>
                  <a:ea typeface="BIZ UDPゴシック" panose="020B0400000000000000" pitchFamily="50" charset="-128"/>
                </a:rPr>
                <a:t>比べる場合は分かりやすい！</a:t>
              </a:r>
              <a:endParaRPr lang="en-US" altLang="ja-JP" sz="1400" b="1" dirty="0">
                <a:solidFill>
                  <a:schemeClr val="tx2"/>
                </a:solidFill>
                <a:latin typeface="BIZ UDPゴシック" panose="020B0400000000000000" pitchFamily="50" charset="-128"/>
                <a:ea typeface="BIZ UDPゴシック" panose="020B0400000000000000" pitchFamily="50" charset="-128"/>
              </a:endParaRPr>
            </a:p>
          </p:txBody>
        </p:sp>
        <p:sp>
          <p:nvSpPr>
            <p:cNvPr id="130" name="めじるし">
              <a:extLst>
                <a:ext uri="{FF2B5EF4-FFF2-40B4-BE49-F238E27FC236}">
                  <a16:creationId xmlns:a16="http://schemas.microsoft.com/office/drawing/2014/main" id="{2CEEA0C8-32CE-48DA-B86C-5709CC2FB18D}"/>
                </a:ext>
              </a:extLst>
            </p:cNvPr>
            <p:cNvSpPr txBox="1"/>
            <p:nvPr/>
          </p:nvSpPr>
          <p:spPr>
            <a:xfrm>
              <a:off x="8925559" y="1896862"/>
              <a:ext cx="400004" cy="216457"/>
            </a:xfrm>
            <a:prstGeom prst="rect">
              <a:avLst/>
            </a:prstGeom>
            <a:noFill/>
          </p:spPr>
          <p:txBody>
            <a:bodyPr wrap="square" rtlCol="0">
              <a:spAutoFit/>
            </a:bodyPr>
            <a:lstStyle/>
            <a:p>
              <a:pPr algn="dist"/>
              <a:r>
                <a:rPr kumimoji="1" lang="ja-JP" altLang="en-US" sz="800" b="1" dirty="0">
                  <a:solidFill>
                    <a:schemeClr val="tx2"/>
                  </a:solidFill>
                  <a:latin typeface="BIZ UDゴシック" panose="020B0400000000000000" pitchFamily="49" charset="-128"/>
                  <a:ea typeface="BIZ UDゴシック" panose="020B0400000000000000" pitchFamily="49" charset="-128"/>
                </a:rPr>
                <a:t>くら</a:t>
              </a:r>
              <a:endParaRPr kumimoji="1" lang="en-US" altLang="ja-JP" sz="800" b="1" dirty="0">
                <a:solidFill>
                  <a:schemeClr val="tx2"/>
                </a:solidFill>
                <a:latin typeface="BIZ UDゴシック" panose="020B0400000000000000" pitchFamily="49" charset="-128"/>
                <a:ea typeface="BIZ UDゴシック" panose="020B0400000000000000" pitchFamily="49" charset="-128"/>
              </a:endParaRPr>
            </a:p>
          </p:txBody>
        </p:sp>
        <p:sp>
          <p:nvSpPr>
            <p:cNvPr id="132" name="せん">
              <a:extLst>
                <a:ext uri="{FF2B5EF4-FFF2-40B4-BE49-F238E27FC236}">
                  <a16:creationId xmlns:a16="http://schemas.microsoft.com/office/drawing/2014/main" id="{881701E4-A40E-4CE8-B125-F41EBDAAFF54}"/>
                </a:ext>
              </a:extLst>
            </p:cNvPr>
            <p:cNvSpPr txBox="1"/>
            <p:nvPr/>
          </p:nvSpPr>
          <p:spPr>
            <a:xfrm>
              <a:off x="9644457" y="1912203"/>
              <a:ext cx="571145" cy="215444"/>
            </a:xfrm>
            <a:prstGeom prst="rect">
              <a:avLst/>
            </a:prstGeom>
            <a:noFill/>
          </p:spPr>
          <p:txBody>
            <a:bodyPr wrap="square" rtlCol="0">
              <a:spAutoFit/>
            </a:bodyPr>
            <a:lstStyle/>
            <a:p>
              <a:pPr algn="dist"/>
              <a:r>
                <a:rPr kumimoji="1" lang="ja-JP" altLang="en-US" sz="800" b="1" dirty="0">
                  <a:solidFill>
                    <a:schemeClr val="tx2"/>
                  </a:solidFill>
                  <a:latin typeface="BIZ UDゴシック" panose="020B0400000000000000" pitchFamily="49" charset="-128"/>
                  <a:ea typeface="BIZ UDゴシック" panose="020B0400000000000000" pitchFamily="49" charset="-128"/>
                </a:rPr>
                <a:t>ばあい</a:t>
              </a:r>
              <a:endParaRPr kumimoji="1" lang="en-US" altLang="ja-JP" sz="800" b="1" dirty="0">
                <a:solidFill>
                  <a:schemeClr val="tx2"/>
                </a:solidFill>
                <a:latin typeface="BIZ UDゴシック" panose="020B0400000000000000" pitchFamily="49" charset="-128"/>
                <a:ea typeface="BIZ UDゴシック" panose="020B0400000000000000" pitchFamily="49" charset="-128"/>
              </a:endParaRPr>
            </a:p>
          </p:txBody>
        </p:sp>
        <p:grpSp>
          <p:nvGrpSpPr>
            <p:cNvPr id="113" name="グループ化 112">
              <a:extLst>
                <a:ext uri="{FF2B5EF4-FFF2-40B4-BE49-F238E27FC236}">
                  <a16:creationId xmlns:a16="http://schemas.microsoft.com/office/drawing/2014/main" id="{CB849E02-825F-4B86-BCB4-5283B39E535E}"/>
                </a:ext>
              </a:extLst>
            </p:cNvPr>
            <p:cNvGrpSpPr/>
            <p:nvPr/>
          </p:nvGrpSpPr>
          <p:grpSpPr>
            <a:xfrm>
              <a:off x="9451265" y="1127063"/>
              <a:ext cx="1604992" cy="445707"/>
              <a:chOff x="555590" y="2874601"/>
              <a:chExt cx="1604992" cy="445707"/>
            </a:xfrm>
          </p:grpSpPr>
          <p:sp>
            <p:nvSpPr>
              <p:cNvPr id="116" name="正方形/長方形 115">
                <a:extLst>
                  <a:ext uri="{FF2B5EF4-FFF2-40B4-BE49-F238E27FC236}">
                    <a16:creationId xmlns:a16="http://schemas.microsoft.com/office/drawing/2014/main" id="{BAB0E509-7694-4E44-A982-F694962DFD11}"/>
                  </a:ext>
                </a:extLst>
              </p:cNvPr>
              <p:cNvSpPr/>
              <p:nvPr/>
            </p:nvSpPr>
            <p:spPr>
              <a:xfrm>
                <a:off x="555590" y="2888283"/>
                <a:ext cx="1604992" cy="432025"/>
              </a:xfrm>
              <a:prstGeom prst="rect">
                <a:avLst/>
              </a:prstGeom>
              <a:solidFill>
                <a:schemeClr val="bg1"/>
              </a:solidFill>
              <a:ln w="19050">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solidFill>
                    <a:schemeClr val="tx2"/>
                  </a:solidFill>
                </a:endParaRPr>
              </a:p>
            </p:txBody>
          </p:sp>
          <p:sp>
            <p:nvSpPr>
              <p:cNvPr id="114" name="複数のクラスに同じ内容・・・">
                <a:extLst>
                  <a:ext uri="{FF2B5EF4-FFF2-40B4-BE49-F238E27FC236}">
                    <a16:creationId xmlns:a16="http://schemas.microsoft.com/office/drawing/2014/main" id="{2EEAB63B-B551-4ECF-BCE7-D720D5469085}"/>
                  </a:ext>
                </a:extLst>
              </p:cNvPr>
              <p:cNvSpPr txBox="1"/>
              <p:nvPr/>
            </p:nvSpPr>
            <p:spPr>
              <a:xfrm>
                <a:off x="653564" y="2956173"/>
                <a:ext cx="1435155" cy="361959"/>
              </a:xfrm>
              <a:prstGeom prst="rect">
                <a:avLst/>
              </a:prstGeom>
              <a:noFill/>
            </p:spPr>
            <p:txBody>
              <a:bodyPr wrap="square" rtlCol="0">
                <a:spAutoFit/>
              </a:bodyPr>
              <a:lstStyle/>
              <a:p>
                <a:pPr marL="0" marR="0" lvl="0" indent="0" algn="dist" defTabSz="914400" rtl="0" eaLnBrk="1" fontAlgn="auto" latinLnBrk="0" hangingPunct="1">
                  <a:lnSpc>
                    <a:spcPct val="130000"/>
                  </a:lnSpc>
                  <a:spcBef>
                    <a:spcPts val="0"/>
                  </a:spcBef>
                  <a:spcAft>
                    <a:spcPts val="0"/>
                  </a:spcAft>
                  <a:buClrTx/>
                  <a:buSzTx/>
                  <a:buFontTx/>
                  <a:buNone/>
                  <a:tabLst/>
                  <a:defRPr/>
                </a:pPr>
                <a:r>
                  <a:rPr kumimoji="1" lang="ja-JP" altLang="en-US" sz="1600" b="1" i="0" strike="noStrike" kern="1200" normalizeH="0" baseline="0" noProof="0" dirty="0">
                    <a:ln w="0"/>
                    <a:solidFill>
                      <a:schemeClr val="tx2"/>
                    </a:solidFill>
                    <a:uLnTx/>
                    <a:uFillTx/>
                    <a:latin typeface="BIZ UDPゴシック" panose="020B0400000000000000" pitchFamily="50" charset="-128"/>
                    <a:ea typeface="BIZ UDPゴシック" panose="020B0400000000000000" pitchFamily="50" charset="-128"/>
                    <a:cs typeface="+mn-cs"/>
                  </a:rPr>
                  <a:t>棒グラフ</a:t>
                </a:r>
                <a:endParaRPr kumimoji="1" lang="en-US" altLang="ja-JP" sz="1600" b="1" i="0" strike="noStrike" kern="1200" normalizeH="0" baseline="0" noProof="0" dirty="0">
                  <a:ln w="0"/>
                  <a:solidFill>
                    <a:schemeClr val="tx2"/>
                  </a:solidFill>
                  <a:uLnTx/>
                  <a:uFillTx/>
                  <a:latin typeface="BIZ UDPゴシック" panose="020B0400000000000000" pitchFamily="50" charset="-128"/>
                  <a:ea typeface="BIZ UDPゴシック" panose="020B0400000000000000" pitchFamily="50" charset="-128"/>
                  <a:cs typeface="+mn-cs"/>
                </a:endParaRPr>
              </a:p>
            </p:txBody>
          </p:sp>
          <p:sp>
            <p:nvSpPr>
              <p:cNvPr id="115" name="みぎ">
                <a:extLst>
                  <a:ext uri="{FF2B5EF4-FFF2-40B4-BE49-F238E27FC236}">
                    <a16:creationId xmlns:a16="http://schemas.microsoft.com/office/drawing/2014/main" id="{E30E0E93-2A35-419E-BD2F-582E38411AB9}"/>
                  </a:ext>
                </a:extLst>
              </p:cNvPr>
              <p:cNvSpPr txBox="1"/>
              <p:nvPr/>
            </p:nvSpPr>
            <p:spPr>
              <a:xfrm>
                <a:off x="632280" y="2874601"/>
                <a:ext cx="428616" cy="2154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ぼう</a:t>
                </a:r>
              </a:p>
            </p:txBody>
          </p:sp>
        </p:grpSp>
        <p:sp>
          <p:nvSpPr>
            <p:cNvPr id="123" name="せん">
              <a:extLst>
                <a:ext uri="{FF2B5EF4-FFF2-40B4-BE49-F238E27FC236}">
                  <a16:creationId xmlns:a16="http://schemas.microsoft.com/office/drawing/2014/main" id="{A666B624-9663-4DA8-8F6B-9081F5034AD2}"/>
                </a:ext>
              </a:extLst>
            </p:cNvPr>
            <p:cNvSpPr txBox="1"/>
            <p:nvPr/>
          </p:nvSpPr>
          <p:spPr>
            <a:xfrm>
              <a:off x="10360255" y="1921821"/>
              <a:ext cx="270363" cy="216457"/>
            </a:xfrm>
            <a:prstGeom prst="rect">
              <a:avLst/>
            </a:prstGeom>
            <a:noFill/>
          </p:spPr>
          <p:txBody>
            <a:bodyPr wrap="square" rtlCol="0">
              <a:spAutoFit/>
            </a:bodyPr>
            <a:lstStyle/>
            <a:p>
              <a:pPr algn="dist"/>
              <a:r>
                <a:rPr kumimoji="1" lang="ja-JP" altLang="en-US" sz="800" b="1" dirty="0">
                  <a:solidFill>
                    <a:schemeClr val="tx2"/>
                  </a:solidFill>
                  <a:latin typeface="BIZ UDゴシック" panose="020B0400000000000000" pitchFamily="49" charset="-128"/>
                  <a:ea typeface="BIZ UDゴシック" panose="020B0400000000000000" pitchFamily="49" charset="-128"/>
                </a:rPr>
                <a:t>わ</a:t>
              </a:r>
              <a:endParaRPr kumimoji="1" lang="en-US" altLang="ja-JP" sz="800" b="1" dirty="0">
                <a:solidFill>
                  <a:schemeClr val="tx2"/>
                </a:solidFill>
                <a:latin typeface="BIZ UDゴシック" panose="020B0400000000000000" pitchFamily="49" charset="-128"/>
                <a:ea typeface="BIZ UDゴシック" panose="020B0400000000000000" pitchFamily="49" charset="-128"/>
              </a:endParaRPr>
            </a:p>
          </p:txBody>
        </p:sp>
        <p:sp>
          <p:nvSpPr>
            <p:cNvPr id="84" name="めじるし">
              <a:extLst>
                <a:ext uri="{FF2B5EF4-FFF2-40B4-BE49-F238E27FC236}">
                  <a16:creationId xmlns:a16="http://schemas.microsoft.com/office/drawing/2014/main" id="{C9E70BC2-623C-4DA6-B85D-B4423F01EC20}"/>
                </a:ext>
              </a:extLst>
            </p:cNvPr>
            <p:cNvSpPr txBox="1"/>
            <p:nvPr/>
          </p:nvSpPr>
          <p:spPr>
            <a:xfrm>
              <a:off x="8964243" y="2609439"/>
              <a:ext cx="630599" cy="215444"/>
            </a:xfrm>
            <a:prstGeom prst="rect">
              <a:avLst/>
            </a:prstGeom>
            <a:noFill/>
          </p:spPr>
          <p:txBody>
            <a:bodyPr wrap="square" rtlCol="0">
              <a:spAutoFit/>
            </a:bodyPr>
            <a:lstStyle/>
            <a:p>
              <a:pPr algn="dist"/>
              <a:r>
                <a:rPr kumimoji="1" lang="ja-JP" altLang="en-US" sz="800" b="1" dirty="0">
                  <a:solidFill>
                    <a:schemeClr val="tx2"/>
                  </a:solidFill>
                  <a:latin typeface="BIZ UDゴシック" panose="020B0400000000000000" pitchFamily="49" charset="-128"/>
                  <a:ea typeface="BIZ UDゴシック" panose="020B0400000000000000" pitchFamily="49" charset="-128"/>
                </a:rPr>
                <a:t>じかん</a:t>
              </a:r>
              <a:endParaRPr kumimoji="1" lang="en-US" altLang="ja-JP" sz="800" b="1" dirty="0">
                <a:solidFill>
                  <a:schemeClr val="tx2"/>
                </a:solidFill>
                <a:latin typeface="BIZ UDゴシック" panose="020B0400000000000000" pitchFamily="49" charset="-128"/>
                <a:ea typeface="BIZ UDゴシック" panose="020B0400000000000000" pitchFamily="49" charset="-128"/>
              </a:endParaRPr>
            </a:p>
          </p:txBody>
        </p:sp>
        <p:sp>
          <p:nvSpPr>
            <p:cNvPr id="138" name="目印があると線が引きやすいよ！">
              <a:extLst>
                <a:ext uri="{FF2B5EF4-FFF2-40B4-BE49-F238E27FC236}">
                  <a16:creationId xmlns:a16="http://schemas.microsoft.com/office/drawing/2014/main" id="{99593032-77D0-4D07-BABA-36DA13AF20C9}"/>
                </a:ext>
              </a:extLst>
            </p:cNvPr>
            <p:cNvSpPr txBox="1"/>
            <p:nvPr/>
          </p:nvSpPr>
          <p:spPr>
            <a:xfrm>
              <a:off x="8972258" y="2954519"/>
              <a:ext cx="1718693" cy="360548"/>
            </a:xfrm>
            <a:prstGeom prst="rect">
              <a:avLst/>
            </a:prstGeom>
            <a:noFill/>
          </p:spPr>
          <p:txBody>
            <a:bodyPr wrap="square" rtlCol="0">
              <a:spAutoFit/>
            </a:bodyPr>
            <a:lstStyle/>
            <a:p>
              <a:pPr algn="dist">
                <a:lnSpc>
                  <a:spcPct val="150000"/>
                </a:lnSpc>
              </a:pPr>
              <a:r>
                <a:rPr lang="ja-JP" altLang="en-US" sz="1400" b="1" dirty="0">
                  <a:solidFill>
                    <a:schemeClr val="tx2"/>
                  </a:solidFill>
                  <a:latin typeface="BIZ UDPゴシック" panose="020B0400000000000000" pitchFamily="50" charset="-128"/>
                  <a:ea typeface="BIZ UDPゴシック" panose="020B0400000000000000" pitchFamily="50" charset="-128"/>
                </a:rPr>
                <a:t>分かりづらい</a:t>
              </a:r>
              <a:r>
                <a:rPr lang="en-US" altLang="ja-JP" sz="1400" b="1" dirty="0">
                  <a:solidFill>
                    <a:schemeClr val="tx2"/>
                  </a:solidFill>
                  <a:latin typeface="BIZ UDPゴシック" panose="020B0400000000000000" pitchFamily="50" charset="-128"/>
                  <a:ea typeface="BIZ UDPゴシック" panose="020B0400000000000000" pitchFamily="50" charset="-128"/>
                </a:rPr>
                <a:t>…</a:t>
              </a:r>
            </a:p>
          </p:txBody>
        </p:sp>
        <p:sp>
          <p:nvSpPr>
            <p:cNvPr id="139" name="めじるし">
              <a:extLst>
                <a:ext uri="{FF2B5EF4-FFF2-40B4-BE49-F238E27FC236}">
                  <a16:creationId xmlns:a16="http://schemas.microsoft.com/office/drawing/2014/main" id="{263E4FB7-EB25-4438-B925-688CFF4BE5B7}"/>
                </a:ext>
              </a:extLst>
            </p:cNvPr>
            <p:cNvSpPr txBox="1"/>
            <p:nvPr/>
          </p:nvSpPr>
          <p:spPr>
            <a:xfrm>
              <a:off x="9013700" y="2919278"/>
              <a:ext cx="265219" cy="219582"/>
            </a:xfrm>
            <a:prstGeom prst="rect">
              <a:avLst/>
            </a:prstGeom>
            <a:noFill/>
          </p:spPr>
          <p:txBody>
            <a:bodyPr wrap="square" rtlCol="0">
              <a:spAutoFit/>
            </a:bodyPr>
            <a:lstStyle/>
            <a:p>
              <a:pPr algn="dist"/>
              <a:r>
                <a:rPr lang="ja-JP" altLang="en-US" sz="800" b="1" dirty="0">
                  <a:solidFill>
                    <a:schemeClr val="tx2"/>
                  </a:solidFill>
                  <a:latin typeface="BIZ UDゴシック" panose="020B0400000000000000" pitchFamily="49" charset="-128"/>
                  <a:ea typeface="BIZ UDゴシック" panose="020B0400000000000000" pitchFamily="49" charset="-128"/>
                </a:rPr>
                <a:t>わ</a:t>
              </a:r>
              <a:endParaRPr kumimoji="1" lang="en-US" altLang="ja-JP" sz="800" b="1" dirty="0">
                <a:solidFill>
                  <a:schemeClr val="tx2"/>
                </a:solidFill>
                <a:latin typeface="BIZ UDゴシック" panose="020B0400000000000000" pitchFamily="49" charset="-128"/>
                <a:ea typeface="BIZ UDゴシック" panose="020B0400000000000000" pitchFamily="49" charset="-128"/>
              </a:endParaRPr>
            </a:p>
          </p:txBody>
        </p:sp>
        <p:sp>
          <p:nvSpPr>
            <p:cNvPr id="140" name="目印があると線が引きやすいよ！">
              <a:extLst>
                <a:ext uri="{FF2B5EF4-FFF2-40B4-BE49-F238E27FC236}">
                  <a16:creationId xmlns:a16="http://schemas.microsoft.com/office/drawing/2014/main" id="{59733C6E-272E-4F4F-B3C9-69246628CF67}"/>
                </a:ext>
              </a:extLst>
            </p:cNvPr>
            <p:cNvSpPr txBox="1"/>
            <p:nvPr/>
          </p:nvSpPr>
          <p:spPr>
            <a:xfrm>
              <a:off x="8928439" y="1591733"/>
              <a:ext cx="2594065" cy="360548"/>
            </a:xfrm>
            <a:prstGeom prst="rect">
              <a:avLst/>
            </a:prstGeom>
            <a:noFill/>
          </p:spPr>
          <p:txBody>
            <a:bodyPr wrap="square" rtlCol="0">
              <a:spAutoFit/>
            </a:bodyPr>
            <a:lstStyle/>
            <a:p>
              <a:pPr algn="dist">
                <a:lnSpc>
                  <a:spcPct val="150000"/>
                </a:lnSpc>
              </a:pPr>
              <a:r>
                <a:rPr lang="ja-JP" altLang="en-US" sz="1400" b="1" dirty="0">
                  <a:solidFill>
                    <a:schemeClr val="tx2"/>
                  </a:solidFill>
                  <a:latin typeface="BIZ UDPゴシック" panose="020B0400000000000000" pitchFamily="50" charset="-128"/>
                  <a:ea typeface="BIZ UDPゴシック" panose="020B0400000000000000" pitchFamily="50" charset="-128"/>
                </a:rPr>
                <a:t>月ごとで、 ４人の冊数を</a:t>
              </a:r>
              <a:endParaRPr lang="en-US" altLang="ja-JP" sz="1400" b="1" dirty="0">
                <a:solidFill>
                  <a:schemeClr val="tx2"/>
                </a:solidFill>
                <a:latin typeface="BIZ UDPゴシック" panose="020B0400000000000000" pitchFamily="50" charset="-128"/>
                <a:ea typeface="BIZ UDPゴシック" panose="020B0400000000000000" pitchFamily="50" charset="-128"/>
              </a:endParaRPr>
            </a:p>
          </p:txBody>
        </p:sp>
        <p:sp>
          <p:nvSpPr>
            <p:cNvPr id="30" name="めじるし">
              <a:extLst>
                <a:ext uri="{FF2B5EF4-FFF2-40B4-BE49-F238E27FC236}">
                  <a16:creationId xmlns:a16="http://schemas.microsoft.com/office/drawing/2014/main" id="{B2DBEAFE-B1D9-4DC9-8120-77BA1FB848E7}"/>
                </a:ext>
              </a:extLst>
            </p:cNvPr>
            <p:cNvSpPr txBox="1"/>
            <p:nvPr/>
          </p:nvSpPr>
          <p:spPr>
            <a:xfrm>
              <a:off x="10260024" y="1553076"/>
              <a:ext cx="394803" cy="215444"/>
            </a:xfrm>
            <a:prstGeom prst="rect">
              <a:avLst/>
            </a:prstGeom>
            <a:noFill/>
          </p:spPr>
          <p:txBody>
            <a:bodyPr wrap="square" rtlCol="0">
              <a:spAutoFit/>
            </a:bodyPr>
            <a:lstStyle/>
            <a:p>
              <a:pPr algn="dist"/>
              <a:r>
                <a:rPr lang="ja-JP" altLang="en-US" sz="800" b="1" dirty="0">
                  <a:solidFill>
                    <a:schemeClr val="tx2"/>
                  </a:solidFill>
                  <a:latin typeface="BIZ UDゴシック" panose="020B0400000000000000" pitchFamily="49" charset="-128"/>
                  <a:ea typeface="BIZ UDゴシック" panose="020B0400000000000000" pitchFamily="49" charset="-128"/>
                </a:rPr>
                <a:t>にん</a:t>
              </a:r>
              <a:endParaRPr kumimoji="1" lang="en-US" altLang="ja-JP" sz="800" b="1" dirty="0">
                <a:solidFill>
                  <a:schemeClr val="tx2"/>
                </a:solidFill>
                <a:latin typeface="BIZ UDゴシック" panose="020B0400000000000000" pitchFamily="49" charset="-128"/>
                <a:ea typeface="BIZ UDゴシック" panose="020B0400000000000000" pitchFamily="49" charset="-128"/>
              </a:endParaRPr>
            </a:p>
          </p:txBody>
        </p:sp>
        <p:sp>
          <p:nvSpPr>
            <p:cNvPr id="86" name="めじるし">
              <a:extLst>
                <a:ext uri="{FF2B5EF4-FFF2-40B4-BE49-F238E27FC236}">
                  <a16:creationId xmlns:a16="http://schemas.microsoft.com/office/drawing/2014/main" id="{CAC86966-A160-4CA5-846B-A2E036584764}"/>
                </a:ext>
              </a:extLst>
            </p:cNvPr>
            <p:cNvSpPr txBox="1"/>
            <p:nvPr/>
          </p:nvSpPr>
          <p:spPr>
            <a:xfrm>
              <a:off x="10696815" y="1543125"/>
              <a:ext cx="614062" cy="216457"/>
            </a:xfrm>
            <a:prstGeom prst="rect">
              <a:avLst/>
            </a:prstGeom>
            <a:noFill/>
          </p:spPr>
          <p:txBody>
            <a:bodyPr wrap="square" rtlCol="0">
              <a:spAutoFit/>
            </a:bodyPr>
            <a:lstStyle/>
            <a:p>
              <a:pPr algn="dist"/>
              <a:r>
                <a:rPr lang="ja-JP" altLang="en-US" sz="800" b="1" dirty="0">
                  <a:solidFill>
                    <a:schemeClr val="tx2"/>
                  </a:solidFill>
                  <a:latin typeface="BIZ UDゴシック" panose="020B0400000000000000" pitchFamily="49" charset="-128"/>
                  <a:ea typeface="BIZ UDゴシック" panose="020B0400000000000000" pitchFamily="49" charset="-128"/>
                </a:rPr>
                <a:t>さっすう</a:t>
              </a:r>
              <a:endParaRPr kumimoji="1" lang="en-US" altLang="ja-JP" sz="800" b="1" dirty="0">
                <a:solidFill>
                  <a:schemeClr val="tx2"/>
                </a:solidFill>
                <a:latin typeface="BIZ UDゴシック" panose="020B0400000000000000" pitchFamily="49" charset="-128"/>
                <a:ea typeface="BIZ UDゴシック" panose="020B0400000000000000" pitchFamily="49" charset="-128"/>
              </a:endParaRPr>
            </a:p>
          </p:txBody>
        </p:sp>
        <p:sp>
          <p:nvSpPr>
            <p:cNvPr id="129" name="せん">
              <a:extLst>
                <a:ext uri="{FF2B5EF4-FFF2-40B4-BE49-F238E27FC236}">
                  <a16:creationId xmlns:a16="http://schemas.microsoft.com/office/drawing/2014/main" id="{FEBE242C-51AA-4021-8BC4-71C8B82E4DC1}"/>
                </a:ext>
              </a:extLst>
            </p:cNvPr>
            <p:cNvSpPr txBox="1"/>
            <p:nvPr/>
          </p:nvSpPr>
          <p:spPr>
            <a:xfrm>
              <a:off x="8911432" y="1555312"/>
              <a:ext cx="413230" cy="216457"/>
            </a:xfrm>
            <a:prstGeom prst="rect">
              <a:avLst/>
            </a:prstGeom>
            <a:noFill/>
          </p:spPr>
          <p:txBody>
            <a:bodyPr wrap="square" rtlCol="0">
              <a:spAutoFit/>
            </a:bodyPr>
            <a:lstStyle/>
            <a:p>
              <a:pPr algn="dist"/>
              <a:r>
                <a:rPr kumimoji="1" lang="ja-JP" altLang="en-US" sz="800" b="1" dirty="0">
                  <a:solidFill>
                    <a:schemeClr val="tx2"/>
                  </a:solidFill>
                  <a:latin typeface="BIZ UDゴシック" panose="020B0400000000000000" pitchFamily="49" charset="-128"/>
                  <a:ea typeface="BIZ UDゴシック" panose="020B0400000000000000" pitchFamily="49" charset="-128"/>
                </a:rPr>
                <a:t>つき</a:t>
              </a:r>
              <a:endParaRPr kumimoji="1" lang="en-US" altLang="ja-JP" sz="800" b="1" dirty="0">
                <a:solidFill>
                  <a:schemeClr val="tx2"/>
                </a:solidFill>
                <a:latin typeface="BIZ UDゴシック" panose="020B0400000000000000" pitchFamily="49" charset="-128"/>
                <a:ea typeface="BIZ UDゴシック" panose="020B0400000000000000" pitchFamily="49" charset="-128"/>
              </a:endParaRPr>
            </a:p>
          </p:txBody>
        </p:sp>
      </p:grpSp>
      <p:sp>
        <p:nvSpPr>
          <p:cNvPr id="111" name="フレーム">
            <a:extLst>
              <a:ext uri="{FF2B5EF4-FFF2-40B4-BE49-F238E27FC236}">
                <a16:creationId xmlns:a16="http://schemas.microsoft.com/office/drawing/2014/main" id="{5AC2F794-529B-4BCA-9165-B5EF2F248D86}"/>
              </a:ext>
            </a:extLst>
          </p:cNvPr>
          <p:cNvSpPr/>
          <p:nvPr/>
        </p:nvSpPr>
        <p:spPr>
          <a:xfrm>
            <a:off x="10029941" y="8445"/>
            <a:ext cx="2151732" cy="1098715"/>
          </a:xfrm>
          <a:prstGeom prst="fram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kumimoji="1" lang="ja-JP" altLang="en-US" dirty="0">
              <a:solidFill>
                <a:schemeClr val="tx1"/>
              </a:solidFill>
            </a:endParaRPr>
          </a:p>
        </p:txBody>
      </p:sp>
    </p:spTree>
    <p:extLst>
      <p:ext uri="{BB962C8B-B14F-4D97-AF65-F5344CB8AC3E}">
        <p14:creationId xmlns:p14="http://schemas.microsoft.com/office/powerpoint/2010/main" val="370624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73"/>
                                        </p:tgtEl>
                                        <p:attrNameLst>
                                          <p:attrName>style.visibility</p:attrName>
                                        </p:attrNameLst>
                                      </p:cBhvr>
                                      <p:to>
                                        <p:strVal val="visible"/>
                                      </p:to>
                                    </p:set>
                                    <p:animEffect transition="in" filter="wipe(left)">
                                      <p:cBhvr>
                                        <p:cTn id="14" dur="750"/>
                                        <p:tgtEl>
                                          <p:spTgt spid="73"/>
                                        </p:tgtEl>
                                      </p:cBhvr>
                                    </p:animEffect>
                                  </p:childTnLst>
                                </p:cTn>
                              </p:par>
                              <p:par>
                                <p:cTn id="15" presetID="22" presetClass="entr" presetSubtype="8" fill="hold" nodeType="withEffect">
                                  <p:stCondLst>
                                    <p:cond delay="0"/>
                                  </p:stCondLst>
                                  <p:childTnLst>
                                    <p:set>
                                      <p:cBhvr>
                                        <p:cTn id="16" dur="1" fill="hold">
                                          <p:stCondLst>
                                            <p:cond delay="0"/>
                                          </p:stCondLst>
                                        </p:cTn>
                                        <p:tgtEl>
                                          <p:spTgt spid="72"/>
                                        </p:tgtEl>
                                        <p:attrNameLst>
                                          <p:attrName>style.visibility</p:attrName>
                                        </p:attrNameLst>
                                      </p:cBhvr>
                                      <p:to>
                                        <p:strVal val="visible"/>
                                      </p:to>
                                    </p:set>
                                    <p:animEffect transition="in" filter="wipe(left)">
                                      <p:cBhvr>
                                        <p:cTn id="17" dur="750"/>
                                        <p:tgtEl>
                                          <p:spTgt spid="72"/>
                                        </p:tgtEl>
                                      </p:cBhvr>
                                    </p:animEffect>
                                  </p:childTnLst>
                                </p:cTn>
                              </p:par>
                            </p:childTnLst>
                          </p:cTn>
                        </p:par>
                        <p:par>
                          <p:cTn id="18" fill="hold">
                            <p:stCondLst>
                              <p:cond delay="1750"/>
                            </p:stCondLst>
                            <p:childTnLst>
                              <p:par>
                                <p:cTn id="19" presetID="55"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strVal val="#ppt_w*0.70"/>
                                          </p:val>
                                        </p:tav>
                                        <p:tav tm="100000">
                                          <p:val>
                                            <p:strVal val="#ppt_w"/>
                                          </p:val>
                                        </p:tav>
                                      </p:tavLst>
                                    </p:anim>
                                    <p:anim calcmode="lin" valueType="num">
                                      <p:cBhvr>
                                        <p:cTn id="22" dur="1000" fill="hold"/>
                                        <p:tgtEl>
                                          <p:spTgt spid="4"/>
                                        </p:tgtEl>
                                        <p:attrNameLst>
                                          <p:attrName>ppt_h</p:attrName>
                                        </p:attrNameLst>
                                      </p:cBhvr>
                                      <p:tavLst>
                                        <p:tav tm="0">
                                          <p:val>
                                            <p:strVal val="#ppt_h"/>
                                          </p:val>
                                        </p:tav>
                                        <p:tav tm="100000">
                                          <p:val>
                                            <p:strVal val="#ppt_h"/>
                                          </p:val>
                                        </p:tav>
                                      </p:tavLst>
                                    </p:anim>
                                    <p:animEffect transition="in" filter="fade">
                                      <p:cBhvr>
                                        <p:cTn id="23" dur="1000"/>
                                        <p:tgtEl>
                                          <p:spTgt spid="4"/>
                                        </p:tgtEl>
                                      </p:cBhvr>
                                    </p:animEffect>
                                  </p:childTnLst>
                                </p:cTn>
                              </p:par>
                            </p:childTnLst>
                          </p:cTn>
                        </p:par>
                        <p:par>
                          <p:cTn id="24" fill="hold">
                            <p:stCondLst>
                              <p:cond delay="2750"/>
                            </p:stCondLst>
                            <p:childTnLst>
                              <p:par>
                                <p:cTn id="25" presetID="55" presetClass="entr" presetSubtype="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1000" fill="hold"/>
                                        <p:tgtEl>
                                          <p:spTgt spid="6"/>
                                        </p:tgtEl>
                                        <p:attrNameLst>
                                          <p:attrName>ppt_w</p:attrName>
                                        </p:attrNameLst>
                                      </p:cBhvr>
                                      <p:tavLst>
                                        <p:tav tm="0">
                                          <p:val>
                                            <p:strVal val="#ppt_w*0.70"/>
                                          </p:val>
                                        </p:tav>
                                        <p:tav tm="100000">
                                          <p:val>
                                            <p:strVal val="#ppt_w"/>
                                          </p:val>
                                        </p:tav>
                                      </p:tavLst>
                                    </p:anim>
                                    <p:anim calcmode="lin" valueType="num">
                                      <p:cBhvr>
                                        <p:cTn id="28" dur="1000" fill="hold"/>
                                        <p:tgtEl>
                                          <p:spTgt spid="6"/>
                                        </p:tgtEl>
                                        <p:attrNameLst>
                                          <p:attrName>ppt_h</p:attrName>
                                        </p:attrNameLst>
                                      </p:cBhvr>
                                      <p:tavLst>
                                        <p:tav tm="0">
                                          <p:val>
                                            <p:strVal val="#ppt_h"/>
                                          </p:val>
                                        </p:tav>
                                        <p:tav tm="100000">
                                          <p:val>
                                            <p:strVal val="#ppt_h"/>
                                          </p:val>
                                        </p:tav>
                                      </p:tavLst>
                                    </p:anim>
                                    <p:animEffect transition="in" filter="fade">
                                      <p:cBhvr>
                                        <p:cTn id="29" dur="1000"/>
                                        <p:tgtEl>
                                          <p:spTgt spid="6"/>
                                        </p:tgtEl>
                                      </p:cBhvr>
                                    </p:animEffect>
                                  </p:childTnLst>
                                </p:cTn>
                              </p:par>
                            </p:childTnLst>
                          </p:cTn>
                        </p:par>
                        <p:par>
                          <p:cTn id="30" fill="hold">
                            <p:stCondLst>
                              <p:cond delay="3750"/>
                            </p:stCondLst>
                            <p:childTnLst>
                              <p:par>
                                <p:cTn id="31" presetID="42" presetClass="entr" presetSubtype="0"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1000"/>
                                        <p:tgtEl>
                                          <p:spTgt spid="2"/>
                                        </p:tgtEl>
                                      </p:cBhvr>
                                    </p:animEffect>
                                    <p:anim calcmode="lin" valueType="num">
                                      <p:cBhvr>
                                        <p:cTn id="34" dur="1000" fill="hold"/>
                                        <p:tgtEl>
                                          <p:spTgt spid="2"/>
                                        </p:tgtEl>
                                        <p:attrNameLst>
                                          <p:attrName>ppt_x</p:attrName>
                                        </p:attrNameLst>
                                      </p:cBhvr>
                                      <p:tavLst>
                                        <p:tav tm="0">
                                          <p:val>
                                            <p:strVal val="#ppt_x"/>
                                          </p:val>
                                        </p:tav>
                                        <p:tav tm="100000">
                                          <p:val>
                                            <p:strVal val="#ppt_x"/>
                                          </p:val>
                                        </p:tav>
                                      </p:tavLst>
                                    </p:anim>
                                    <p:anim calcmode="lin" valueType="num">
                                      <p:cBhvr>
                                        <p:cTn id="35" dur="1000" fill="hold"/>
                                        <p:tgtEl>
                                          <p:spTgt spid="2"/>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6" presetClass="emph" presetSubtype="0" fill="hold" nodeType="afterEffect">
                                  <p:stCondLst>
                                    <p:cond delay="0"/>
                                  </p:stCondLst>
                                  <p:childTnLst>
                                    <p:animEffect transition="out" filter="fade">
                                      <p:cBhvr>
                                        <p:cTn id="38" dur="1000" tmFilter="0, 0; .2, .5; .8, .5; 1, 0"/>
                                        <p:tgtEl>
                                          <p:spTgt spid="2"/>
                                        </p:tgtEl>
                                      </p:cBhvr>
                                    </p:animEffect>
                                    <p:animScale>
                                      <p:cBhvr>
                                        <p:cTn id="39" dur="50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グラフ">
            <a:extLst>
              <a:ext uri="{FF2B5EF4-FFF2-40B4-BE49-F238E27FC236}">
                <a16:creationId xmlns:a16="http://schemas.microsoft.com/office/drawing/2014/main" id="{963FBB52-553F-4081-811E-ADBC59EAB44E}"/>
              </a:ext>
            </a:extLst>
          </p:cNvPr>
          <p:cNvPicPr>
            <a:picLocks noChangeAspect="1"/>
          </p:cNvPicPr>
          <p:nvPr/>
        </p:nvPicPr>
        <p:blipFill>
          <a:blip r:embed="rId2"/>
          <a:stretch>
            <a:fillRect/>
          </a:stretch>
        </p:blipFill>
        <p:spPr>
          <a:xfrm>
            <a:off x="6095999" y="3651674"/>
            <a:ext cx="5861969" cy="2368487"/>
          </a:xfrm>
          <a:prstGeom prst="rect">
            <a:avLst/>
          </a:prstGeom>
        </p:spPr>
      </p:pic>
      <p:pic>
        <p:nvPicPr>
          <p:cNvPr id="8" name="グラフ">
            <a:extLst>
              <a:ext uri="{FF2B5EF4-FFF2-40B4-BE49-F238E27FC236}">
                <a16:creationId xmlns:a16="http://schemas.microsoft.com/office/drawing/2014/main" id="{701AF056-73E3-4834-97D5-6384A9B31230}"/>
              </a:ext>
            </a:extLst>
          </p:cNvPr>
          <p:cNvPicPr>
            <a:picLocks noChangeAspect="1"/>
          </p:cNvPicPr>
          <p:nvPr/>
        </p:nvPicPr>
        <p:blipFill>
          <a:blip r:embed="rId3"/>
          <a:stretch>
            <a:fillRect/>
          </a:stretch>
        </p:blipFill>
        <p:spPr>
          <a:xfrm>
            <a:off x="1085526" y="3925043"/>
            <a:ext cx="4070895" cy="2572806"/>
          </a:xfrm>
          <a:prstGeom prst="rect">
            <a:avLst/>
          </a:prstGeom>
        </p:spPr>
      </p:pic>
      <p:sp>
        <p:nvSpPr>
          <p:cNvPr id="45" name="～目盛りを省略…">
            <a:extLst>
              <a:ext uri="{FF2B5EF4-FFF2-40B4-BE49-F238E27FC236}">
                <a16:creationId xmlns:a16="http://schemas.microsoft.com/office/drawing/2014/main" id="{8C54ED1C-1EFD-4A9B-A1B8-CB5CDBB8F3CD}"/>
              </a:ext>
            </a:extLst>
          </p:cNvPr>
          <p:cNvSpPr txBox="1"/>
          <p:nvPr/>
        </p:nvSpPr>
        <p:spPr>
          <a:xfrm>
            <a:off x="3148190" y="916374"/>
            <a:ext cx="5427202" cy="513923"/>
          </a:xfrm>
          <a:prstGeom prst="rect">
            <a:avLst/>
          </a:prstGeom>
          <a:noFill/>
        </p:spPr>
        <p:txBody>
          <a:bodyPr wrap="square" rtlCol="0">
            <a:spAutoFit/>
          </a:bodyPr>
          <a:lstStyle/>
          <a:p>
            <a:pPr algn="dist" defTabSz="914377">
              <a:lnSpc>
                <a:spcPct val="150000"/>
              </a:lnSpc>
            </a:pPr>
            <a:r>
              <a:rPr kumimoji="1" lang="ja-JP" altLang="en-US" sz="2200" u="sng" dirty="0">
                <a:ln w="0"/>
                <a:solidFill>
                  <a:schemeClr val="tx2"/>
                </a:solidFill>
                <a:effectLst>
                  <a:outerShdw blurRad="38100" dist="19050" dir="2700000" algn="tl" rotWithShape="0">
                    <a:srgbClr val="525254">
                      <a:alpha val="40000"/>
                    </a:srgbClr>
                  </a:outerShdw>
                </a:effectLst>
                <a:latin typeface="BIZ UDPゴシック" panose="020B0400000000000000" pitchFamily="50" charset="-128"/>
                <a:ea typeface="BIZ UDPゴシック" panose="020B0400000000000000" pitchFamily="50" charset="-128"/>
              </a:rPr>
              <a:t>～目盛りを省略する場合～</a:t>
            </a:r>
          </a:p>
        </p:txBody>
      </p:sp>
      <p:grpSp>
        <p:nvGrpSpPr>
          <p:cNvPr id="4" name="棒グラフ？折れ線グラフ？">
            <a:extLst>
              <a:ext uri="{FF2B5EF4-FFF2-40B4-BE49-F238E27FC236}">
                <a16:creationId xmlns:a16="http://schemas.microsoft.com/office/drawing/2014/main" id="{4B05571D-E6E7-4C5B-BBFF-59DBD6A52238}"/>
              </a:ext>
            </a:extLst>
          </p:cNvPr>
          <p:cNvGrpSpPr/>
          <p:nvPr/>
        </p:nvGrpSpPr>
        <p:grpSpPr>
          <a:xfrm>
            <a:off x="1983677" y="364842"/>
            <a:ext cx="7969582" cy="565758"/>
            <a:chOff x="1983677" y="364842"/>
            <a:chExt cx="8224646" cy="565758"/>
          </a:xfrm>
        </p:grpSpPr>
        <p:sp>
          <p:nvSpPr>
            <p:cNvPr id="27" name="棒グラフ？折れ線グラフ？">
              <a:extLst>
                <a:ext uri="{FF2B5EF4-FFF2-40B4-BE49-F238E27FC236}">
                  <a16:creationId xmlns:a16="http://schemas.microsoft.com/office/drawing/2014/main" id="{F4B2BCF3-781A-4A1C-A65C-0E1753580B69}"/>
                </a:ext>
              </a:extLst>
            </p:cNvPr>
            <p:cNvSpPr txBox="1"/>
            <p:nvPr/>
          </p:nvSpPr>
          <p:spPr>
            <a:xfrm>
              <a:off x="1983677" y="416677"/>
              <a:ext cx="8224646" cy="513923"/>
            </a:xfrm>
            <a:prstGeom prst="rect">
              <a:avLst/>
            </a:prstGeom>
            <a:noFill/>
          </p:spPr>
          <p:txBody>
            <a:bodyPr wrap="square" rtlCol="0">
              <a:spAutoFit/>
            </a:bodyPr>
            <a:lstStyle/>
            <a:p>
              <a:pPr algn="dist" defTabSz="914377">
                <a:lnSpc>
                  <a:spcPct val="150000"/>
                </a:lnSpc>
              </a:pPr>
              <a:r>
                <a:rPr kumimoji="1" lang="ja-JP" altLang="en-US" sz="2200" u="sng" dirty="0">
                  <a:ln w="0"/>
                  <a:solidFill>
                    <a:schemeClr val="tx2"/>
                  </a:solidFill>
                  <a:effectLst>
                    <a:outerShdw blurRad="38100" dist="19050" dir="2700000" algn="tl" rotWithShape="0">
                      <a:srgbClr val="525254">
                        <a:alpha val="40000"/>
                      </a:srgbClr>
                    </a:outerShdw>
                  </a:effectLst>
                  <a:latin typeface="BIZ UDPゴシック" panose="020B0400000000000000" pitchFamily="50" charset="-128"/>
                  <a:ea typeface="BIZ UDPゴシック" panose="020B0400000000000000" pitchFamily="50" charset="-128"/>
                </a:rPr>
                <a:t>棒グラフ？折れ線グラフ？グラフを選ぶ時の落とし穴</a:t>
              </a:r>
            </a:p>
          </p:txBody>
        </p:sp>
        <p:sp>
          <p:nvSpPr>
            <p:cNvPr id="43" name="えん">
              <a:extLst>
                <a:ext uri="{FF2B5EF4-FFF2-40B4-BE49-F238E27FC236}">
                  <a16:creationId xmlns:a16="http://schemas.microsoft.com/office/drawing/2014/main" id="{BA564F9E-7867-4F06-805F-B0764271BE86}"/>
                </a:ext>
              </a:extLst>
            </p:cNvPr>
            <p:cNvSpPr txBox="1"/>
            <p:nvPr/>
          </p:nvSpPr>
          <p:spPr>
            <a:xfrm>
              <a:off x="1983677" y="380928"/>
              <a:ext cx="472321" cy="2540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1051"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ぼう</a:t>
              </a:r>
            </a:p>
          </p:txBody>
        </p:sp>
        <p:sp>
          <p:nvSpPr>
            <p:cNvPr id="44" name="えん">
              <a:extLst>
                <a:ext uri="{FF2B5EF4-FFF2-40B4-BE49-F238E27FC236}">
                  <a16:creationId xmlns:a16="http://schemas.microsoft.com/office/drawing/2014/main" id="{0F80F98B-946A-434F-9133-5120E22859DC}"/>
                </a:ext>
              </a:extLst>
            </p:cNvPr>
            <p:cNvSpPr txBox="1"/>
            <p:nvPr/>
          </p:nvSpPr>
          <p:spPr>
            <a:xfrm>
              <a:off x="3662660" y="364842"/>
              <a:ext cx="472321" cy="2540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1051" b="1" dirty="0">
                  <a:solidFill>
                    <a:schemeClr val="tx2"/>
                  </a:solidFill>
                  <a:latin typeface="BIZ UDPゴシック" panose="020B0400000000000000" pitchFamily="50" charset="-128"/>
                  <a:ea typeface="BIZ UDPゴシック" panose="020B0400000000000000" pitchFamily="50" charset="-128"/>
                </a:rPr>
                <a:t>お</a:t>
              </a:r>
              <a:endParaRPr kumimoji="1" lang="ja-JP" altLang="en-US" sz="1051"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endParaRPr>
            </a:p>
          </p:txBody>
        </p:sp>
        <p:sp>
          <p:nvSpPr>
            <p:cNvPr id="48" name="えん">
              <a:extLst>
                <a:ext uri="{FF2B5EF4-FFF2-40B4-BE49-F238E27FC236}">
                  <a16:creationId xmlns:a16="http://schemas.microsoft.com/office/drawing/2014/main" id="{CF902C9D-AB78-42FD-AA73-97F86BBEE42B}"/>
                </a:ext>
              </a:extLst>
            </p:cNvPr>
            <p:cNvSpPr txBox="1"/>
            <p:nvPr/>
          </p:nvSpPr>
          <p:spPr>
            <a:xfrm>
              <a:off x="4354741" y="374877"/>
              <a:ext cx="472321" cy="2540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1051"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せん</a:t>
              </a:r>
            </a:p>
          </p:txBody>
        </p:sp>
        <p:sp>
          <p:nvSpPr>
            <p:cNvPr id="56" name="えん">
              <a:extLst>
                <a:ext uri="{FF2B5EF4-FFF2-40B4-BE49-F238E27FC236}">
                  <a16:creationId xmlns:a16="http://schemas.microsoft.com/office/drawing/2014/main" id="{699DC7FB-8556-4F66-946F-E542F6CDC607}"/>
                </a:ext>
              </a:extLst>
            </p:cNvPr>
            <p:cNvSpPr txBox="1"/>
            <p:nvPr/>
          </p:nvSpPr>
          <p:spPr>
            <a:xfrm>
              <a:off x="7360600" y="395838"/>
              <a:ext cx="472321" cy="2540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1051"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えら</a:t>
              </a:r>
            </a:p>
          </p:txBody>
        </p:sp>
        <p:sp>
          <p:nvSpPr>
            <p:cNvPr id="60" name="えん">
              <a:extLst>
                <a:ext uri="{FF2B5EF4-FFF2-40B4-BE49-F238E27FC236}">
                  <a16:creationId xmlns:a16="http://schemas.microsoft.com/office/drawing/2014/main" id="{FAC5DAFC-8260-4AB6-8735-8CD3AF53DB3B}"/>
                </a:ext>
              </a:extLst>
            </p:cNvPr>
            <p:cNvSpPr txBox="1"/>
            <p:nvPr/>
          </p:nvSpPr>
          <p:spPr>
            <a:xfrm>
              <a:off x="8039941" y="393255"/>
              <a:ext cx="472321" cy="2540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1051"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とき</a:t>
              </a:r>
            </a:p>
          </p:txBody>
        </p:sp>
        <p:sp>
          <p:nvSpPr>
            <p:cNvPr id="61" name="えん">
              <a:extLst>
                <a:ext uri="{FF2B5EF4-FFF2-40B4-BE49-F238E27FC236}">
                  <a16:creationId xmlns:a16="http://schemas.microsoft.com/office/drawing/2014/main" id="{4A6AD979-58AB-4CDC-B8C1-CC323EB696F4}"/>
                </a:ext>
              </a:extLst>
            </p:cNvPr>
            <p:cNvSpPr txBox="1"/>
            <p:nvPr/>
          </p:nvSpPr>
          <p:spPr>
            <a:xfrm>
              <a:off x="8760337" y="374716"/>
              <a:ext cx="472321" cy="2540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1051"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お</a:t>
              </a:r>
            </a:p>
          </p:txBody>
        </p:sp>
        <p:sp>
          <p:nvSpPr>
            <p:cNvPr id="62" name="えん">
              <a:extLst>
                <a:ext uri="{FF2B5EF4-FFF2-40B4-BE49-F238E27FC236}">
                  <a16:creationId xmlns:a16="http://schemas.microsoft.com/office/drawing/2014/main" id="{A1FC0841-1C45-405B-A9D1-D7C5BA97C854}"/>
                </a:ext>
              </a:extLst>
            </p:cNvPr>
            <p:cNvSpPr txBox="1"/>
            <p:nvPr/>
          </p:nvSpPr>
          <p:spPr>
            <a:xfrm>
              <a:off x="9717807" y="388224"/>
              <a:ext cx="472321" cy="2540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1051"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あな</a:t>
              </a:r>
            </a:p>
          </p:txBody>
        </p:sp>
      </p:grpSp>
      <p:sp>
        <p:nvSpPr>
          <p:cNvPr id="64" name="め">
            <a:extLst>
              <a:ext uri="{FF2B5EF4-FFF2-40B4-BE49-F238E27FC236}">
                <a16:creationId xmlns:a16="http://schemas.microsoft.com/office/drawing/2014/main" id="{B8699921-723C-4849-A7E5-4E84AEA1AE46}"/>
              </a:ext>
            </a:extLst>
          </p:cNvPr>
          <p:cNvSpPr txBox="1"/>
          <p:nvPr/>
        </p:nvSpPr>
        <p:spPr>
          <a:xfrm>
            <a:off x="3611834" y="891425"/>
            <a:ext cx="472321" cy="2540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1051"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め</a:t>
            </a:r>
          </a:p>
        </p:txBody>
      </p:sp>
      <p:sp>
        <p:nvSpPr>
          <p:cNvPr id="65" name="しょうりゃく">
            <a:extLst>
              <a:ext uri="{FF2B5EF4-FFF2-40B4-BE49-F238E27FC236}">
                <a16:creationId xmlns:a16="http://schemas.microsoft.com/office/drawing/2014/main" id="{9F59021B-1B20-40CB-BFF0-0A61461F4AC1}"/>
              </a:ext>
            </a:extLst>
          </p:cNvPr>
          <p:cNvSpPr txBox="1"/>
          <p:nvPr/>
        </p:nvSpPr>
        <p:spPr>
          <a:xfrm>
            <a:off x="5350293" y="881118"/>
            <a:ext cx="1014560" cy="2540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1051" b="1" dirty="0">
                <a:solidFill>
                  <a:schemeClr val="tx2"/>
                </a:solidFill>
                <a:latin typeface="BIZ UDPゴシック" panose="020B0400000000000000" pitchFamily="50" charset="-128"/>
                <a:ea typeface="BIZ UDPゴシック" panose="020B0400000000000000" pitchFamily="50" charset="-128"/>
              </a:rPr>
              <a:t>しょうりゃく</a:t>
            </a:r>
            <a:endParaRPr kumimoji="1" lang="ja-JP" altLang="en-US" sz="1051"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endParaRPr>
          </a:p>
        </p:txBody>
      </p:sp>
      <p:sp>
        <p:nvSpPr>
          <p:cNvPr id="68" name="ばあい">
            <a:extLst>
              <a:ext uri="{FF2B5EF4-FFF2-40B4-BE49-F238E27FC236}">
                <a16:creationId xmlns:a16="http://schemas.microsoft.com/office/drawing/2014/main" id="{0EDF74DC-EC57-48CB-A964-270B9873B036}"/>
              </a:ext>
            </a:extLst>
          </p:cNvPr>
          <p:cNvSpPr txBox="1"/>
          <p:nvPr/>
        </p:nvSpPr>
        <p:spPr>
          <a:xfrm>
            <a:off x="7211825" y="877722"/>
            <a:ext cx="903837" cy="2540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1051"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ばあい</a:t>
            </a:r>
          </a:p>
        </p:txBody>
      </p:sp>
      <p:grpSp>
        <p:nvGrpSpPr>
          <p:cNvPr id="12" name="棒グラフは、省略すると…">
            <a:extLst>
              <a:ext uri="{FF2B5EF4-FFF2-40B4-BE49-F238E27FC236}">
                <a16:creationId xmlns:a16="http://schemas.microsoft.com/office/drawing/2014/main" id="{74E5A7A4-8E0A-40A5-90BC-ABD8D3601FA5}"/>
              </a:ext>
            </a:extLst>
          </p:cNvPr>
          <p:cNvGrpSpPr/>
          <p:nvPr/>
        </p:nvGrpSpPr>
        <p:grpSpPr>
          <a:xfrm>
            <a:off x="9025844" y="1277702"/>
            <a:ext cx="3101483" cy="2207101"/>
            <a:chOff x="9025844" y="1277702"/>
            <a:chExt cx="3101483" cy="2207101"/>
          </a:xfrm>
        </p:grpSpPr>
        <p:sp>
          <p:nvSpPr>
            <p:cNvPr id="15" name="正方形/長方形 14">
              <a:extLst>
                <a:ext uri="{FF2B5EF4-FFF2-40B4-BE49-F238E27FC236}">
                  <a16:creationId xmlns:a16="http://schemas.microsoft.com/office/drawing/2014/main" id="{1DEB77FC-BE06-4B7D-B7C0-9C034CAD8EBF}"/>
                </a:ext>
              </a:extLst>
            </p:cNvPr>
            <p:cNvSpPr/>
            <p:nvPr/>
          </p:nvSpPr>
          <p:spPr>
            <a:xfrm>
              <a:off x="9039036" y="1277702"/>
              <a:ext cx="3088291" cy="22071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2"/>
                </a:solidFill>
              </a:endParaRPr>
            </a:p>
          </p:txBody>
        </p:sp>
        <p:sp>
          <p:nvSpPr>
            <p:cNvPr id="57" name="棒グラフは、省略すると">
              <a:extLst>
                <a:ext uri="{FF2B5EF4-FFF2-40B4-BE49-F238E27FC236}">
                  <a16:creationId xmlns:a16="http://schemas.microsoft.com/office/drawing/2014/main" id="{F20DFAB0-13FA-4581-B252-06D0BA21A537}"/>
                </a:ext>
              </a:extLst>
            </p:cNvPr>
            <p:cNvSpPr txBox="1"/>
            <p:nvPr/>
          </p:nvSpPr>
          <p:spPr>
            <a:xfrm>
              <a:off x="9435800" y="1306233"/>
              <a:ext cx="2380319" cy="398892"/>
            </a:xfrm>
            <a:prstGeom prst="rect">
              <a:avLst/>
            </a:prstGeom>
            <a:noFill/>
          </p:spPr>
          <p:txBody>
            <a:bodyPr wrap="square" rtlCol="0">
              <a:spAutoFit/>
            </a:bodyPr>
            <a:lstStyle/>
            <a:p>
              <a:pPr algn="dist" defTabSz="914377">
                <a:lnSpc>
                  <a:spcPct val="150000"/>
                </a:lnSpc>
              </a:pPr>
              <a:r>
                <a:rPr lang="ja-JP" altLang="en-US" sz="1600" dirty="0">
                  <a:solidFill>
                    <a:schemeClr val="tx2"/>
                  </a:solidFill>
                  <a:latin typeface="BIZ UDPゴシック" panose="020B0400000000000000" pitchFamily="50" charset="-128"/>
                  <a:ea typeface="BIZ UDPゴシック" panose="020B0400000000000000" pitchFamily="50" charset="-128"/>
                </a:rPr>
                <a:t>棒グラフは、省略すると、</a:t>
              </a:r>
            </a:p>
          </p:txBody>
        </p:sp>
        <p:sp>
          <p:nvSpPr>
            <p:cNvPr id="38" name="正しく読み取りしづらくなります">
              <a:extLst>
                <a:ext uri="{FF2B5EF4-FFF2-40B4-BE49-F238E27FC236}">
                  <a16:creationId xmlns:a16="http://schemas.microsoft.com/office/drawing/2014/main" id="{D20BF218-12F2-4FA3-8E3E-CA11EACD24C8}"/>
                </a:ext>
              </a:extLst>
            </p:cNvPr>
            <p:cNvSpPr txBox="1"/>
            <p:nvPr/>
          </p:nvSpPr>
          <p:spPr>
            <a:xfrm>
              <a:off x="9036256" y="2359771"/>
              <a:ext cx="3036604" cy="398892"/>
            </a:xfrm>
            <a:prstGeom prst="rect">
              <a:avLst/>
            </a:prstGeom>
            <a:noFill/>
          </p:spPr>
          <p:txBody>
            <a:bodyPr wrap="square" rtlCol="0">
              <a:spAutoFit/>
            </a:bodyPr>
            <a:lstStyle/>
            <a:p>
              <a:pPr algn="dist" defTabSz="914377">
                <a:lnSpc>
                  <a:spcPct val="150000"/>
                </a:lnSpc>
              </a:pPr>
              <a:r>
                <a:rPr lang="ja-JP" altLang="en-US" sz="1600" dirty="0">
                  <a:solidFill>
                    <a:schemeClr val="tx2"/>
                  </a:solidFill>
                  <a:latin typeface="BIZ UDPゴシック" panose="020B0400000000000000" pitchFamily="50" charset="-128"/>
                  <a:ea typeface="BIZ UDPゴシック" panose="020B0400000000000000" pitchFamily="50" charset="-128"/>
                </a:rPr>
                <a:t>正しく読み取りしづらくなります。</a:t>
              </a:r>
            </a:p>
          </p:txBody>
        </p:sp>
        <p:sp>
          <p:nvSpPr>
            <p:cNvPr id="39" name="棒グラフの一部を">
              <a:extLst>
                <a:ext uri="{FF2B5EF4-FFF2-40B4-BE49-F238E27FC236}">
                  <a16:creationId xmlns:a16="http://schemas.microsoft.com/office/drawing/2014/main" id="{F0BFFCA9-A2F4-4A37-9431-3B81514A0DFA}"/>
                </a:ext>
              </a:extLst>
            </p:cNvPr>
            <p:cNvSpPr txBox="1"/>
            <p:nvPr/>
          </p:nvSpPr>
          <p:spPr>
            <a:xfrm>
              <a:off x="9662006" y="1673490"/>
              <a:ext cx="1930564" cy="398892"/>
            </a:xfrm>
            <a:prstGeom prst="rect">
              <a:avLst/>
            </a:prstGeom>
            <a:noFill/>
          </p:spPr>
          <p:txBody>
            <a:bodyPr wrap="square" rtlCol="0">
              <a:spAutoFit/>
            </a:bodyPr>
            <a:lstStyle/>
            <a:p>
              <a:pPr algn="dist" defTabSz="914377">
                <a:lnSpc>
                  <a:spcPct val="150000"/>
                </a:lnSpc>
              </a:pPr>
              <a:r>
                <a:rPr lang="ja-JP" altLang="en-US" sz="1600" dirty="0">
                  <a:solidFill>
                    <a:schemeClr val="tx2"/>
                  </a:solidFill>
                  <a:latin typeface="BIZ UDPゴシック" panose="020B0400000000000000" pitchFamily="50" charset="-128"/>
                  <a:ea typeface="BIZ UDPゴシック" panose="020B0400000000000000" pitchFamily="50" charset="-128"/>
                </a:rPr>
                <a:t>棒グラフの一部を</a:t>
              </a:r>
            </a:p>
          </p:txBody>
        </p:sp>
        <p:sp>
          <p:nvSpPr>
            <p:cNvPr id="46" name="注意しましょう">
              <a:extLst>
                <a:ext uri="{FF2B5EF4-FFF2-40B4-BE49-F238E27FC236}">
                  <a16:creationId xmlns:a16="http://schemas.microsoft.com/office/drawing/2014/main" id="{3E4F99A9-BD4C-4B34-A0B5-040AB54ACD88}"/>
                </a:ext>
              </a:extLst>
            </p:cNvPr>
            <p:cNvSpPr txBox="1"/>
            <p:nvPr/>
          </p:nvSpPr>
          <p:spPr>
            <a:xfrm>
              <a:off x="9299114" y="2830459"/>
              <a:ext cx="2054184" cy="437171"/>
            </a:xfrm>
            <a:prstGeom prst="rect">
              <a:avLst/>
            </a:prstGeom>
            <a:noFill/>
          </p:spPr>
          <p:txBody>
            <a:bodyPr wrap="square" rtlCol="0">
              <a:spAutoFit/>
            </a:bodyPr>
            <a:lstStyle/>
            <a:p>
              <a:pPr algn="dist" defTabSz="914377">
                <a:lnSpc>
                  <a:spcPct val="150000"/>
                </a:lnSpc>
              </a:pPr>
              <a:r>
                <a:rPr lang="ja-JP" altLang="en-US" b="1" u="sng" dirty="0">
                  <a:solidFill>
                    <a:srgbClr val="FF0000"/>
                  </a:solidFill>
                  <a:latin typeface="BIZ UDPゴシック" panose="020B0400000000000000" pitchFamily="50" charset="-128"/>
                  <a:ea typeface="BIZ UDPゴシック" panose="020B0400000000000000" pitchFamily="50" charset="-128"/>
                </a:rPr>
                <a:t>注意しましょう</a:t>
              </a:r>
            </a:p>
          </p:txBody>
        </p:sp>
        <p:pic>
          <p:nvPicPr>
            <p:cNvPr id="18" name="もすやん">
              <a:extLst>
                <a:ext uri="{FF2B5EF4-FFF2-40B4-BE49-F238E27FC236}">
                  <a16:creationId xmlns:a16="http://schemas.microsoft.com/office/drawing/2014/main" id="{FACD1FE5-CFBE-41DD-A533-A8C4AF841D62}"/>
                </a:ext>
              </a:extLst>
            </p:cNvPr>
            <p:cNvPicPr>
              <a:picLocks noChangeAspect="1"/>
            </p:cNvPicPr>
            <p:nvPr/>
          </p:nvPicPr>
          <p:blipFill>
            <a:blip r:embed="rId4"/>
            <a:stretch>
              <a:fillRect/>
            </a:stretch>
          </p:blipFill>
          <p:spPr>
            <a:xfrm>
              <a:off x="11295787" y="2760129"/>
              <a:ext cx="684188" cy="698080"/>
            </a:xfrm>
            <a:prstGeom prst="rect">
              <a:avLst/>
            </a:prstGeom>
          </p:spPr>
        </p:pic>
        <p:sp>
          <p:nvSpPr>
            <p:cNvPr id="88" name="めじるし">
              <a:extLst>
                <a:ext uri="{FF2B5EF4-FFF2-40B4-BE49-F238E27FC236}">
                  <a16:creationId xmlns:a16="http://schemas.microsoft.com/office/drawing/2014/main" id="{381A1695-5CEC-49CC-888C-DAE64CB0D630}"/>
                </a:ext>
              </a:extLst>
            </p:cNvPr>
            <p:cNvSpPr txBox="1"/>
            <p:nvPr/>
          </p:nvSpPr>
          <p:spPr>
            <a:xfrm>
              <a:off x="9412626" y="1279899"/>
              <a:ext cx="443161" cy="215444"/>
            </a:xfrm>
            <a:prstGeom prst="rect">
              <a:avLst/>
            </a:prstGeom>
            <a:noFill/>
          </p:spPr>
          <p:txBody>
            <a:bodyPr wrap="square" rtlCol="0">
              <a:spAutoFit/>
            </a:bodyPr>
            <a:lstStyle/>
            <a:p>
              <a:pPr algn="dist"/>
              <a:r>
                <a:rPr kumimoji="1" lang="ja-JP" altLang="en-US" sz="800" b="1" dirty="0">
                  <a:solidFill>
                    <a:schemeClr val="tx2"/>
                  </a:solidFill>
                  <a:latin typeface="BIZ UDゴシック" panose="020B0400000000000000" pitchFamily="49" charset="-128"/>
                  <a:ea typeface="BIZ UDゴシック" panose="020B0400000000000000" pitchFamily="49" charset="-128"/>
                </a:rPr>
                <a:t>ぼう</a:t>
              </a:r>
              <a:endParaRPr kumimoji="1" lang="en-US" altLang="ja-JP" sz="800" b="1" dirty="0">
                <a:solidFill>
                  <a:schemeClr val="tx2"/>
                </a:solidFill>
                <a:latin typeface="BIZ UDゴシック" panose="020B0400000000000000" pitchFamily="49" charset="-128"/>
                <a:ea typeface="BIZ UDゴシック" panose="020B0400000000000000" pitchFamily="49" charset="-128"/>
              </a:endParaRPr>
            </a:p>
          </p:txBody>
        </p:sp>
        <p:sp>
          <p:nvSpPr>
            <p:cNvPr id="89" name="めじるし">
              <a:extLst>
                <a:ext uri="{FF2B5EF4-FFF2-40B4-BE49-F238E27FC236}">
                  <a16:creationId xmlns:a16="http://schemas.microsoft.com/office/drawing/2014/main" id="{31EA9C9D-C045-40E4-8678-B4480C9F809A}"/>
                </a:ext>
              </a:extLst>
            </p:cNvPr>
            <p:cNvSpPr txBox="1"/>
            <p:nvPr/>
          </p:nvSpPr>
          <p:spPr>
            <a:xfrm>
              <a:off x="10510896" y="1286720"/>
              <a:ext cx="766704" cy="200055"/>
            </a:xfrm>
            <a:prstGeom prst="rect">
              <a:avLst/>
            </a:prstGeom>
            <a:noFill/>
          </p:spPr>
          <p:txBody>
            <a:bodyPr wrap="square" rtlCol="0">
              <a:spAutoFit/>
            </a:bodyPr>
            <a:lstStyle/>
            <a:p>
              <a:pPr algn="dist"/>
              <a:r>
                <a:rPr kumimoji="1" lang="ja-JP" altLang="en-US" sz="700" b="1" dirty="0">
                  <a:solidFill>
                    <a:schemeClr val="tx2"/>
                  </a:solidFill>
                  <a:latin typeface="BIZ UDゴシック" panose="020B0400000000000000" pitchFamily="49" charset="-128"/>
                  <a:ea typeface="BIZ UDゴシック" panose="020B0400000000000000" pitchFamily="49" charset="-128"/>
                </a:rPr>
                <a:t>しょうりゃく</a:t>
              </a:r>
              <a:endParaRPr kumimoji="1" lang="en-US" altLang="ja-JP" sz="700" b="1" dirty="0">
                <a:solidFill>
                  <a:schemeClr val="tx2"/>
                </a:solidFill>
                <a:latin typeface="BIZ UDゴシック" panose="020B0400000000000000" pitchFamily="49" charset="-128"/>
                <a:ea typeface="BIZ UDゴシック" panose="020B0400000000000000" pitchFamily="49" charset="-128"/>
              </a:endParaRPr>
            </a:p>
          </p:txBody>
        </p:sp>
        <p:sp>
          <p:nvSpPr>
            <p:cNvPr id="90" name="削ることになるので">
              <a:extLst>
                <a:ext uri="{FF2B5EF4-FFF2-40B4-BE49-F238E27FC236}">
                  <a16:creationId xmlns:a16="http://schemas.microsoft.com/office/drawing/2014/main" id="{8C1F00EE-24BD-4F9F-A885-A44F8F934FAC}"/>
                </a:ext>
              </a:extLst>
            </p:cNvPr>
            <p:cNvSpPr txBox="1"/>
            <p:nvPr/>
          </p:nvSpPr>
          <p:spPr>
            <a:xfrm>
              <a:off x="9495370" y="2009265"/>
              <a:ext cx="2372251" cy="398892"/>
            </a:xfrm>
            <a:prstGeom prst="rect">
              <a:avLst/>
            </a:prstGeom>
            <a:noFill/>
          </p:spPr>
          <p:txBody>
            <a:bodyPr wrap="square" rtlCol="0">
              <a:spAutoFit/>
            </a:bodyPr>
            <a:lstStyle/>
            <a:p>
              <a:pPr algn="dist" defTabSz="914377">
                <a:lnSpc>
                  <a:spcPct val="150000"/>
                </a:lnSpc>
              </a:pPr>
              <a:r>
                <a:rPr lang="ja-JP" altLang="en-US" sz="1600" dirty="0">
                  <a:solidFill>
                    <a:schemeClr val="tx2"/>
                  </a:solidFill>
                  <a:latin typeface="BIZ UDPゴシック" panose="020B0400000000000000" pitchFamily="50" charset="-128"/>
                  <a:ea typeface="BIZ UDPゴシック" panose="020B0400000000000000" pitchFamily="50" charset="-128"/>
                </a:rPr>
                <a:t>削ることになるので、</a:t>
              </a:r>
            </a:p>
          </p:txBody>
        </p:sp>
        <p:sp>
          <p:nvSpPr>
            <p:cNvPr id="91" name="めじるし">
              <a:extLst>
                <a:ext uri="{FF2B5EF4-FFF2-40B4-BE49-F238E27FC236}">
                  <a16:creationId xmlns:a16="http://schemas.microsoft.com/office/drawing/2014/main" id="{A244F363-CABD-4F96-8BA2-3EC622A7E4E7}"/>
                </a:ext>
              </a:extLst>
            </p:cNvPr>
            <p:cNvSpPr txBox="1"/>
            <p:nvPr/>
          </p:nvSpPr>
          <p:spPr>
            <a:xfrm>
              <a:off x="9662667" y="1626214"/>
              <a:ext cx="427147" cy="215444"/>
            </a:xfrm>
            <a:prstGeom prst="rect">
              <a:avLst/>
            </a:prstGeom>
            <a:noFill/>
          </p:spPr>
          <p:txBody>
            <a:bodyPr wrap="square" rtlCol="0">
              <a:spAutoFit/>
            </a:bodyPr>
            <a:lstStyle/>
            <a:p>
              <a:pPr algn="dist"/>
              <a:r>
                <a:rPr kumimoji="1" lang="ja-JP" altLang="en-US" sz="800" b="1" dirty="0">
                  <a:solidFill>
                    <a:schemeClr val="tx2"/>
                  </a:solidFill>
                  <a:latin typeface="BIZ UDゴシック" panose="020B0400000000000000" pitchFamily="49" charset="-128"/>
                  <a:ea typeface="BIZ UDゴシック" panose="020B0400000000000000" pitchFamily="49" charset="-128"/>
                </a:rPr>
                <a:t>ぼう</a:t>
              </a:r>
              <a:endParaRPr kumimoji="1" lang="en-US" altLang="ja-JP" sz="800" b="1" dirty="0">
                <a:solidFill>
                  <a:schemeClr val="tx2"/>
                </a:solidFill>
                <a:latin typeface="BIZ UDゴシック" panose="020B0400000000000000" pitchFamily="49" charset="-128"/>
                <a:ea typeface="BIZ UDゴシック" panose="020B0400000000000000" pitchFamily="49" charset="-128"/>
              </a:endParaRPr>
            </a:p>
          </p:txBody>
        </p:sp>
        <p:sp>
          <p:nvSpPr>
            <p:cNvPr id="92" name="めじるし">
              <a:extLst>
                <a:ext uri="{FF2B5EF4-FFF2-40B4-BE49-F238E27FC236}">
                  <a16:creationId xmlns:a16="http://schemas.microsoft.com/office/drawing/2014/main" id="{ED90E1D6-8D65-4B5C-BB1B-2BC063DE0354}"/>
                </a:ext>
              </a:extLst>
            </p:cNvPr>
            <p:cNvSpPr txBox="1"/>
            <p:nvPr/>
          </p:nvSpPr>
          <p:spPr>
            <a:xfrm>
              <a:off x="9474839" y="1986018"/>
              <a:ext cx="439535" cy="215444"/>
            </a:xfrm>
            <a:prstGeom prst="rect">
              <a:avLst/>
            </a:prstGeom>
            <a:noFill/>
          </p:spPr>
          <p:txBody>
            <a:bodyPr wrap="square" rtlCol="0">
              <a:spAutoFit/>
            </a:bodyPr>
            <a:lstStyle/>
            <a:p>
              <a:pPr algn="dist"/>
              <a:r>
                <a:rPr kumimoji="1" lang="ja-JP" altLang="en-US" sz="800" b="1" dirty="0">
                  <a:solidFill>
                    <a:schemeClr val="tx2"/>
                  </a:solidFill>
                  <a:latin typeface="BIZ UDゴシック" panose="020B0400000000000000" pitchFamily="49" charset="-128"/>
                  <a:ea typeface="BIZ UDゴシック" panose="020B0400000000000000" pitchFamily="49" charset="-128"/>
                </a:rPr>
                <a:t>けず</a:t>
              </a:r>
              <a:endParaRPr kumimoji="1" lang="en-US" altLang="ja-JP" sz="800" b="1" dirty="0">
                <a:solidFill>
                  <a:schemeClr val="tx2"/>
                </a:solidFill>
                <a:latin typeface="BIZ UDゴシック" panose="020B0400000000000000" pitchFamily="49" charset="-128"/>
                <a:ea typeface="BIZ UDゴシック" panose="020B0400000000000000" pitchFamily="49" charset="-128"/>
              </a:endParaRPr>
            </a:p>
          </p:txBody>
        </p:sp>
        <p:sp>
          <p:nvSpPr>
            <p:cNvPr id="93" name="めじるし">
              <a:extLst>
                <a:ext uri="{FF2B5EF4-FFF2-40B4-BE49-F238E27FC236}">
                  <a16:creationId xmlns:a16="http://schemas.microsoft.com/office/drawing/2014/main" id="{664F4619-E4BA-4201-A92F-9477AFCF420D}"/>
                </a:ext>
              </a:extLst>
            </p:cNvPr>
            <p:cNvSpPr txBox="1"/>
            <p:nvPr/>
          </p:nvSpPr>
          <p:spPr>
            <a:xfrm>
              <a:off x="9025844" y="2314410"/>
              <a:ext cx="418665" cy="215444"/>
            </a:xfrm>
            <a:prstGeom prst="rect">
              <a:avLst/>
            </a:prstGeom>
            <a:noFill/>
          </p:spPr>
          <p:txBody>
            <a:bodyPr wrap="square" rtlCol="0">
              <a:spAutoFit/>
            </a:bodyPr>
            <a:lstStyle/>
            <a:p>
              <a:pPr algn="dist"/>
              <a:r>
                <a:rPr kumimoji="1" lang="ja-JP" altLang="en-US" sz="800" b="1" dirty="0">
                  <a:solidFill>
                    <a:schemeClr val="tx2"/>
                  </a:solidFill>
                  <a:latin typeface="BIZ UDゴシック" panose="020B0400000000000000" pitchFamily="49" charset="-128"/>
                  <a:ea typeface="BIZ UDゴシック" panose="020B0400000000000000" pitchFamily="49" charset="-128"/>
                </a:rPr>
                <a:t>ただ</a:t>
              </a:r>
              <a:endParaRPr kumimoji="1" lang="en-US" altLang="ja-JP" sz="800" b="1" dirty="0">
                <a:solidFill>
                  <a:schemeClr val="tx2"/>
                </a:solidFill>
                <a:latin typeface="BIZ UDゴシック" panose="020B0400000000000000" pitchFamily="49" charset="-128"/>
                <a:ea typeface="BIZ UDゴシック" panose="020B0400000000000000" pitchFamily="49" charset="-128"/>
              </a:endParaRPr>
            </a:p>
          </p:txBody>
        </p:sp>
        <p:sp>
          <p:nvSpPr>
            <p:cNvPr id="94" name="めじるし">
              <a:extLst>
                <a:ext uri="{FF2B5EF4-FFF2-40B4-BE49-F238E27FC236}">
                  <a16:creationId xmlns:a16="http://schemas.microsoft.com/office/drawing/2014/main" id="{6051FAAF-41D2-4D7B-8A9C-C0F78C704222}"/>
                </a:ext>
              </a:extLst>
            </p:cNvPr>
            <p:cNvSpPr txBox="1"/>
            <p:nvPr/>
          </p:nvSpPr>
          <p:spPr>
            <a:xfrm>
              <a:off x="9635109" y="2322358"/>
              <a:ext cx="258422" cy="215444"/>
            </a:xfrm>
            <a:prstGeom prst="rect">
              <a:avLst/>
            </a:prstGeom>
            <a:noFill/>
          </p:spPr>
          <p:txBody>
            <a:bodyPr wrap="square" rtlCol="0">
              <a:spAutoFit/>
            </a:bodyPr>
            <a:lstStyle/>
            <a:p>
              <a:pPr algn="dist"/>
              <a:r>
                <a:rPr kumimoji="1" lang="ja-JP" altLang="en-US" sz="800" b="1" dirty="0">
                  <a:solidFill>
                    <a:schemeClr val="tx2"/>
                  </a:solidFill>
                  <a:latin typeface="BIZ UDゴシック" panose="020B0400000000000000" pitchFamily="49" charset="-128"/>
                  <a:ea typeface="BIZ UDゴシック" panose="020B0400000000000000" pitchFamily="49" charset="-128"/>
                </a:rPr>
                <a:t>よ</a:t>
              </a:r>
              <a:endParaRPr kumimoji="1" lang="en-US" altLang="ja-JP" sz="800" b="1" dirty="0">
                <a:solidFill>
                  <a:schemeClr val="tx2"/>
                </a:solidFill>
                <a:latin typeface="BIZ UDゴシック" panose="020B0400000000000000" pitchFamily="49" charset="-128"/>
                <a:ea typeface="BIZ UDゴシック" panose="020B0400000000000000" pitchFamily="49" charset="-128"/>
              </a:endParaRPr>
            </a:p>
          </p:txBody>
        </p:sp>
        <p:sp>
          <p:nvSpPr>
            <p:cNvPr id="95" name="めじるし">
              <a:extLst>
                <a:ext uri="{FF2B5EF4-FFF2-40B4-BE49-F238E27FC236}">
                  <a16:creationId xmlns:a16="http://schemas.microsoft.com/office/drawing/2014/main" id="{52B5C24F-D57A-4D59-B64F-6CEA73D5A4E8}"/>
                </a:ext>
              </a:extLst>
            </p:cNvPr>
            <p:cNvSpPr txBox="1"/>
            <p:nvPr/>
          </p:nvSpPr>
          <p:spPr>
            <a:xfrm>
              <a:off x="10055391" y="2328930"/>
              <a:ext cx="258422" cy="215444"/>
            </a:xfrm>
            <a:prstGeom prst="rect">
              <a:avLst/>
            </a:prstGeom>
            <a:noFill/>
          </p:spPr>
          <p:txBody>
            <a:bodyPr wrap="square" rtlCol="0">
              <a:spAutoFit/>
            </a:bodyPr>
            <a:lstStyle/>
            <a:p>
              <a:pPr algn="dist"/>
              <a:r>
                <a:rPr kumimoji="1" lang="ja-JP" altLang="en-US" sz="800" b="1" dirty="0">
                  <a:solidFill>
                    <a:schemeClr val="tx2"/>
                  </a:solidFill>
                  <a:latin typeface="BIZ UDゴシック" panose="020B0400000000000000" pitchFamily="49" charset="-128"/>
                  <a:ea typeface="BIZ UDゴシック" panose="020B0400000000000000" pitchFamily="49" charset="-128"/>
                </a:rPr>
                <a:t>と</a:t>
              </a:r>
              <a:endParaRPr kumimoji="1" lang="en-US" altLang="ja-JP" sz="800" b="1" dirty="0">
                <a:solidFill>
                  <a:schemeClr val="tx2"/>
                </a:solidFill>
                <a:latin typeface="BIZ UDゴシック" panose="020B0400000000000000" pitchFamily="49" charset="-128"/>
                <a:ea typeface="BIZ UDゴシック" panose="020B0400000000000000" pitchFamily="49" charset="-128"/>
              </a:endParaRPr>
            </a:p>
          </p:txBody>
        </p:sp>
        <p:sp>
          <p:nvSpPr>
            <p:cNvPr id="96" name="めじるし">
              <a:extLst>
                <a:ext uri="{FF2B5EF4-FFF2-40B4-BE49-F238E27FC236}">
                  <a16:creationId xmlns:a16="http://schemas.microsoft.com/office/drawing/2014/main" id="{A0432CB9-C871-45E7-9032-608E0FF14734}"/>
                </a:ext>
              </a:extLst>
            </p:cNvPr>
            <p:cNvSpPr txBox="1"/>
            <p:nvPr/>
          </p:nvSpPr>
          <p:spPr>
            <a:xfrm>
              <a:off x="9285576" y="2794350"/>
              <a:ext cx="761805" cy="215444"/>
            </a:xfrm>
            <a:prstGeom prst="rect">
              <a:avLst/>
            </a:prstGeom>
            <a:noFill/>
          </p:spPr>
          <p:txBody>
            <a:bodyPr wrap="square" rtlCol="0">
              <a:spAutoFit/>
            </a:bodyPr>
            <a:lstStyle/>
            <a:p>
              <a:pPr algn="dist"/>
              <a:r>
                <a:rPr kumimoji="1" lang="ja-JP" altLang="en-US" sz="800" b="1" dirty="0">
                  <a:solidFill>
                    <a:srgbClr val="FF0000"/>
                  </a:solidFill>
                  <a:latin typeface="BIZ UDゴシック" panose="020B0400000000000000" pitchFamily="49" charset="-128"/>
                  <a:ea typeface="BIZ UDゴシック" panose="020B0400000000000000" pitchFamily="49" charset="-128"/>
                </a:rPr>
                <a:t>ちゅうい</a:t>
              </a:r>
              <a:endParaRPr kumimoji="1" lang="en-US" altLang="ja-JP" sz="800" b="1" dirty="0">
                <a:solidFill>
                  <a:srgbClr val="FF0000"/>
                </a:solidFill>
                <a:latin typeface="BIZ UDゴシック" panose="020B0400000000000000" pitchFamily="49" charset="-128"/>
                <a:ea typeface="BIZ UDゴシック" panose="020B0400000000000000" pitchFamily="49" charset="-128"/>
              </a:endParaRPr>
            </a:p>
          </p:txBody>
        </p:sp>
        <p:sp>
          <p:nvSpPr>
            <p:cNvPr id="97" name="めじるし">
              <a:extLst>
                <a:ext uri="{FF2B5EF4-FFF2-40B4-BE49-F238E27FC236}">
                  <a16:creationId xmlns:a16="http://schemas.microsoft.com/office/drawing/2014/main" id="{0DF49123-4147-4E5D-98E4-B05E6A5545DA}"/>
                </a:ext>
              </a:extLst>
            </p:cNvPr>
            <p:cNvSpPr txBox="1"/>
            <p:nvPr/>
          </p:nvSpPr>
          <p:spPr>
            <a:xfrm>
              <a:off x="10773440" y="1634742"/>
              <a:ext cx="586556" cy="215444"/>
            </a:xfrm>
            <a:prstGeom prst="rect">
              <a:avLst/>
            </a:prstGeom>
            <a:noFill/>
          </p:spPr>
          <p:txBody>
            <a:bodyPr wrap="square" rtlCol="0">
              <a:spAutoFit/>
            </a:bodyPr>
            <a:lstStyle/>
            <a:p>
              <a:pPr algn="dist"/>
              <a:r>
                <a:rPr kumimoji="1" lang="ja-JP" altLang="en-US" sz="800" b="1" dirty="0">
                  <a:solidFill>
                    <a:schemeClr val="tx2"/>
                  </a:solidFill>
                  <a:latin typeface="BIZ UDゴシック" panose="020B0400000000000000" pitchFamily="49" charset="-128"/>
                  <a:ea typeface="BIZ UDゴシック" panose="020B0400000000000000" pitchFamily="49" charset="-128"/>
                </a:rPr>
                <a:t>いちぶ</a:t>
              </a:r>
              <a:endParaRPr kumimoji="1" lang="en-US" altLang="ja-JP" sz="800" b="1" dirty="0">
                <a:solidFill>
                  <a:schemeClr val="tx2"/>
                </a:solidFill>
                <a:latin typeface="BIZ UDゴシック" panose="020B0400000000000000" pitchFamily="49" charset="-128"/>
                <a:ea typeface="BIZ UDゴシック" panose="020B0400000000000000" pitchFamily="49" charset="-128"/>
              </a:endParaRPr>
            </a:p>
          </p:txBody>
        </p:sp>
      </p:grpSp>
      <p:sp>
        <p:nvSpPr>
          <p:cNvPr id="14" name="矢印: U ターン 13">
            <a:extLst>
              <a:ext uri="{FF2B5EF4-FFF2-40B4-BE49-F238E27FC236}">
                <a16:creationId xmlns:a16="http://schemas.microsoft.com/office/drawing/2014/main" id="{0FEF0C89-8D0A-42AE-AD0D-14323DFB98F1}"/>
              </a:ext>
            </a:extLst>
          </p:cNvPr>
          <p:cNvSpPr/>
          <p:nvPr/>
        </p:nvSpPr>
        <p:spPr>
          <a:xfrm rot="16200000" flipH="1">
            <a:off x="718505" y="3173164"/>
            <a:ext cx="1130812" cy="1130816"/>
          </a:xfrm>
          <a:prstGeom prst="uturnArrow">
            <a:avLst>
              <a:gd name="adj1" fmla="val 6153"/>
              <a:gd name="adj2" fmla="val 12322"/>
              <a:gd name="adj3" fmla="val 13231"/>
              <a:gd name="adj4" fmla="val 75828"/>
              <a:gd name="adj5" fmla="val 39843"/>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2"/>
              </a:solidFill>
            </a:endParaRPr>
          </a:p>
        </p:txBody>
      </p:sp>
      <p:sp>
        <p:nvSpPr>
          <p:cNvPr id="5" name="円: 塗りつぶしなし 4">
            <a:extLst>
              <a:ext uri="{FF2B5EF4-FFF2-40B4-BE49-F238E27FC236}">
                <a16:creationId xmlns:a16="http://schemas.microsoft.com/office/drawing/2014/main" id="{88BC3831-EF81-40A5-99EB-8CA9630A324D}"/>
              </a:ext>
            </a:extLst>
          </p:cNvPr>
          <p:cNvSpPr>
            <a:spLocks noChangeAspect="1"/>
          </p:cNvSpPr>
          <p:nvPr/>
        </p:nvSpPr>
        <p:spPr>
          <a:xfrm>
            <a:off x="174494" y="4461573"/>
            <a:ext cx="1026233" cy="1026233"/>
          </a:xfrm>
          <a:prstGeom prst="donut">
            <a:avLst>
              <a:gd name="adj" fmla="val 985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2"/>
              </a:solidFill>
            </a:endParaRPr>
          </a:p>
        </p:txBody>
      </p:sp>
      <p:cxnSp>
        <p:nvCxnSpPr>
          <p:cNvPr id="7" name="直線コネクタ 6">
            <a:extLst>
              <a:ext uri="{FF2B5EF4-FFF2-40B4-BE49-F238E27FC236}">
                <a16:creationId xmlns:a16="http://schemas.microsoft.com/office/drawing/2014/main" id="{CB6EA707-416E-4FD1-B9EA-B3758F4C8F97}"/>
              </a:ext>
            </a:extLst>
          </p:cNvPr>
          <p:cNvCxnSpPr/>
          <p:nvPr/>
        </p:nvCxnSpPr>
        <p:spPr>
          <a:xfrm>
            <a:off x="5252641" y="1503207"/>
            <a:ext cx="0" cy="4970424"/>
          </a:xfrm>
          <a:prstGeom prst="line">
            <a:avLst/>
          </a:prstGeom>
          <a:ln w="12700">
            <a:solidFill>
              <a:schemeClr val="accent2">
                <a:lumMod val="50000"/>
              </a:schemeClr>
            </a:solidFill>
            <a:prstDash val="dash"/>
          </a:ln>
        </p:spPr>
        <p:style>
          <a:lnRef idx="1">
            <a:schemeClr val="dk1"/>
          </a:lnRef>
          <a:fillRef idx="0">
            <a:schemeClr val="dk1"/>
          </a:fillRef>
          <a:effectRef idx="0">
            <a:schemeClr val="dk1"/>
          </a:effectRef>
          <a:fontRef idx="minor">
            <a:schemeClr val="tx1"/>
          </a:fontRef>
        </p:style>
      </p:cxnSp>
      <p:sp>
        <p:nvSpPr>
          <p:cNvPr id="36" name="矢印: U ターン 35">
            <a:extLst>
              <a:ext uri="{FF2B5EF4-FFF2-40B4-BE49-F238E27FC236}">
                <a16:creationId xmlns:a16="http://schemas.microsoft.com/office/drawing/2014/main" id="{E151CCCD-24AE-4938-945E-94B1B7B4334A}"/>
              </a:ext>
            </a:extLst>
          </p:cNvPr>
          <p:cNvSpPr/>
          <p:nvPr/>
        </p:nvSpPr>
        <p:spPr>
          <a:xfrm rot="16200000" flipH="1">
            <a:off x="5121613" y="3251078"/>
            <a:ext cx="1288745" cy="806181"/>
          </a:xfrm>
          <a:prstGeom prst="uturnArrow">
            <a:avLst>
              <a:gd name="adj1" fmla="val 11530"/>
              <a:gd name="adj2" fmla="val 25000"/>
              <a:gd name="adj3" fmla="val 18714"/>
              <a:gd name="adj4" fmla="val 68932"/>
              <a:gd name="adj5" fmla="val 10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2"/>
              </a:solidFill>
            </a:endParaRPr>
          </a:p>
        </p:txBody>
      </p:sp>
      <p:sp>
        <p:nvSpPr>
          <p:cNvPr id="76" name="も">
            <a:extLst>
              <a:ext uri="{FF2B5EF4-FFF2-40B4-BE49-F238E27FC236}">
                <a16:creationId xmlns:a16="http://schemas.microsoft.com/office/drawing/2014/main" id="{27C98E89-BB1A-46E7-ABD4-7A33E7C0F2C5}"/>
              </a:ext>
            </a:extLst>
          </p:cNvPr>
          <p:cNvSpPr txBox="1"/>
          <p:nvPr/>
        </p:nvSpPr>
        <p:spPr>
          <a:xfrm>
            <a:off x="4059555" y="901460"/>
            <a:ext cx="472321" cy="2540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1051"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も</a:t>
            </a:r>
          </a:p>
        </p:txBody>
      </p:sp>
      <p:grpSp>
        <p:nvGrpSpPr>
          <p:cNvPr id="79" name="注意">
            <a:extLst>
              <a:ext uri="{FF2B5EF4-FFF2-40B4-BE49-F238E27FC236}">
                <a16:creationId xmlns:a16="http://schemas.microsoft.com/office/drawing/2014/main" id="{A2C221DF-175B-4D7E-81EC-58E5FBFAFAFB}"/>
              </a:ext>
            </a:extLst>
          </p:cNvPr>
          <p:cNvGrpSpPr/>
          <p:nvPr/>
        </p:nvGrpSpPr>
        <p:grpSpPr>
          <a:xfrm>
            <a:off x="350746" y="314854"/>
            <a:ext cx="1614426" cy="709440"/>
            <a:chOff x="1078523" y="627052"/>
            <a:chExt cx="1614426" cy="709440"/>
          </a:xfrm>
        </p:grpSpPr>
        <p:grpSp>
          <p:nvGrpSpPr>
            <p:cNvPr id="98" name="グループ化 97">
              <a:extLst>
                <a:ext uri="{FF2B5EF4-FFF2-40B4-BE49-F238E27FC236}">
                  <a16:creationId xmlns:a16="http://schemas.microsoft.com/office/drawing/2014/main" id="{34BE049E-5BF7-4086-88E3-0EA6CFC0628E}"/>
                </a:ext>
              </a:extLst>
            </p:cNvPr>
            <p:cNvGrpSpPr/>
            <p:nvPr/>
          </p:nvGrpSpPr>
          <p:grpSpPr>
            <a:xfrm>
              <a:off x="1078523" y="627052"/>
              <a:ext cx="1614426" cy="709440"/>
              <a:chOff x="6185442" y="1934285"/>
              <a:chExt cx="1614426" cy="709440"/>
            </a:xfrm>
          </p:grpSpPr>
          <p:grpSp>
            <p:nvGrpSpPr>
              <p:cNvPr id="100" name="グループ化 99">
                <a:extLst>
                  <a:ext uri="{FF2B5EF4-FFF2-40B4-BE49-F238E27FC236}">
                    <a16:creationId xmlns:a16="http://schemas.microsoft.com/office/drawing/2014/main" id="{B0B9728E-5506-4D92-9B30-F7D52C33F62E}"/>
                  </a:ext>
                </a:extLst>
              </p:cNvPr>
              <p:cNvGrpSpPr/>
              <p:nvPr/>
            </p:nvGrpSpPr>
            <p:grpSpPr>
              <a:xfrm>
                <a:off x="6185442" y="1934285"/>
                <a:ext cx="1614426" cy="709440"/>
                <a:chOff x="-46973" y="2104742"/>
                <a:chExt cx="1995818" cy="633955"/>
              </a:xfrm>
            </p:grpSpPr>
            <p:sp>
              <p:nvSpPr>
                <p:cNvPr id="102" name="四角形: 角を丸くする 101">
                  <a:extLst>
                    <a:ext uri="{FF2B5EF4-FFF2-40B4-BE49-F238E27FC236}">
                      <a16:creationId xmlns:a16="http://schemas.microsoft.com/office/drawing/2014/main" id="{DC6B8BC8-03AE-498B-89FA-58AA77EFA341}"/>
                    </a:ext>
                  </a:extLst>
                </p:cNvPr>
                <p:cNvSpPr/>
                <p:nvPr/>
              </p:nvSpPr>
              <p:spPr>
                <a:xfrm>
                  <a:off x="-46973" y="2104742"/>
                  <a:ext cx="1995818" cy="633955"/>
                </a:xfrm>
                <a:prstGeom prst="roundRect">
                  <a:avLst>
                    <a:gd name="adj" fmla="val 50000"/>
                  </a:avLst>
                </a:prstGeom>
                <a:solidFill>
                  <a:schemeClr val="accent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2"/>
                    </a:solidFill>
                  </a:endParaRPr>
                </a:p>
              </p:txBody>
            </p:sp>
            <p:sp>
              <p:nvSpPr>
                <p:cNvPr id="103" name="注意">
                  <a:extLst>
                    <a:ext uri="{FF2B5EF4-FFF2-40B4-BE49-F238E27FC236}">
                      <a16:creationId xmlns:a16="http://schemas.microsoft.com/office/drawing/2014/main" id="{4189E814-5089-470A-84ED-254558F44E7F}"/>
                    </a:ext>
                  </a:extLst>
                </p:cNvPr>
                <p:cNvSpPr txBox="1"/>
                <p:nvPr/>
              </p:nvSpPr>
              <p:spPr>
                <a:xfrm>
                  <a:off x="622958" y="2253945"/>
                  <a:ext cx="963800" cy="383665"/>
                </a:xfrm>
                <a:prstGeom prst="rect">
                  <a:avLst/>
                </a:prstGeom>
                <a:noFill/>
              </p:spPr>
              <p:txBody>
                <a:bodyPr wrap="square" rtlCol="0">
                  <a:spAutoFit/>
                </a:bodyPr>
                <a:lstStyle/>
                <a:p>
                  <a:pPr marL="0" marR="0" lvl="0" indent="0" algn="dist" defTabSz="914400" rtl="0" eaLnBrk="1" fontAlgn="auto" latinLnBrk="0" hangingPunct="1">
                    <a:lnSpc>
                      <a:spcPct val="130000"/>
                    </a:lnSpc>
                    <a:spcBef>
                      <a:spcPts val="0"/>
                    </a:spcBef>
                    <a:spcAft>
                      <a:spcPts val="0"/>
                    </a:spcAft>
                    <a:buClrTx/>
                    <a:buSzTx/>
                    <a:buFontTx/>
                    <a:buNone/>
                    <a:tabLst/>
                    <a:defRPr/>
                  </a:pPr>
                  <a:r>
                    <a:rPr lang="ja-JP" altLang="en-US" sz="2000" b="1" dirty="0">
                      <a:ln w="0"/>
                      <a:solidFill>
                        <a:schemeClr val="tx2"/>
                      </a:solidFill>
                      <a:latin typeface="BIZ UDPゴシック" panose="020B0400000000000000" pitchFamily="50" charset="-128"/>
                      <a:ea typeface="BIZ UDPゴシック" panose="020B0400000000000000" pitchFamily="50" charset="-128"/>
                    </a:rPr>
                    <a:t>注意</a:t>
                  </a:r>
                  <a:endParaRPr kumimoji="1" lang="en-US" altLang="ja-JP" sz="2000" b="1" i="0" strike="noStrike" kern="1200" normalizeH="0" baseline="0" noProof="0" dirty="0">
                    <a:ln w="0"/>
                    <a:solidFill>
                      <a:schemeClr val="tx2"/>
                    </a:solidFill>
                    <a:uLnTx/>
                    <a:uFillTx/>
                    <a:latin typeface="BIZ UDPゴシック" panose="020B0400000000000000" pitchFamily="50" charset="-128"/>
                    <a:ea typeface="BIZ UDPゴシック" panose="020B0400000000000000" pitchFamily="50" charset="-128"/>
                    <a:cs typeface="+mn-cs"/>
                  </a:endParaRPr>
                </a:p>
              </p:txBody>
            </p:sp>
          </p:grpSp>
          <p:sp>
            <p:nvSpPr>
              <p:cNvPr id="101" name="ちゅうい">
                <a:extLst>
                  <a:ext uri="{FF2B5EF4-FFF2-40B4-BE49-F238E27FC236}">
                    <a16:creationId xmlns:a16="http://schemas.microsoft.com/office/drawing/2014/main" id="{10261885-EE88-4A31-B722-39F4A1EF92F5}"/>
                  </a:ext>
                </a:extLst>
              </p:cNvPr>
              <p:cNvSpPr txBox="1"/>
              <p:nvPr/>
            </p:nvSpPr>
            <p:spPr>
              <a:xfrm>
                <a:off x="6733645" y="2047336"/>
                <a:ext cx="722883" cy="200055"/>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7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rPr>
                  <a:t>ちゅうい</a:t>
                </a:r>
              </a:p>
            </p:txBody>
          </p:sp>
        </p:grpSp>
        <p:pic>
          <p:nvPicPr>
            <p:cNvPr id="99" name="注意点画像">
              <a:extLst>
                <a:ext uri="{FF2B5EF4-FFF2-40B4-BE49-F238E27FC236}">
                  <a16:creationId xmlns:a16="http://schemas.microsoft.com/office/drawing/2014/main" id="{728FEE47-E40E-4EB0-A1B9-F3BBE74BA621}"/>
                </a:ext>
              </a:extLst>
            </p:cNvPr>
            <p:cNvPicPr>
              <a:picLocks noChangeAspect="1"/>
            </p:cNvPicPr>
            <p:nvPr/>
          </p:nvPicPr>
          <p:blipFill rotWithShape="1">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l="12335" t="13673" r="11093" b="9756"/>
            <a:stretch/>
          </p:blipFill>
          <p:spPr>
            <a:xfrm>
              <a:off x="1224843" y="734763"/>
              <a:ext cx="496753" cy="496754"/>
            </a:xfrm>
            <a:prstGeom prst="rect">
              <a:avLst/>
            </a:prstGeom>
          </p:spPr>
        </p:pic>
      </p:grpSp>
      <p:pic>
        <p:nvPicPr>
          <p:cNvPr id="11" name="グラフ">
            <a:extLst>
              <a:ext uri="{FF2B5EF4-FFF2-40B4-BE49-F238E27FC236}">
                <a16:creationId xmlns:a16="http://schemas.microsoft.com/office/drawing/2014/main" id="{7EE4ADFA-31CF-445F-B22C-CADF1699A952}"/>
              </a:ext>
            </a:extLst>
          </p:cNvPr>
          <p:cNvPicPr>
            <a:picLocks noChangeAspect="1"/>
          </p:cNvPicPr>
          <p:nvPr/>
        </p:nvPicPr>
        <p:blipFill>
          <a:blip r:embed="rId6"/>
          <a:stretch>
            <a:fillRect/>
          </a:stretch>
        </p:blipFill>
        <p:spPr>
          <a:xfrm>
            <a:off x="1858774" y="1578749"/>
            <a:ext cx="3297647" cy="2300524"/>
          </a:xfrm>
          <a:prstGeom prst="rect">
            <a:avLst/>
          </a:prstGeom>
        </p:spPr>
      </p:pic>
      <p:sp>
        <p:nvSpPr>
          <p:cNvPr id="74" name="えん">
            <a:extLst>
              <a:ext uri="{FF2B5EF4-FFF2-40B4-BE49-F238E27FC236}">
                <a16:creationId xmlns:a16="http://schemas.microsoft.com/office/drawing/2014/main" id="{335B1A82-3117-4767-8250-803F6D83C2D6}"/>
              </a:ext>
            </a:extLst>
          </p:cNvPr>
          <p:cNvSpPr txBox="1"/>
          <p:nvPr/>
        </p:nvSpPr>
        <p:spPr>
          <a:xfrm>
            <a:off x="1791998" y="1581767"/>
            <a:ext cx="363775" cy="184666"/>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en-US" altLang="ja-JP" sz="6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r>
              <a:rPr kumimoji="1" lang="ja-JP" altLang="en-US" sz="6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冊</a:t>
            </a:r>
            <a:r>
              <a:rPr kumimoji="1" lang="en-US" altLang="ja-JP" sz="6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endParaRPr kumimoji="1" lang="ja-JP" altLang="en-US" sz="6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p:txBody>
      </p:sp>
      <p:pic>
        <p:nvPicPr>
          <p:cNvPr id="24" name="図 23">
            <a:extLst>
              <a:ext uri="{FF2B5EF4-FFF2-40B4-BE49-F238E27FC236}">
                <a16:creationId xmlns:a16="http://schemas.microsoft.com/office/drawing/2014/main" id="{56E30741-DA1A-4AB1-9D88-73FA9CDE915B}"/>
              </a:ext>
            </a:extLst>
          </p:cNvPr>
          <p:cNvPicPr>
            <a:picLocks noChangeAspect="1"/>
          </p:cNvPicPr>
          <p:nvPr/>
        </p:nvPicPr>
        <p:blipFill>
          <a:blip r:embed="rId7"/>
          <a:stretch>
            <a:fillRect/>
          </a:stretch>
        </p:blipFill>
        <p:spPr>
          <a:xfrm>
            <a:off x="6049095" y="1425443"/>
            <a:ext cx="2893046" cy="2198239"/>
          </a:xfrm>
          <a:prstGeom prst="rect">
            <a:avLst/>
          </a:prstGeom>
        </p:spPr>
      </p:pic>
      <p:sp>
        <p:nvSpPr>
          <p:cNvPr id="105" name="冊">
            <a:extLst>
              <a:ext uri="{FF2B5EF4-FFF2-40B4-BE49-F238E27FC236}">
                <a16:creationId xmlns:a16="http://schemas.microsoft.com/office/drawing/2014/main" id="{A825AFBC-FA79-42ED-9734-EAF99C88B40E}"/>
              </a:ext>
            </a:extLst>
          </p:cNvPr>
          <p:cNvSpPr txBox="1"/>
          <p:nvPr/>
        </p:nvSpPr>
        <p:spPr>
          <a:xfrm>
            <a:off x="6007475" y="1399876"/>
            <a:ext cx="363775" cy="184666"/>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en-US" altLang="ja-JP" sz="6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r>
              <a:rPr kumimoji="1" lang="ja-JP" altLang="en-US" sz="6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冊</a:t>
            </a:r>
            <a:r>
              <a:rPr kumimoji="1" lang="en-US" altLang="ja-JP" sz="6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endParaRPr kumimoji="1" lang="ja-JP" altLang="en-US" sz="6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p:txBody>
      </p:sp>
      <p:grpSp>
        <p:nvGrpSpPr>
          <p:cNvPr id="28" name="しかし！">
            <a:extLst>
              <a:ext uri="{FF2B5EF4-FFF2-40B4-BE49-F238E27FC236}">
                <a16:creationId xmlns:a16="http://schemas.microsoft.com/office/drawing/2014/main" id="{36520311-0E74-4066-8049-89D4A98C4DD9}"/>
              </a:ext>
            </a:extLst>
          </p:cNvPr>
          <p:cNvGrpSpPr/>
          <p:nvPr/>
        </p:nvGrpSpPr>
        <p:grpSpPr>
          <a:xfrm>
            <a:off x="5303503" y="1451895"/>
            <a:ext cx="1149156" cy="664252"/>
            <a:chOff x="509812" y="2106273"/>
            <a:chExt cx="1371953" cy="664252"/>
          </a:xfrm>
        </p:grpSpPr>
        <p:sp>
          <p:nvSpPr>
            <p:cNvPr id="29" name="楕円 28">
              <a:extLst>
                <a:ext uri="{FF2B5EF4-FFF2-40B4-BE49-F238E27FC236}">
                  <a16:creationId xmlns:a16="http://schemas.microsoft.com/office/drawing/2014/main" id="{1AAAA641-E97F-4E1A-899E-CAB3964A0C10}"/>
                </a:ext>
              </a:extLst>
            </p:cNvPr>
            <p:cNvSpPr/>
            <p:nvPr/>
          </p:nvSpPr>
          <p:spPr>
            <a:xfrm>
              <a:off x="509812" y="2106273"/>
              <a:ext cx="1371953" cy="664252"/>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2"/>
                </a:solidFill>
              </a:endParaRPr>
            </a:p>
          </p:txBody>
        </p:sp>
        <p:sp>
          <p:nvSpPr>
            <p:cNvPr id="32" name="しかし！">
              <a:extLst>
                <a:ext uri="{FF2B5EF4-FFF2-40B4-BE49-F238E27FC236}">
                  <a16:creationId xmlns:a16="http://schemas.microsoft.com/office/drawing/2014/main" id="{A80A34B0-1C84-4AAE-B171-AF14CD477F06}"/>
                </a:ext>
              </a:extLst>
            </p:cNvPr>
            <p:cNvSpPr txBox="1"/>
            <p:nvPr/>
          </p:nvSpPr>
          <p:spPr>
            <a:xfrm>
              <a:off x="616213" y="2214251"/>
              <a:ext cx="1265551" cy="395621"/>
            </a:xfrm>
            <a:prstGeom prst="rect">
              <a:avLst/>
            </a:prstGeom>
            <a:noFill/>
          </p:spPr>
          <p:txBody>
            <a:bodyPr wrap="square" rtlCol="0">
              <a:spAutoFit/>
            </a:bodyPr>
            <a:lstStyle/>
            <a:p>
              <a:pPr marL="0" marR="0" lvl="0" indent="0" algn="dist" defTabSz="914400" rtl="0" eaLnBrk="1" fontAlgn="auto" latinLnBrk="0" hangingPunct="1">
                <a:lnSpc>
                  <a:spcPct val="130000"/>
                </a:lnSpc>
                <a:spcBef>
                  <a:spcPts val="0"/>
                </a:spcBef>
                <a:spcAft>
                  <a:spcPts val="0"/>
                </a:spcAft>
                <a:buClrTx/>
                <a:buSzTx/>
                <a:buFontTx/>
                <a:buNone/>
                <a:tabLst/>
                <a:defRPr/>
              </a:pPr>
              <a:r>
                <a:rPr lang="ja-JP" altLang="en-US" b="1" dirty="0">
                  <a:ln w="0"/>
                  <a:solidFill>
                    <a:srgbClr val="A50021"/>
                  </a:solidFill>
                  <a:latin typeface="BIZ UDPゴシック" panose="020B0400000000000000" pitchFamily="50" charset="-128"/>
                  <a:ea typeface="BIZ UDPゴシック" panose="020B0400000000000000" pitchFamily="50" charset="-128"/>
                </a:rPr>
                <a:t>しかし！</a:t>
              </a:r>
              <a:endParaRPr kumimoji="1" lang="en-US" altLang="ja-JP" b="1" i="0" strike="noStrike" kern="1200" normalizeH="0" baseline="0" noProof="0" dirty="0">
                <a:ln w="0"/>
                <a:solidFill>
                  <a:srgbClr val="A50021"/>
                </a:solidFill>
                <a:uLnTx/>
                <a:uFillTx/>
                <a:latin typeface="BIZ UDPゴシック" panose="020B0400000000000000" pitchFamily="50" charset="-128"/>
                <a:ea typeface="BIZ UDPゴシック" panose="020B0400000000000000" pitchFamily="50" charset="-128"/>
                <a:cs typeface="+mn-cs"/>
              </a:endParaRPr>
            </a:p>
          </p:txBody>
        </p:sp>
      </p:grpSp>
      <p:grpSp>
        <p:nvGrpSpPr>
          <p:cNvPr id="3" name="上と同じグラフなのに…">
            <a:extLst>
              <a:ext uri="{FF2B5EF4-FFF2-40B4-BE49-F238E27FC236}">
                <a16:creationId xmlns:a16="http://schemas.microsoft.com/office/drawing/2014/main" id="{060D9739-BF7D-4609-9ECA-F2479EA70F98}"/>
              </a:ext>
            </a:extLst>
          </p:cNvPr>
          <p:cNvGrpSpPr/>
          <p:nvPr/>
        </p:nvGrpSpPr>
        <p:grpSpPr>
          <a:xfrm>
            <a:off x="6310919" y="5678079"/>
            <a:ext cx="4965953" cy="1129387"/>
            <a:chOff x="7091259" y="5810702"/>
            <a:chExt cx="4817503" cy="1027568"/>
          </a:xfrm>
        </p:grpSpPr>
        <p:sp>
          <p:nvSpPr>
            <p:cNvPr id="54" name="フリーフォーム: 図形 53">
              <a:extLst>
                <a:ext uri="{FF2B5EF4-FFF2-40B4-BE49-F238E27FC236}">
                  <a16:creationId xmlns:a16="http://schemas.microsoft.com/office/drawing/2014/main" id="{00F50E12-38BC-46E9-A366-6E60F86988ED}"/>
                </a:ext>
              </a:extLst>
            </p:cNvPr>
            <p:cNvSpPr/>
            <p:nvPr/>
          </p:nvSpPr>
          <p:spPr>
            <a:xfrm>
              <a:off x="7091259" y="5810702"/>
              <a:ext cx="4817503" cy="1027568"/>
            </a:xfrm>
            <a:custGeom>
              <a:avLst/>
              <a:gdLst>
                <a:gd name="connsiteX0" fmla="*/ 583663 w 1830360"/>
                <a:gd name="connsiteY0" fmla="*/ 0 h 715245"/>
                <a:gd name="connsiteX1" fmla="*/ 665225 w 1830360"/>
                <a:gd name="connsiteY1" fmla="*/ 170630 h 715245"/>
                <a:gd name="connsiteX2" fmla="*/ 1739589 w 1830360"/>
                <a:gd name="connsiteY2" fmla="*/ 170630 h 715245"/>
                <a:gd name="connsiteX3" fmla="*/ 1830360 w 1830360"/>
                <a:gd name="connsiteY3" fmla="*/ 261401 h 715245"/>
                <a:gd name="connsiteX4" fmla="*/ 1830360 w 1830360"/>
                <a:gd name="connsiteY4" fmla="*/ 624474 h 715245"/>
                <a:gd name="connsiteX5" fmla="*/ 1739589 w 1830360"/>
                <a:gd name="connsiteY5" fmla="*/ 715245 h 715245"/>
                <a:gd name="connsiteX6" fmla="*/ 90771 w 1830360"/>
                <a:gd name="connsiteY6" fmla="*/ 715245 h 715245"/>
                <a:gd name="connsiteX7" fmla="*/ 0 w 1830360"/>
                <a:gd name="connsiteY7" fmla="*/ 624474 h 715245"/>
                <a:gd name="connsiteX8" fmla="*/ 0 w 1830360"/>
                <a:gd name="connsiteY8" fmla="*/ 261401 h 715245"/>
                <a:gd name="connsiteX9" fmla="*/ 90771 w 1830360"/>
                <a:gd name="connsiteY9" fmla="*/ 170630 h 715245"/>
                <a:gd name="connsiteX10" fmla="*/ 514606 w 1830360"/>
                <a:gd name="connsiteY10" fmla="*/ 170630 h 715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30360" h="715245">
                  <a:moveTo>
                    <a:pt x="583663" y="0"/>
                  </a:moveTo>
                  <a:lnTo>
                    <a:pt x="665225" y="170630"/>
                  </a:lnTo>
                  <a:lnTo>
                    <a:pt x="1739589" y="170630"/>
                  </a:lnTo>
                  <a:cubicBezTo>
                    <a:pt x="1789720" y="170630"/>
                    <a:pt x="1830360" y="211270"/>
                    <a:pt x="1830360" y="261401"/>
                  </a:cubicBezTo>
                  <a:lnTo>
                    <a:pt x="1830360" y="624474"/>
                  </a:lnTo>
                  <a:cubicBezTo>
                    <a:pt x="1830360" y="674605"/>
                    <a:pt x="1789720" y="715245"/>
                    <a:pt x="1739589" y="715245"/>
                  </a:cubicBezTo>
                  <a:lnTo>
                    <a:pt x="90771" y="715245"/>
                  </a:lnTo>
                  <a:cubicBezTo>
                    <a:pt x="40640" y="715245"/>
                    <a:pt x="0" y="674605"/>
                    <a:pt x="0" y="624474"/>
                  </a:cubicBezTo>
                  <a:lnTo>
                    <a:pt x="0" y="261401"/>
                  </a:lnTo>
                  <a:cubicBezTo>
                    <a:pt x="0" y="211270"/>
                    <a:pt x="40640" y="170630"/>
                    <a:pt x="90771" y="170630"/>
                  </a:cubicBezTo>
                  <a:lnTo>
                    <a:pt x="514606" y="170630"/>
                  </a:lnTo>
                  <a:close/>
                </a:path>
              </a:pathLst>
            </a:custGeom>
            <a:solidFill>
              <a:schemeClr val="accent4">
                <a:lumMod val="20000"/>
                <a:lumOff val="8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solidFill>
                  <a:schemeClr val="tx2"/>
                </a:solidFill>
              </a:endParaRPr>
            </a:p>
          </p:txBody>
        </p:sp>
        <p:sp>
          <p:nvSpPr>
            <p:cNvPr id="55" name="上と同じグラフなのに">
              <a:extLst>
                <a:ext uri="{FF2B5EF4-FFF2-40B4-BE49-F238E27FC236}">
                  <a16:creationId xmlns:a16="http://schemas.microsoft.com/office/drawing/2014/main" id="{2D62FF80-2ACE-4508-AFD8-B80D35E297E6}"/>
                </a:ext>
              </a:extLst>
            </p:cNvPr>
            <p:cNvSpPr txBox="1"/>
            <p:nvPr/>
          </p:nvSpPr>
          <p:spPr>
            <a:xfrm>
              <a:off x="7351759" y="6097762"/>
              <a:ext cx="2667846" cy="362930"/>
            </a:xfrm>
            <a:prstGeom prst="rect">
              <a:avLst/>
            </a:prstGeom>
            <a:noFill/>
          </p:spPr>
          <p:txBody>
            <a:bodyPr wrap="square" rtlCol="0">
              <a:spAutoFit/>
            </a:bodyPr>
            <a:lstStyle/>
            <a:p>
              <a:pPr algn="dist" defTabSz="914377">
                <a:lnSpc>
                  <a:spcPct val="150000"/>
                </a:lnSpc>
              </a:pPr>
              <a:r>
                <a:rPr lang="ja-JP" altLang="en-US" sz="1600" dirty="0">
                  <a:solidFill>
                    <a:schemeClr val="tx2"/>
                  </a:solidFill>
                  <a:latin typeface="BIZ UDPゴシック" panose="020B0400000000000000" pitchFamily="50" charset="-128"/>
                  <a:ea typeface="BIZ UDPゴシック" panose="020B0400000000000000" pitchFamily="50" charset="-128"/>
                </a:rPr>
                <a:t>上と同じグラフなのに、</a:t>
              </a:r>
            </a:p>
          </p:txBody>
        </p:sp>
        <p:sp>
          <p:nvSpPr>
            <p:cNvPr id="63" name="A君とB君の差が…">
              <a:extLst>
                <a:ext uri="{FF2B5EF4-FFF2-40B4-BE49-F238E27FC236}">
                  <a16:creationId xmlns:a16="http://schemas.microsoft.com/office/drawing/2014/main" id="{8539F675-3A0C-4B23-A55B-F1BC9831A72F}"/>
                </a:ext>
              </a:extLst>
            </p:cNvPr>
            <p:cNvSpPr txBox="1"/>
            <p:nvPr/>
          </p:nvSpPr>
          <p:spPr>
            <a:xfrm>
              <a:off x="7351760" y="6411679"/>
              <a:ext cx="4367090" cy="362930"/>
            </a:xfrm>
            <a:prstGeom prst="rect">
              <a:avLst/>
            </a:prstGeom>
            <a:noFill/>
          </p:spPr>
          <p:txBody>
            <a:bodyPr wrap="square" rtlCol="0">
              <a:spAutoFit/>
            </a:bodyPr>
            <a:lstStyle/>
            <a:p>
              <a:pPr algn="dist" defTabSz="914377">
                <a:lnSpc>
                  <a:spcPct val="150000"/>
                </a:lnSpc>
              </a:pPr>
              <a:r>
                <a:rPr lang="en-US" altLang="ja-JP" sz="1600" dirty="0">
                  <a:solidFill>
                    <a:schemeClr val="tx2"/>
                  </a:solidFill>
                  <a:latin typeface="BIZ UDPゴシック" panose="020B0400000000000000" pitchFamily="50" charset="-128"/>
                  <a:ea typeface="BIZ UDPゴシック" panose="020B0400000000000000" pitchFamily="50" charset="-128"/>
                </a:rPr>
                <a:t>A</a:t>
              </a:r>
              <a:r>
                <a:rPr lang="ja-JP" altLang="en-US" sz="1600" dirty="0">
                  <a:solidFill>
                    <a:schemeClr val="tx2"/>
                  </a:solidFill>
                  <a:latin typeface="BIZ UDPゴシック" panose="020B0400000000000000" pitchFamily="50" charset="-128"/>
                  <a:ea typeface="BIZ UDPゴシック" panose="020B0400000000000000" pitchFamily="50" charset="-128"/>
                </a:rPr>
                <a:t>君と</a:t>
              </a:r>
              <a:r>
                <a:rPr lang="en-US" altLang="ja-JP" sz="1600" dirty="0">
                  <a:solidFill>
                    <a:schemeClr val="tx2"/>
                  </a:solidFill>
                  <a:latin typeface="BIZ UDPゴシック" panose="020B0400000000000000" pitchFamily="50" charset="-128"/>
                  <a:ea typeface="BIZ UDPゴシック" panose="020B0400000000000000" pitchFamily="50" charset="-128"/>
                </a:rPr>
                <a:t>B</a:t>
              </a:r>
              <a:r>
                <a:rPr lang="ja-JP" altLang="en-US" sz="1600" dirty="0">
                  <a:solidFill>
                    <a:schemeClr val="tx2"/>
                  </a:solidFill>
                  <a:latin typeface="BIZ UDPゴシック" panose="020B0400000000000000" pitchFamily="50" charset="-128"/>
                  <a:ea typeface="BIZ UDPゴシック" panose="020B0400000000000000" pitchFamily="50" charset="-128"/>
                </a:rPr>
                <a:t>君の差がすごく大きく見える！？</a:t>
              </a:r>
            </a:p>
          </p:txBody>
        </p:sp>
        <p:sp>
          <p:nvSpPr>
            <p:cNvPr id="81" name="めじるし">
              <a:extLst>
                <a:ext uri="{FF2B5EF4-FFF2-40B4-BE49-F238E27FC236}">
                  <a16:creationId xmlns:a16="http://schemas.microsoft.com/office/drawing/2014/main" id="{90C811F3-AFB2-47CD-B70A-9D4F28B3FB3B}"/>
                </a:ext>
              </a:extLst>
            </p:cNvPr>
            <p:cNvSpPr txBox="1"/>
            <p:nvPr/>
          </p:nvSpPr>
          <p:spPr>
            <a:xfrm>
              <a:off x="7348276" y="6067314"/>
              <a:ext cx="400591" cy="196021"/>
            </a:xfrm>
            <a:prstGeom prst="rect">
              <a:avLst/>
            </a:prstGeom>
            <a:noFill/>
          </p:spPr>
          <p:txBody>
            <a:bodyPr wrap="square" rtlCol="0">
              <a:spAutoFit/>
            </a:bodyPr>
            <a:lstStyle/>
            <a:p>
              <a:pPr algn="dist"/>
              <a:r>
                <a:rPr lang="ja-JP" altLang="en-US" sz="800" b="1" dirty="0">
                  <a:solidFill>
                    <a:schemeClr val="tx2"/>
                  </a:solidFill>
                  <a:latin typeface="BIZ UDゴシック" panose="020B0400000000000000" pitchFamily="49" charset="-128"/>
                  <a:ea typeface="BIZ UDゴシック" panose="020B0400000000000000" pitchFamily="49" charset="-128"/>
                </a:rPr>
                <a:t>うえ</a:t>
              </a:r>
              <a:endParaRPr kumimoji="1" lang="en-US" altLang="ja-JP" sz="800" b="1" dirty="0">
                <a:solidFill>
                  <a:schemeClr val="tx2"/>
                </a:solidFill>
                <a:latin typeface="BIZ UDゴシック" panose="020B0400000000000000" pitchFamily="49" charset="-128"/>
                <a:ea typeface="BIZ UDゴシック" panose="020B0400000000000000" pitchFamily="49" charset="-128"/>
              </a:endParaRPr>
            </a:p>
          </p:txBody>
        </p:sp>
        <p:sp>
          <p:nvSpPr>
            <p:cNvPr id="82" name="めじるし">
              <a:extLst>
                <a:ext uri="{FF2B5EF4-FFF2-40B4-BE49-F238E27FC236}">
                  <a16:creationId xmlns:a16="http://schemas.microsoft.com/office/drawing/2014/main" id="{77F88ACE-192C-43B1-A41D-74C27B88DB61}"/>
                </a:ext>
              </a:extLst>
            </p:cNvPr>
            <p:cNvSpPr txBox="1"/>
            <p:nvPr/>
          </p:nvSpPr>
          <p:spPr>
            <a:xfrm>
              <a:off x="7816524" y="6060264"/>
              <a:ext cx="402259" cy="196021"/>
            </a:xfrm>
            <a:prstGeom prst="rect">
              <a:avLst/>
            </a:prstGeom>
            <a:noFill/>
          </p:spPr>
          <p:txBody>
            <a:bodyPr wrap="square" rtlCol="0">
              <a:spAutoFit/>
            </a:bodyPr>
            <a:lstStyle/>
            <a:p>
              <a:pPr algn="dist"/>
              <a:r>
                <a:rPr lang="ja-JP" altLang="en-US" sz="800" b="1" dirty="0">
                  <a:solidFill>
                    <a:schemeClr val="tx2"/>
                  </a:solidFill>
                  <a:latin typeface="BIZ UDゴシック" panose="020B0400000000000000" pitchFamily="49" charset="-128"/>
                  <a:ea typeface="BIZ UDゴシック" panose="020B0400000000000000" pitchFamily="49" charset="-128"/>
                </a:rPr>
                <a:t>おな</a:t>
              </a:r>
              <a:endParaRPr kumimoji="1" lang="en-US" altLang="ja-JP" sz="800" b="1" dirty="0">
                <a:solidFill>
                  <a:schemeClr val="tx2"/>
                </a:solidFill>
                <a:latin typeface="BIZ UDゴシック" panose="020B0400000000000000" pitchFamily="49" charset="-128"/>
                <a:ea typeface="BIZ UDゴシック" panose="020B0400000000000000" pitchFamily="49" charset="-128"/>
              </a:endParaRPr>
            </a:p>
          </p:txBody>
        </p:sp>
        <p:sp>
          <p:nvSpPr>
            <p:cNvPr id="83" name="めじるし">
              <a:extLst>
                <a:ext uri="{FF2B5EF4-FFF2-40B4-BE49-F238E27FC236}">
                  <a16:creationId xmlns:a16="http://schemas.microsoft.com/office/drawing/2014/main" id="{098C0148-B691-4E11-BC28-1AEA887245B3}"/>
                </a:ext>
              </a:extLst>
            </p:cNvPr>
            <p:cNvSpPr txBox="1"/>
            <p:nvPr/>
          </p:nvSpPr>
          <p:spPr>
            <a:xfrm>
              <a:off x="7528843" y="6371278"/>
              <a:ext cx="402259" cy="196021"/>
            </a:xfrm>
            <a:prstGeom prst="rect">
              <a:avLst/>
            </a:prstGeom>
            <a:noFill/>
          </p:spPr>
          <p:txBody>
            <a:bodyPr wrap="square" rtlCol="0">
              <a:spAutoFit/>
            </a:bodyPr>
            <a:lstStyle/>
            <a:p>
              <a:pPr algn="dist"/>
              <a:r>
                <a:rPr lang="ja-JP" altLang="en-US" sz="800" b="1" dirty="0">
                  <a:solidFill>
                    <a:schemeClr val="tx2"/>
                  </a:solidFill>
                  <a:latin typeface="BIZ UDゴシック" panose="020B0400000000000000" pitchFamily="49" charset="-128"/>
                  <a:ea typeface="BIZ UDゴシック" panose="020B0400000000000000" pitchFamily="49" charset="-128"/>
                </a:rPr>
                <a:t>くん</a:t>
              </a:r>
              <a:endParaRPr kumimoji="1" lang="en-US" altLang="ja-JP" sz="800" b="1" dirty="0">
                <a:solidFill>
                  <a:schemeClr val="tx2"/>
                </a:solidFill>
                <a:latin typeface="BIZ UDゴシック" panose="020B0400000000000000" pitchFamily="49" charset="-128"/>
                <a:ea typeface="BIZ UDゴシック" panose="020B0400000000000000" pitchFamily="49" charset="-128"/>
              </a:endParaRPr>
            </a:p>
          </p:txBody>
        </p:sp>
        <p:sp>
          <p:nvSpPr>
            <p:cNvPr id="84" name="めじるし">
              <a:extLst>
                <a:ext uri="{FF2B5EF4-FFF2-40B4-BE49-F238E27FC236}">
                  <a16:creationId xmlns:a16="http://schemas.microsoft.com/office/drawing/2014/main" id="{62AFCB4E-AF3E-46A2-B95F-263AFE4C8D6E}"/>
                </a:ext>
              </a:extLst>
            </p:cNvPr>
            <p:cNvSpPr txBox="1"/>
            <p:nvPr/>
          </p:nvSpPr>
          <p:spPr>
            <a:xfrm>
              <a:off x="8159097" y="6375573"/>
              <a:ext cx="402259" cy="196021"/>
            </a:xfrm>
            <a:prstGeom prst="rect">
              <a:avLst/>
            </a:prstGeom>
            <a:noFill/>
          </p:spPr>
          <p:txBody>
            <a:bodyPr wrap="square" rtlCol="0">
              <a:spAutoFit/>
            </a:bodyPr>
            <a:lstStyle/>
            <a:p>
              <a:pPr algn="dist"/>
              <a:r>
                <a:rPr lang="ja-JP" altLang="en-US" sz="800" b="1" dirty="0">
                  <a:solidFill>
                    <a:schemeClr val="tx2"/>
                  </a:solidFill>
                  <a:latin typeface="BIZ UDゴシック" panose="020B0400000000000000" pitchFamily="49" charset="-128"/>
                  <a:ea typeface="BIZ UDゴシック" panose="020B0400000000000000" pitchFamily="49" charset="-128"/>
                </a:rPr>
                <a:t>くん</a:t>
              </a:r>
              <a:endParaRPr kumimoji="1" lang="en-US" altLang="ja-JP" sz="800" b="1" dirty="0">
                <a:solidFill>
                  <a:schemeClr val="tx2"/>
                </a:solidFill>
                <a:latin typeface="BIZ UDゴシック" panose="020B0400000000000000" pitchFamily="49" charset="-128"/>
                <a:ea typeface="BIZ UDゴシック" panose="020B0400000000000000" pitchFamily="49" charset="-128"/>
              </a:endParaRPr>
            </a:p>
          </p:txBody>
        </p:sp>
        <p:sp>
          <p:nvSpPr>
            <p:cNvPr id="85" name="めじるし">
              <a:extLst>
                <a:ext uri="{FF2B5EF4-FFF2-40B4-BE49-F238E27FC236}">
                  <a16:creationId xmlns:a16="http://schemas.microsoft.com/office/drawing/2014/main" id="{26D8475B-A18B-422A-BB86-84C6A36C6E6F}"/>
                </a:ext>
              </a:extLst>
            </p:cNvPr>
            <p:cNvSpPr txBox="1"/>
            <p:nvPr/>
          </p:nvSpPr>
          <p:spPr>
            <a:xfrm>
              <a:off x="8704528" y="6368437"/>
              <a:ext cx="273436" cy="196021"/>
            </a:xfrm>
            <a:prstGeom prst="rect">
              <a:avLst/>
            </a:prstGeom>
            <a:noFill/>
          </p:spPr>
          <p:txBody>
            <a:bodyPr wrap="square" rtlCol="0">
              <a:spAutoFit/>
            </a:bodyPr>
            <a:lstStyle/>
            <a:p>
              <a:pPr algn="dist"/>
              <a:r>
                <a:rPr kumimoji="1" lang="ja-JP" altLang="en-US" sz="800" b="1" dirty="0">
                  <a:solidFill>
                    <a:schemeClr val="tx2"/>
                  </a:solidFill>
                  <a:latin typeface="BIZ UDゴシック" panose="020B0400000000000000" pitchFamily="49" charset="-128"/>
                  <a:ea typeface="BIZ UDゴシック" panose="020B0400000000000000" pitchFamily="49" charset="-128"/>
                </a:rPr>
                <a:t>さ</a:t>
              </a:r>
              <a:endParaRPr kumimoji="1" lang="en-US" altLang="ja-JP" sz="800" b="1" dirty="0">
                <a:solidFill>
                  <a:schemeClr val="tx2"/>
                </a:solidFill>
                <a:latin typeface="BIZ UDゴシック" panose="020B0400000000000000" pitchFamily="49" charset="-128"/>
                <a:ea typeface="BIZ UDゴシック" panose="020B0400000000000000" pitchFamily="49" charset="-128"/>
              </a:endParaRPr>
            </a:p>
          </p:txBody>
        </p:sp>
        <p:sp>
          <p:nvSpPr>
            <p:cNvPr id="86" name="めじるし">
              <a:extLst>
                <a:ext uri="{FF2B5EF4-FFF2-40B4-BE49-F238E27FC236}">
                  <a16:creationId xmlns:a16="http://schemas.microsoft.com/office/drawing/2014/main" id="{32F38025-5D9F-467E-A177-725F1848659E}"/>
                </a:ext>
              </a:extLst>
            </p:cNvPr>
            <p:cNvSpPr txBox="1"/>
            <p:nvPr/>
          </p:nvSpPr>
          <p:spPr>
            <a:xfrm>
              <a:off x="10438561" y="6379209"/>
              <a:ext cx="369786" cy="196021"/>
            </a:xfrm>
            <a:prstGeom prst="rect">
              <a:avLst/>
            </a:prstGeom>
            <a:noFill/>
          </p:spPr>
          <p:txBody>
            <a:bodyPr wrap="square" rtlCol="0">
              <a:spAutoFit/>
            </a:bodyPr>
            <a:lstStyle/>
            <a:p>
              <a:pPr algn="dist"/>
              <a:r>
                <a:rPr kumimoji="1" lang="ja-JP" altLang="en-US" sz="800" b="1" dirty="0">
                  <a:solidFill>
                    <a:schemeClr val="tx2"/>
                  </a:solidFill>
                  <a:latin typeface="BIZ UDゴシック" panose="020B0400000000000000" pitchFamily="49" charset="-128"/>
                  <a:ea typeface="BIZ UDゴシック" panose="020B0400000000000000" pitchFamily="49" charset="-128"/>
                </a:rPr>
                <a:t>み</a:t>
              </a:r>
              <a:endParaRPr kumimoji="1" lang="en-US" altLang="ja-JP" sz="800" b="1" dirty="0">
                <a:solidFill>
                  <a:schemeClr val="tx2"/>
                </a:solidFill>
                <a:latin typeface="BIZ UDゴシック" panose="020B0400000000000000" pitchFamily="49" charset="-128"/>
                <a:ea typeface="BIZ UDゴシック" panose="020B0400000000000000" pitchFamily="49" charset="-128"/>
              </a:endParaRPr>
            </a:p>
          </p:txBody>
        </p:sp>
        <p:sp>
          <p:nvSpPr>
            <p:cNvPr id="87" name="めじるし">
              <a:extLst>
                <a:ext uri="{FF2B5EF4-FFF2-40B4-BE49-F238E27FC236}">
                  <a16:creationId xmlns:a16="http://schemas.microsoft.com/office/drawing/2014/main" id="{70C81E19-1CAA-42EF-B584-694D07538BB2}"/>
                </a:ext>
              </a:extLst>
            </p:cNvPr>
            <p:cNvSpPr txBox="1"/>
            <p:nvPr/>
          </p:nvSpPr>
          <p:spPr>
            <a:xfrm>
              <a:off x="9734608" y="6386021"/>
              <a:ext cx="415063" cy="196021"/>
            </a:xfrm>
            <a:prstGeom prst="rect">
              <a:avLst/>
            </a:prstGeom>
            <a:noFill/>
          </p:spPr>
          <p:txBody>
            <a:bodyPr wrap="square" rtlCol="0">
              <a:spAutoFit/>
            </a:bodyPr>
            <a:lstStyle/>
            <a:p>
              <a:pPr algn="dist"/>
              <a:r>
                <a:rPr kumimoji="1" lang="ja-JP" altLang="en-US" sz="800" b="1" dirty="0">
                  <a:solidFill>
                    <a:schemeClr val="tx2"/>
                  </a:solidFill>
                  <a:latin typeface="BIZ UDゴシック" panose="020B0400000000000000" pitchFamily="49" charset="-128"/>
                  <a:ea typeface="BIZ UDゴシック" panose="020B0400000000000000" pitchFamily="49" charset="-128"/>
                </a:rPr>
                <a:t>おお</a:t>
              </a:r>
              <a:endParaRPr kumimoji="1" lang="en-US" altLang="ja-JP" sz="800" b="1" dirty="0">
                <a:solidFill>
                  <a:schemeClr val="tx2"/>
                </a:solidFill>
                <a:latin typeface="BIZ UDゴシック" panose="020B0400000000000000" pitchFamily="49" charset="-128"/>
                <a:ea typeface="BIZ UDゴシック" panose="020B0400000000000000" pitchFamily="49" charset="-128"/>
              </a:endParaRPr>
            </a:p>
          </p:txBody>
        </p:sp>
      </p:grpSp>
      <p:grpSp>
        <p:nvGrpSpPr>
          <p:cNvPr id="115" name="前へ／次へ">
            <a:extLst>
              <a:ext uri="{FF2B5EF4-FFF2-40B4-BE49-F238E27FC236}">
                <a16:creationId xmlns:a16="http://schemas.microsoft.com/office/drawing/2014/main" id="{7D7ED2F6-7221-49B6-A077-11A78E10D0CF}"/>
              </a:ext>
            </a:extLst>
          </p:cNvPr>
          <p:cNvGrpSpPr/>
          <p:nvPr/>
        </p:nvGrpSpPr>
        <p:grpSpPr>
          <a:xfrm>
            <a:off x="10297220" y="169989"/>
            <a:ext cx="1660749" cy="869453"/>
            <a:chOff x="10297220" y="169989"/>
            <a:chExt cx="1660749" cy="869453"/>
          </a:xfrm>
        </p:grpSpPr>
        <p:pic>
          <p:nvPicPr>
            <p:cNvPr id="117" name="図 116">
              <a:hlinkClick r:id="rId8" action="ppaction://hlinksldjump"/>
              <a:extLst>
                <a:ext uri="{FF2B5EF4-FFF2-40B4-BE49-F238E27FC236}">
                  <a16:creationId xmlns:a16="http://schemas.microsoft.com/office/drawing/2014/main" id="{F36769F5-3C85-466C-9FD2-46C6130F4638}"/>
                </a:ext>
              </a:extLst>
            </p:cNvPr>
            <p:cNvPicPr>
              <a:picLocks noChangeAspect="1"/>
            </p:cNvPicPr>
            <p:nvPr/>
          </p:nvPicPr>
          <p:blipFill>
            <a:blip r:embed="rId9"/>
            <a:stretch>
              <a:fillRect/>
            </a:stretch>
          </p:blipFill>
          <p:spPr>
            <a:xfrm>
              <a:off x="10297220" y="179831"/>
              <a:ext cx="737680" cy="859611"/>
            </a:xfrm>
            <a:prstGeom prst="rect">
              <a:avLst/>
            </a:prstGeom>
          </p:spPr>
        </p:pic>
        <p:pic>
          <p:nvPicPr>
            <p:cNvPr id="118" name="図 117">
              <a:hlinkClick r:id="rId10" action="ppaction://hlinksldjump"/>
              <a:extLst>
                <a:ext uri="{FF2B5EF4-FFF2-40B4-BE49-F238E27FC236}">
                  <a16:creationId xmlns:a16="http://schemas.microsoft.com/office/drawing/2014/main" id="{690D7C96-4745-43B6-81C5-CC5A101C1EA9}"/>
                </a:ext>
              </a:extLst>
            </p:cNvPr>
            <p:cNvPicPr>
              <a:picLocks noChangeAspect="1"/>
            </p:cNvPicPr>
            <p:nvPr/>
          </p:nvPicPr>
          <p:blipFill>
            <a:blip r:embed="rId11"/>
            <a:stretch>
              <a:fillRect/>
            </a:stretch>
          </p:blipFill>
          <p:spPr>
            <a:xfrm>
              <a:off x="11220289" y="169989"/>
              <a:ext cx="737680" cy="859611"/>
            </a:xfrm>
            <a:prstGeom prst="rect">
              <a:avLst/>
            </a:prstGeom>
          </p:spPr>
        </p:pic>
      </p:grpSp>
      <p:sp>
        <p:nvSpPr>
          <p:cNvPr id="108" name="フレーム">
            <a:extLst>
              <a:ext uri="{FF2B5EF4-FFF2-40B4-BE49-F238E27FC236}">
                <a16:creationId xmlns:a16="http://schemas.microsoft.com/office/drawing/2014/main" id="{E906E2A5-2BA2-4139-923C-0C46E05D5D1A}"/>
              </a:ext>
            </a:extLst>
          </p:cNvPr>
          <p:cNvSpPr/>
          <p:nvPr/>
        </p:nvSpPr>
        <p:spPr>
          <a:xfrm>
            <a:off x="10029941" y="8445"/>
            <a:ext cx="2151732" cy="1098715"/>
          </a:xfrm>
          <a:prstGeom prst="fram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kumimoji="1" lang="ja-JP" altLang="en-US" dirty="0">
              <a:solidFill>
                <a:schemeClr val="tx1"/>
              </a:solidFill>
            </a:endParaRPr>
          </a:p>
        </p:txBody>
      </p:sp>
      <p:grpSp>
        <p:nvGrpSpPr>
          <p:cNvPr id="10" name="折れ線グラフでは…">
            <a:extLst>
              <a:ext uri="{FF2B5EF4-FFF2-40B4-BE49-F238E27FC236}">
                <a16:creationId xmlns:a16="http://schemas.microsoft.com/office/drawing/2014/main" id="{19277FEC-3345-4B45-8A02-489B3658797D}"/>
              </a:ext>
            </a:extLst>
          </p:cNvPr>
          <p:cNvGrpSpPr/>
          <p:nvPr/>
        </p:nvGrpSpPr>
        <p:grpSpPr>
          <a:xfrm>
            <a:off x="91941" y="1768322"/>
            <a:ext cx="1763194" cy="1187776"/>
            <a:chOff x="91941" y="1768322"/>
            <a:chExt cx="1763194" cy="1187776"/>
          </a:xfrm>
        </p:grpSpPr>
        <p:sp>
          <p:nvSpPr>
            <p:cNvPr id="80" name="作業手順吹き出し">
              <a:extLst>
                <a:ext uri="{FF2B5EF4-FFF2-40B4-BE49-F238E27FC236}">
                  <a16:creationId xmlns:a16="http://schemas.microsoft.com/office/drawing/2014/main" id="{34EC17F2-18EA-4531-BA55-05E6A41B1AD8}"/>
                </a:ext>
              </a:extLst>
            </p:cNvPr>
            <p:cNvSpPr/>
            <p:nvPr/>
          </p:nvSpPr>
          <p:spPr>
            <a:xfrm>
              <a:off x="125107" y="1768322"/>
              <a:ext cx="1730028" cy="1187776"/>
            </a:xfrm>
            <a:prstGeom prst="wedgeRoundRectCallout">
              <a:avLst>
                <a:gd name="adj1" fmla="val 40902"/>
                <a:gd name="adj2" fmla="val 63415"/>
                <a:gd name="adj3" fmla="val 16667"/>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2"/>
                </a:solidFill>
              </a:endParaRPr>
            </a:p>
          </p:txBody>
        </p:sp>
        <p:grpSp>
          <p:nvGrpSpPr>
            <p:cNvPr id="2" name="グループ化 1">
              <a:extLst>
                <a:ext uri="{FF2B5EF4-FFF2-40B4-BE49-F238E27FC236}">
                  <a16:creationId xmlns:a16="http://schemas.microsoft.com/office/drawing/2014/main" id="{210A270D-E452-4EF2-8011-7B6EB387328E}"/>
                </a:ext>
              </a:extLst>
            </p:cNvPr>
            <p:cNvGrpSpPr/>
            <p:nvPr/>
          </p:nvGrpSpPr>
          <p:grpSpPr>
            <a:xfrm>
              <a:off x="91941" y="1804274"/>
              <a:ext cx="1755446" cy="1082881"/>
              <a:chOff x="37236" y="1646331"/>
              <a:chExt cx="1755446" cy="1082881"/>
            </a:xfrm>
          </p:grpSpPr>
          <p:grpSp>
            <p:nvGrpSpPr>
              <p:cNvPr id="13" name="グループ化 12">
                <a:extLst>
                  <a:ext uri="{FF2B5EF4-FFF2-40B4-BE49-F238E27FC236}">
                    <a16:creationId xmlns:a16="http://schemas.microsoft.com/office/drawing/2014/main" id="{4B77FE30-C5CA-4597-8595-8340E50834DF}"/>
                  </a:ext>
                </a:extLst>
              </p:cNvPr>
              <p:cNvGrpSpPr/>
              <p:nvPr/>
            </p:nvGrpSpPr>
            <p:grpSpPr>
              <a:xfrm>
                <a:off x="37236" y="1661697"/>
                <a:ext cx="1755446" cy="1067515"/>
                <a:chOff x="37236" y="3439658"/>
                <a:chExt cx="1755446" cy="1067515"/>
              </a:xfrm>
            </p:grpSpPr>
            <p:sp>
              <p:nvSpPr>
                <p:cNvPr id="52" name="折れ線グラフでは">
                  <a:extLst>
                    <a:ext uri="{FF2B5EF4-FFF2-40B4-BE49-F238E27FC236}">
                      <a16:creationId xmlns:a16="http://schemas.microsoft.com/office/drawing/2014/main" id="{983A5A45-EF4A-439B-BFAF-558C61F76B26}"/>
                    </a:ext>
                  </a:extLst>
                </p:cNvPr>
                <p:cNvSpPr txBox="1"/>
                <p:nvPr/>
              </p:nvSpPr>
              <p:spPr>
                <a:xfrm>
                  <a:off x="70401" y="3439658"/>
                  <a:ext cx="1667311" cy="360548"/>
                </a:xfrm>
                <a:prstGeom prst="rect">
                  <a:avLst/>
                </a:prstGeom>
                <a:noFill/>
              </p:spPr>
              <p:txBody>
                <a:bodyPr wrap="square" rtlCol="0">
                  <a:spAutoFit/>
                </a:bodyPr>
                <a:lstStyle/>
                <a:p>
                  <a:pPr algn="dist" defTabSz="914377">
                    <a:lnSpc>
                      <a:spcPct val="150000"/>
                    </a:lnSpc>
                  </a:pPr>
                  <a:r>
                    <a:rPr lang="ja-JP" altLang="en-US" sz="1400" dirty="0">
                      <a:solidFill>
                        <a:schemeClr val="tx2"/>
                      </a:solidFill>
                      <a:latin typeface="BIZ UDPゴシック" panose="020B0400000000000000" pitchFamily="50" charset="-128"/>
                      <a:ea typeface="BIZ UDPゴシック" panose="020B0400000000000000" pitchFamily="50" charset="-128"/>
                    </a:rPr>
                    <a:t>折れ線グラフでは</a:t>
                  </a:r>
                </a:p>
              </p:txBody>
            </p:sp>
            <p:sp>
              <p:nvSpPr>
                <p:cNvPr id="58" name="「いらない目盛り」を">
                  <a:extLst>
                    <a:ext uri="{FF2B5EF4-FFF2-40B4-BE49-F238E27FC236}">
                      <a16:creationId xmlns:a16="http://schemas.microsoft.com/office/drawing/2014/main" id="{F7916689-7FD2-4ABA-B61A-AAAC30C378FA}"/>
                    </a:ext>
                  </a:extLst>
                </p:cNvPr>
                <p:cNvSpPr txBox="1"/>
                <p:nvPr/>
              </p:nvSpPr>
              <p:spPr>
                <a:xfrm>
                  <a:off x="37236" y="3784175"/>
                  <a:ext cx="1755446" cy="360548"/>
                </a:xfrm>
                <a:prstGeom prst="rect">
                  <a:avLst/>
                </a:prstGeom>
                <a:noFill/>
              </p:spPr>
              <p:txBody>
                <a:bodyPr wrap="square" rtlCol="0">
                  <a:spAutoFit/>
                </a:bodyPr>
                <a:lstStyle/>
                <a:p>
                  <a:pPr algn="dist" defTabSz="914377">
                    <a:lnSpc>
                      <a:spcPct val="150000"/>
                    </a:lnSpc>
                  </a:pPr>
                  <a:r>
                    <a:rPr lang="ja-JP" altLang="en-US" sz="1400" dirty="0">
                      <a:solidFill>
                        <a:schemeClr val="tx2"/>
                      </a:solidFill>
                      <a:latin typeface="BIZ UDPゴシック" panose="020B0400000000000000" pitchFamily="50" charset="-128"/>
                      <a:ea typeface="BIZ UDPゴシック" panose="020B0400000000000000" pitchFamily="50" charset="-128"/>
                    </a:rPr>
                    <a:t>「いらない目盛り」を</a:t>
                  </a:r>
                </a:p>
              </p:txBody>
            </p:sp>
            <p:sp>
              <p:nvSpPr>
                <p:cNvPr id="59" name="省略できる">
                  <a:extLst>
                    <a:ext uri="{FF2B5EF4-FFF2-40B4-BE49-F238E27FC236}">
                      <a16:creationId xmlns:a16="http://schemas.microsoft.com/office/drawing/2014/main" id="{C8F2CDD4-EB7B-47C0-B9A1-50D3514A3EBD}"/>
                    </a:ext>
                  </a:extLst>
                </p:cNvPr>
                <p:cNvSpPr txBox="1"/>
                <p:nvPr/>
              </p:nvSpPr>
              <p:spPr>
                <a:xfrm>
                  <a:off x="225395" y="4146625"/>
                  <a:ext cx="1266194" cy="360548"/>
                </a:xfrm>
                <a:prstGeom prst="rect">
                  <a:avLst/>
                </a:prstGeom>
                <a:noFill/>
              </p:spPr>
              <p:txBody>
                <a:bodyPr wrap="square" rtlCol="0">
                  <a:spAutoFit/>
                </a:bodyPr>
                <a:lstStyle/>
                <a:p>
                  <a:pPr algn="dist" defTabSz="914377">
                    <a:lnSpc>
                      <a:spcPct val="150000"/>
                    </a:lnSpc>
                  </a:pPr>
                  <a:r>
                    <a:rPr lang="ja-JP" altLang="en-US" sz="1400" dirty="0">
                      <a:solidFill>
                        <a:schemeClr val="tx2"/>
                      </a:solidFill>
                      <a:latin typeface="BIZ UDPゴシック" panose="020B0400000000000000" pitchFamily="50" charset="-128"/>
                      <a:ea typeface="BIZ UDPゴシック" panose="020B0400000000000000" pitchFamily="50" charset="-128"/>
                    </a:rPr>
                    <a:t>省略できる</a:t>
                  </a:r>
                </a:p>
              </p:txBody>
            </p:sp>
          </p:grpSp>
          <p:sp>
            <p:nvSpPr>
              <p:cNvPr id="69" name="めじるし">
                <a:extLst>
                  <a:ext uri="{FF2B5EF4-FFF2-40B4-BE49-F238E27FC236}">
                    <a16:creationId xmlns:a16="http://schemas.microsoft.com/office/drawing/2014/main" id="{170006CA-4479-42F1-BCE1-02AC0A7E727A}"/>
                  </a:ext>
                </a:extLst>
              </p:cNvPr>
              <p:cNvSpPr txBox="1"/>
              <p:nvPr/>
            </p:nvSpPr>
            <p:spPr>
              <a:xfrm>
                <a:off x="100261" y="1646331"/>
                <a:ext cx="310444" cy="184666"/>
              </a:xfrm>
              <a:prstGeom prst="rect">
                <a:avLst/>
              </a:prstGeom>
              <a:noFill/>
            </p:spPr>
            <p:txBody>
              <a:bodyPr wrap="square" rtlCol="0">
                <a:spAutoFit/>
              </a:bodyPr>
              <a:lstStyle/>
              <a:p>
                <a:pPr algn="dist"/>
                <a:r>
                  <a:rPr lang="ja-JP" altLang="en-US" sz="600" b="1" dirty="0">
                    <a:solidFill>
                      <a:schemeClr val="tx2"/>
                    </a:solidFill>
                    <a:latin typeface="BIZ UDゴシック" panose="020B0400000000000000" pitchFamily="49" charset="-128"/>
                    <a:ea typeface="BIZ UDゴシック" panose="020B0400000000000000" pitchFamily="49" charset="-128"/>
                  </a:rPr>
                  <a:t>お</a:t>
                </a:r>
                <a:endParaRPr kumimoji="1" lang="en-US" altLang="ja-JP" sz="600" b="1" dirty="0">
                  <a:solidFill>
                    <a:schemeClr val="tx2"/>
                  </a:solidFill>
                  <a:latin typeface="BIZ UDゴシック" panose="020B0400000000000000" pitchFamily="49" charset="-128"/>
                  <a:ea typeface="BIZ UDゴシック" panose="020B0400000000000000" pitchFamily="49" charset="-128"/>
                </a:endParaRPr>
              </a:p>
            </p:txBody>
          </p:sp>
          <p:sp>
            <p:nvSpPr>
              <p:cNvPr id="70" name="めじるし">
                <a:extLst>
                  <a:ext uri="{FF2B5EF4-FFF2-40B4-BE49-F238E27FC236}">
                    <a16:creationId xmlns:a16="http://schemas.microsoft.com/office/drawing/2014/main" id="{7E67066A-B5B2-4E32-899A-2FD43D7B4FD3}"/>
                  </a:ext>
                </a:extLst>
              </p:cNvPr>
              <p:cNvSpPr txBox="1"/>
              <p:nvPr/>
            </p:nvSpPr>
            <p:spPr>
              <a:xfrm>
                <a:off x="449520" y="1647951"/>
                <a:ext cx="373199" cy="184666"/>
              </a:xfrm>
              <a:prstGeom prst="rect">
                <a:avLst/>
              </a:prstGeom>
              <a:noFill/>
            </p:spPr>
            <p:txBody>
              <a:bodyPr wrap="square" rtlCol="0">
                <a:spAutoFit/>
              </a:bodyPr>
              <a:lstStyle/>
              <a:p>
                <a:pPr algn="dist"/>
                <a:r>
                  <a:rPr kumimoji="1" lang="ja-JP" altLang="en-US" sz="600" b="1" dirty="0">
                    <a:solidFill>
                      <a:schemeClr val="tx2"/>
                    </a:solidFill>
                    <a:latin typeface="BIZ UDゴシック" panose="020B0400000000000000" pitchFamily="49" charset="-128"/>
                    <a:ea typeface="BIZ UDゴシック" panose="020B0400000000000000" pitchFamily="49" charset="-128"/>
                  </a:rPr>
                  <a:t>せん</a:t>
                </a:r>
                <a:endParaRPr kumimoji="1" lang="en-US" altLang="ja-JP" sz="600" b="1" dirty="0">
                  <a:solidFill>
                    <a:schemeClr val="tx2"/>
                  </a:solidFill>
                  <a:latin typeface="BIZ UDゴシック" panose="020B0400000000000000" pitchFamily="49" charset="-128"/>
                  <a:ea typeface="BIZ UDゴシック" panose="020B0400000000000000" pitchFamily="49" charset="-128"/>
                </a:endParaRPr>
              </a:p>
            </p:txBody>
          </p:sp>
          <p:sp>
            <p:nvSpPr>
              <p:cNvPr id="77" name="めじるし">
                <a:extLst>
                  <a:ext uri="{FF2B5EF4-FFF2-40B4-BE49-F238E27FC236}">
                    <a16:creationId xmlns:a16="http://schemas.microsoft.com/office/drawing/2014/main" id="{62B71611-E2F5-4074-9D54-D6CCB2D3F9EB}"/>
                  </a:ext>
                </a:extLst>
              </p:cNvPr>
              <p:cNvSpPr txBox="1"/>
              <p:nvPr/>
            </p:nvSpPr>
            <p:spPr>
              <a:xfrm>
                <a:off x="890941" y="1998523"/>
                <a:ext cx="158128" cy="184666"/>
              </a:xfrm>
              <a:prstGeom prst="rect">
                <a:avLst/>
              </a:prstGeom>
              <a:noFill/>
            </p:spPr>
            <p:txBody>
              <a:bodyPr wrap="square" rtlCol="0">
                <a:spAutoFit/>
              </a:bodyPr>
              <a:lstStyle/>
              <a:p>
                <a:pPr algn="dist"/>
                <a:r>
                  <a:rPr kumimoji="1" lang="ja-JP" altLang="en-US" sz="600" b="1" dirty="0">
                    <a:solidFill>
                      <a:schemeClr val="tx2"/>
                    </a:solidFill>
                    <a:latin typeface="BIZ UDゴシック" panose="020B0400000000000000" pitchFamily="49" charset="-128"/>
                    <a:ea typeface="BIZ UDゴシック" panose="020B0400000000000000" pitchFamily="49" charset="-128"/>
                  </a:rPr>
                  <a:t>め</a:t>
                </a:r>
                <a:endParaRPr kumimoji="1" lang="en-US" altLang="ja-JP" sz="600" b="1" dirty="0">
                  <a:solidFill>
                    <a:schemeClr val="tx2"/>
                  </a:solidFill>
                  <a:latin typeface="BIZ UDゴシック" panose="020B0400000000000000" pitchFamily="49" charset="-128"/>
                  <a:ea typeface="BIZ UDゴシック" panose="020B0400000000000000" pitchFamily="49" charset="-128"/>
                </a:endParaRPr>
              </a:p>
            </p:txBody>
          </p:sp>
          <p:sp>
            <p:nvSpPr>
              <p:cNvPr id="78" name="めじるし">
                <a:extLst>
                  <a:ext uri="{FF2B5EF4-FFF2-40B4-BE49-F238E27FC236}">
                    <a16:creationId xmlns:a16="http://schemas.microsoft.com/office/drawing/2014/main" id="{64187D0B-FB66-4241-BFF0-88A3D73BCEBC}"/>
                  </a:ext>
                </a:extLst>
              </p:cNvPr>
              <p:cNvSpPr txBox="1"/>
              <p:nvPr/>
            </p:nvSpPr>
            <p:spPr>
              <a:xfrm>
                <a:off x="196723" y="2345818"/>
                <a:ext cx="681014" cy="184666"/>
              </a:xfrm>
              <a:prstGeom prst="rect">
                <a:avLst/>
              </a:prstGeom>
              <a:noFill/>
            </p:spPr>
            <p:txBody>
              <a:bodyPr wrap="square" rtlCol="0">
                <a:spAutoFit/>
              </a:bodyPr>
              <a:lstStyle/>
              <a:p>
                <a:pPr algn="dist"/>
                <a:r>
                  <a:rPr kumimoji="1" lang="ja-JP" altLang="en-US" sz="600" b="1" dirty="0">
                    <a:solidFill>
                      <a:schemeClr val="tx2"/>
                    </a:solidFill>
                    <a:latin typeface="BIZ UDゴシック" panose="020B0400000000000000" pitchFamily="49" charset="-128"/>
                    <a:ea typeface="BIZ UDゴシック" panose="020B0400000000000000" pitchFamily="49" charset="-128"/>
                  </a:rPr>
                  <a:t>しょうりゃく</a:t>
                </a:r>
                <a:endParaRPr kumimoji="1" lang="en-US" altLang="ja-JP" sz="600" b="1" dirty="0">
                  <a:solidFill>
                    <a:schemeClr val="tx2"/>
                  </a:solidFill>
                  <a:latin typeface="BIZ UDゴシック" panose="020B0400000000000000" pitchFamily="49" charset="-128"/>
                  <a:ea typeface="BIZ UDゴシック" panose="020B0400000000000000" pitchFamily="49" charset="-128"/>
                </a:endParaRPr>
              </a:p>
            </p:txBody>
          </p:sp>
        </p:grpSp>
        <p:sp>
          <p:nvSpPr>
            <p:cNvPr id="104" name="めじるし">
              <a:extLst>
                <a:ext uri="{FF2B5EF4-FFF2-40B4-BE49-F238E27FC236}">
                  <a16:creationId xmlns:a16="http://schemas.microsoft.com/office/drawing/2014/main" id="{9AD9A022-DC59-45E8-B181-12566CBD9EC4}"/>
                </a:ext>
              </a:extLst>
            </p:cNvPr>
            <p:cNvSpPr txBox="1"/>
            <p:nvPr/>
          </p:nvSpPr>
          <p:spPr>
            <a:xfrm>
              <a:off x="1122020" y="2155071"/>
              <a:ext cx="155222" cy="182930"/>
            </a:xfrm>
            <a:prstGeom prst="rect">
              <a:avLst/>
            </a:prstGeom>
            <a:noFill/>
          </p:spPr>
          <p:txBody>
            <a:bodyPr wrap="square" rtlCol="0">
              <a:spAutoFit/>
            </a:bodyPr>
            <a:lstStyle/>
            <a:p>
              <a:pPr algn="dist"/>
              <a:r>
                <a:rPr kumimoji="1" lang="ja-JP" altLang="en-US" sz="600" b="1" dirty="0">
                  <a:solidFill>
                    <a:schemeClr val="tx2"/>
                  </a:solidFill>
                  <a:latin typeface="BIZ UDゴシック" panose="020B0400000000000000" pitchFamily="49" charset="-128"/>
                  <a:ea typeface="BIZ UDゴシック" panose="020B0400000000000000" pitchFamily="49" charset="-128"/>
                </a:rPr>
                <a:t>も</a:t>
              </a:r>
              <a:endParaRPr kumimoji="1" lang="en-US" altLang="ja-JP" sz="600" b="1" dirty="0">
                <a:solidFill>
                  <a:schemeClr val="tx2"/>
                </a:solidFill>
                <a:latin typeface="BIZ UDゴシック" panose="020B0400000000000000" pitchFamily="49" charset="-128"/>
                <a:ea typeface="BIZ UDゴシック" panose="020B0400000000000000" pitchFamily="49" charset="-128"/>
              </a:endParaRPr>
            </a:p>
          </p:txBody>
        </p:sp>
      </p:grpSp>
    </p:spTree>
    <p:extLst>
      <p:ext uri="{BB962C8B-B14F-4D97-AF65-F5344CB8AC3E}">
        <p14:creationId xmlns:p14="http://schemas.microsoft.com/office/powerpoint/2010/main" val="2363703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1000"/>
                                        <p:tgtEl>
                                          <p:spTgt spid="1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500"/>
                            </p:stCondLst>
                            <p:childTnLst>
                              <p:par>
                                <p:cTn id="13" presetID="26" presetClass="emph" presetSubtype="0" fill="hold" grpId="1" nodeType="afterEffect">
                                  <p:stCondLst>
                                    <p:cond delay="0"/>
                                  </p:stCondLst>
                                  <p:childTnLst>
                                    <p:animEffect transition="out" filter="fade">
                                      <p:cBhvr>
                                        <p:cTn id="14" dur="1000" tmFilter="0, 0; .2, .5; .8, .5; 1, 0"/>
                                        <p:tgtEl>
                                          <p:spTgt spid="5"/>
                                        </p:tgtEl>
                                      </p:cBhvr>
                                    </p:animEffect>
                                    <p:animScale>
                                      <p:cBhvr>
                                        <p:cTn id="15" dur="500" autoRev="1" fill="hold"/>
                                        <p:tgtEl>
                                          <p:spTgt spid="5"/>
                                        </p:tgtEl>
                                      </p:cBhvr>
                                      <p:by x="105000" y="105000"/>
                                    </p:animScale>
                                  </p:childTnLst>
                                </p:cTn>
                              </p:par>
                            </p:childTnLst>
                          </p:cTn>
                        </p:par>
                        <p:par>
                          <p:cTn id="16" fill="hold">
                            <p:stCondLst>
                              <p:cond delay="2500"/>
                            </p:stCondLst>
                            <p:childTnLst>
                              <p:par>
                                <p:cTn id="17" presetID="26"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80">
                                          <p:stCondLst>
                                            <p:cond delay="0"/>
                                          </p:stCondLst>
                                        </p:cTn>
                                        <p:tgtEl>
                                          <p:spTgt spid="10"/>
                                        </p:tgtEl>
                                      </p:cBhvr>
                                    </p:animEffect>
                                    <p:anim calcmode="lin" valueType="num">
                                      <p:cBhvr>
                                        <p:cTn id="20"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5" dur="26">
                                          <p:stCondLst>
                                            <p:cond delay="650"/>
                                          </p:stCondLst>
                                        </p:cTn>
                                        <p:tgtEl>
                                          <p:spTgt spid="10"/>
                                        </p:tgtEl>
                                      </p:cBhvr>
                                      <p:to x="100000" y="60000"/>
                                    </p:animScale>
                                    <p:animScale>
                                      <p:cBhvr>
                                        <p:cTn id="26" dur="166" decel="50000">
                                          <p:stCondLst>
                                            <p:cond delay="676"/>
                                          </p:stCondLst>
                                        </p:cTn>
                                        <p:tgtEl>
                                          <p:spTgt spid="10"/>
                                        </p:tgtEl>
                                      </p:cBhvr>
                                      <p:to x="100000" y="100000"/>
                                    </p:animScale>
                                    <p:animScale>
                                      <p:cBhvr>
                                        <p:cTn id="27" dur="26">
                                          <p:stCondLst>
                                            <p:cond delay="1312"/>
                                          </p:stCondLst>
                                        </p:cTn>
                                        <p:tgtEl>
                                          <p:spTgt spid="10"/>
                                        </p:tgtEl>
                                      </p:cBhvr>
                                      <p:to x="100000" y="80000"/>
                                    </p:animScale>
                                    <p:animScale>
                                      <p:cBhvr>
                                        <p:cTn id="28" dur="166" decel="50000">
                                          <p:stCondLst>
                                            <p:cond delay="1338"/>
                                          </p:stCondLst>
                                        </p:cTn>
                                        <p:tgtEl>
                                          <p:spTgt spid="10"/>
                                        </p:tgtEl>
                                      </p:cBhvr>
                                      <p:to x="100000" y="100000"/>
                                    </p:animScale>
                                    <p:animScale>
                                      <p:cBhvr>
                                        <p:cTn id="29" dur="26">
                                          <p:stCondLst>
                                            <p:cond delay="1642"/>
                                          </p:stCondLst>
                                        </p:cTn>
                                        <p:tgtEl>
                                          <p:spTgt spid="10"/>
                                        </p:tgtEl>
                                      </p:cBhvr>
                                      <p:to x="100000" y="90000"/>
                                    </p:animScale>
                                    <p:animScale>
                                      <p:cBhvr>
                                        <p:cTn id="30" dur="166" decel="50000">
                                          <p:stCondLst>
                                            <p:cond delay="1668"/>
                                          </p:stCondLst>
                                        </p:cTn>
                                        <p:tgtEl>
                                          <p:spTgt spid="10"/>
                                        </p:tgtEl>
                                      </p:cBhvr>
                                      <p:to x="100000" y="100000"/>
                                    </p:animScale>
                                    <p:animScale>
                                      <p:cBhvr>
                                        <p:cTn id="31" dur="26">
                                          <p:stCondLst>
                                            <p:cond delay="1808"/>
                                          </p:stCondLst>
                                        </p:cTn>
                                        <p:tgtEl>
                                          <p:spTgt spid="10"/>
                                        </p:tgtEl>
                                      </p:cBhvr>
                                      <p:to x="100000" y="95000"/>
                                    </p:animScale>
                                    <p:animScale>
                                      <p:cBhvr>
                                        <p:cTn id="32" dur="166" decel="50000">
                                          <p:stCondLst>
                                            <p:cond delay="1834"/>
                                          </p:stCondLst>
                                        </p:cTn>
                                        <p:tgtEl>
                                          <p:spTgt spid="10"/>
                                        </p:tgtEl>
                                      </p:cBhvr>
                                      <p:to x="100000" y="100000"/>
                                    </p:animScale>
                                  </p:childTnLst>
                                </p:cTn>
                              </p:par>
                            </p:childTnLst>
                          </p:cTn>
                        </p:par>
                        <p:par>
                          <p:cTn id="33" fill="hold">
                            <p:stCondLst>
                              <p:cond delay="4500"/>
                            </p:stCondLst>
                            <p:childTnLst>
                              <p:par>
                                <p:cTn id="34" presetID="55" presetClass="entr" presetSubtype="0" fill="hold"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p:cTn id="36" dur="1000" fill="hold"/>
                                        <p:tgtEl>
                                          <p:spTgt spid="28"/>
                                        </p:tgtEl>
                                        <p:attrNameLst>
                                          <p:attrName>ppt_w</p:attrName>
                                        </p:attrNameLst>
                                      </p:cBhvr>
                                      <p:tavLst>
                                        <p:tav tm="0">
                                          <p:val>
                                            <p:strVal val="#ppt_w*0.70"/>
                                          </p:val>
                                        </p:tav>
                                        <p:tav tm="100000">
                                          <p:val>
                                            <p:strVal val="#ppt_w"/>
                                          </p:val>
                                        </p:tav>
                                      </p:tavLst>
                                    </p:anim>
                                    <p:anim calcmode="lin" valueType="num">
                                      <p:cBhvr>
                                        <p:cTn id="37" dur="1000" fill="hold"/>
                                        <p:tgtEl>
                                          <p:spTgt spid="28"/>
                                        </p:tgtEl>
                                        <p:attrNameLst>
                                          <p:attrName>ppt_h</p:attrName>
                                        </p:attrNameLst>
                                      </p:cBhvr>
                                      <p:tavLst>
                                        <p:tav tm="0">
                                          <p:val>
                                            <p:strVal val="#ppt_h"/>
                                          </p:val>
                                        </p:tav>
                                        <p:tav tm="100000">
                                          <p:val>
                                            <p:strVal val="#ppt_h"/>
                                          </p:val>
                                        </p:tav>
                                      </p:tavLst>
                                    </p:anim>
                                    <p:animEffect transition="in" filter="fade">
                                      <p:cBhvr>
                                        <p:cTn id="38" dur="1000"/>
                                        <p:tgtEl>
                                          <p:spTgt spid="28"/>
                                        </p:tgtEl>
                                      </p:cBhvr>
                                    </p:animEffect>
                                  </p:childTnLst>
                                </p:cTn>
                              </p:par>
                            </p:childTnLst>
                          </p:cTn>
                        </p:par>
                        <p:par>
                          <p:cTn id="39" fill="hold">
                            <p:stCondLst>
                              <p:cond delay="5500"/>
                            </p:stCondLst>
                            <p:childTnLst>
                              <p:par>
                                <p:cTn id="40" presetID="26" presetClass="emph" presetSubtype="0" fill="hold" nodeType="afterEffect">
                                  <p:stCondLst>
                                    <p:cond delay="0"/>
                                  </p:stCondLst>
                                  <p:childTnLst>
                                    <p:animEffect transition="out" filter="fade">
                                      <p:cBhvr>
                                        <p:cTn id="41" dur="500" tmFilter="0, 0; .2, .5; .8, .5; 1, 0"/>
                                        <p:tgtEl>
                                          <p:spTgt spid="28"/>
                                        </p:tgtEl>
                                      </p:cBhvr>
                                    </p:animEffect>
                                    <p:animScale>
                                      <p:cBhvr>
                                        <p:cTn id="42" dur="250" autoRev="1" fill="hold"/>
                                        <p:tgtEl>
                                          <p:spTgt spid="28"/>
                                        </p:tgtEl>
                                      </p:cBhvr>
                                      <p:by x="105000" y="105000"/>
                                    </p:animScale>
                                  </p:childTnLst>
                                </p:cTn>
                              </p:par>
                            </p:childTnLst>
                          </p:cTn>
                        </p:par>
                        <p:par>
                          <p:cTn id="43" fill="hold">
                            <p:stCondLst>
                              <p:cond delay="6000"/>
                            </p:stCondLst>
                            <p:childTnLst>
                              <p:par>
                                <p:cTn id="44" presetID="22" presetClass="entr" presetSubtype="1" fill="hold" grpId="0" nodeType="afterEffect">
                                  <p:stCondLst>
                                    <p:cond delay="0"/>
                                  </p:stCondLst>
                                  <p:childTnLst>
                                    <p:set>
                                      <p:cBhvr>
                                        <p:cTn id="45" dur="1" fill="hold">
                                          <p:stCondLst>
                                            <p:cond delay="0"/>
                                          </p:stCondLst>
                                        </p:cTn>
                                        <p:tgtEl>
                                          <p:spTgt spid="36"/>
                                        </p:tgtEl>
                                        <p:attrNameLst>
                                          <p:attrName>style.visibility</p:attrName>
                                        </p:attrNameLst>
                                      </p:cBhvr>
                                      <p:to>
                                        <p:strVal val="visible"/>
                                      </p:to>
                                    </p:set>
                                    <p:animEffect transition="in" filter="wipe(up)">
                                      <p:cBhvr>
                                        <p:cTn id="46" dur="1000"/>
                                        <p:tgtEl>
                                          <p:spTgt spid="36"/>
                                        </p:tgtEl>
                                      </p:cBhvr>
                                    </p:animEffect>
                                  </p:childTnLst>
                                </p:cTn>
                              </p:par>
                            </p:childTnLst>
                          </p:cTn>
                        </p:par>
                        <p:par>
                          <p:cTn id="47" fill="hold">
                            <p:stCondLst>
                              <p:cond delay="7000"/>
                            </p:stCondLst>
                            <p:childTnLst>
                              <p:par>
                                <p:cTn id="48" presetID="42"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fade">
                                      <p:cBhvr>
                                        <p:cTn id="50" dur="1000"/>
                                        <p:tgtEl>
                                          <p:spTgt spid="3"/>
                                        </p:tgtEl>
                                      </p:cBhvr>
                                    </p:animEffect>
                                    <p:anim calcmode="lin" valueType="num">
                                      <p:cBhvr>
                                        <p:cTn id="51" dur="1000" fill="hold"/>
                                        <p:tgtEl>
                                          <p:spTgt spid="3"/>
                                        </p:tgtEl>
                                        <p:attrNameLst>
                                          <p:attrName>ppt_x</p:attrName>
                                        </p:attrNameLst>
                                      </p:cBhvr>
                                      <p:tavLst>
                                        <p:tav tm="0">
                                          <p:val>
                                            <p:strVal val="#ppt_x"/>
                                          </p:val>
                                        </p:tav>
                                        <p:tav tm="100000">
                                          <p:val>
                                            <p:strVal val="#ppt_x"/>
                                          </p:val>
                                        </p:tav>
                                      </p:tavLst>
                                    </p:anim>
                                    <p:anim calcmode="lin" valueType="num">
                                      <p:cBhvr>
                                        <p:cTn id="52" dur="1000" fill="hold"/>
                                        <p:tgtEl>
                                          <p:spTgt spid="3"/>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26" presetClass="emph" presetSubtype="0" fill="hold" nodeType="afterEffect">
                                  <p:stCondLst>
                                    <p:cond delay="0"/>
                                  </p:stCondLst>
                                  <p:childTnLst>
                                    <p:animEffect transition="out" filter="fade">
                                      <p:cBhvr>
                                        <p:cTn id="55" dur="1000" tmFilter="0, 0; .2, .5; .8, .5; 1, 0"/>
                                        <p:tgtEl>
                                          <p:spTgt spid="3"/>
                                        </p:tgtEl>
                                      </p:cBhvr>
                                    </p:animEffect>
                                    <p:animScale>
                                      <p:cBhvr>
                                        <p:cTn id="56" dur="500" autoRev="1" fill="hold"/>
                                        <p:tgtEl>
                                          <p:spTgt spid="3"/>
                                        </p:tgtEl>
                                      </p:cBhvr>
                                      <p:by x="105000" y="105000"/>
                                    </p:animScale>
                                  </p:childTnLst>
                                </p:cTn>
                              </p:par>
                            </p:childTnLst>
                          </p:cTn>
                        </p:par>
                        <p:par>
                          <p:cTn id="57" fill="hold">
                            <p:stCondLst>
                              <p:cond delay="9000"/>
                            </p:stCondLst>
                            <p:childTnLst>
                              <p:par>
                                <p:cTn id="58" presetID="21" presetClass="entr" presetSubtype="1" fill="hold" nodeType="afterEffect">
                                  <p:stCondLst>
                                    <p:cond delay="500"/>
                                  </p:stCondLst>
                                  <p:childTnLst>
                                    <p:set>
                                      <p:cBhvr>
                                        <p:cTn id="59" dur="1" fill="hold">
                                          <p:stCondLst>
                                            <p:cond delay="0"/>
                                          </p:stCondLst>
                                        </p:cTn>
                                        <p:tgtEl>
                                          <p:spTgt spid="12"/>
                                        </p:tgtEl>
                                        <p:attrNameLst>
                                          <p:attrName>style.visibility</p:attrName>
                                        </p:attrNameLst>
                                      </p:cBhvr>
                                      <p:to>
                                        <p:strVal val="visible"/>
                                      </p:to>
                                    </p:set>
                                    <p:animEffect transition="in" filter="wheel(1)">
                                      <p:cBhvr>
                                        <p:cTn id="60" dur="1500"/>
                                        <p:tgtEl>
                                          <p:spTgt spid="12"/>
                                        </p:tgtEl>
                                      </p:cBhvr>
                                    </p:animEffect>
                                  </p:childTnLst>
                                </p:cTn>
                              </p:par>
                            </p:childTnLst>
                          </p:cTn>
                        </p:par>
                        <p:par>
                          <p:cTn id="61" fill="hold">
                            <p:stCondLst>
                              <p:cond delay="11000"/>
                            </p:stCondLst>
                            <p:childTnLst>
                              <p:par>
                                <p:cTn id="62" presetID="32" presetClass="emph" presetSubtype="0" fill="hold" nodeType="afterEffect">
                                  <p:stCondLst>
                                    <p:cond delay="0"/>
                                  </p:stCondLst>
                                  <p:childTnLst>
                                    <p:animRot by="120000">
                                      <p:cBhvr>
                                        <p:cTn id="63" dur="100" fill="hold">
                                          <p:stCondLst>
                                            <p:cond delay="0"/>
                                          </p:stCondLst>
                                        </p:cTn>
                                        <p:tgtEl>
                                          <p:spTgt spid="12"/>
                                        </p:tgtEl>
                                        <p:attrNameLst>
                                          <p:attrName>r</p:attrName>
                                        </p:attrNameLst>
                                      </p:cBhvr>
                                    </p:animRot>
                                    <p:animRot by="-240000">
                                      <p:cBhvr>
                                        <p:cTn id="64" dur="200" fill="hold">
                                          <p:stCondLst>
                                            <p:cond delay="200"/>
                                          </p:stCondLst>
                                        </p:cTn>
                                        <p:tgtEl>
                                          <p:spTgt spid="12"/>
                                        </p:tgtEl>
                                        <p:attrNameLst>
                                          <p:attrName>r</p:attrName>
                                        </p:attrNameLst>
                                      </p:cBhvr>
                                    </p:animRot>
                                    <p:animRot by="240000">
                                      <p:cBhvr>
                                        <p:cTn id="65" dur="200" fill="hold">
                                          <p:stCondLst>
                                            <p:cond delay="400"/>
                                          </p:stCondLst>
                                        </p:cTn>
                                        <p:tgtEl>
                                          <p:spTgt spid="12"/>
                                        </p:tgtEl>
                                        <p:attrNameLst>
                                          <p:attrName>r</p:attrName>
                                        </p:attrNameLst>
                                      </p:cBhvr>
                                    </p:animRot>
                                    <p:animRot by="-240000">
                                      <p:cBhvr>
                                        <p:cTn id="66" dur="200" fill="hold">
                                          <p:stCondLst>
                                            <p:cond delay="600"/>
                                          </p:stCondLst>
                                        </p:cTn>
                                        <p:tgtEl>
                                          <p:spTgt spid="12"/>
                                        </p:tgtEl>
                                        <p:attrNameLst>
                                          <p:attrName>r</p:attrName>
                                        </p:attrNameLst>
                                      </p:cBhvr>
                                    </p:animRot>
                                    <p:animRot by="120000">
                                      <p:cBhvr>
                                        <p:cTn id="67" dur="200" fill="hold">
                                          <p:stCondLst>
                                            <p:cond delay="800"/>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5" grpId="0" animBg="1"/>
      <p:bldP spid="5" grpId="1" animBg="1"/>
      <p:bldP spid="3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一年間の月ごとの平均気温と降水量">
            <a:extLst>
              <a:ext uri="{FF2B5EF4-FFF2-40B4-BE49-F238E27FC236}">
                <a16:creationId xmlns:a16="http://schemas.microsoft.com/office/drawing/2014/main" id="{25730631-377C-4C38-8DCB-6B443C5AA90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493949" y="1296564"/>
            <a:ext cx="9980907" cy="1742284"/>
          </a:xfrm>
          <a:prstGeom prst="rect">
            <a:avLst/>
          </a:prstGeom>
        </p:spPr>
      </p:pic>
      <p:grpSp>
        <p:nvGrpSpPr>
          <p:cNvPr id="17" name="たとえば‥">
            <a:extLst>
              <a:ext uri="{FF2B5EF4-FFF2-40B4-BE49-F238E27FC236}">
                <a16:creationId xmlns:a16="http://schemas.microsoft.com/office/drawing/2014/main" id="{DF924A38-2536-4850-83BD-CC5AF94979EF}"/>
              </a:ext>
            </a:extLst>
          </p:cNvPr>
          <p:cNvGrpSpPr/>
          <p:nvPr/>
        </p:nvGrpSpPr>
        <p:grpSpPr>
          <a:xfrm>
            <a:off x="271220" y="1438687"/>
            <a:ext cx="1371953" cy="664252"/>
            <a:chOff x="509812" y="2106273"/>
            <a:chExt cx="1371953" cy="664252"/>
          </a:xfrm>
        </p:grpSpPr>
        <p:sp>
          <p:nvSpPr>
            <p:cNvPr id="18" name="楕円 17">
              <a:extLst>
                <a:ext uri="{FF2B5EF4-FFF2-40B4-BE49-F238E27FC236}">
                  <a16:creationId xmlns:a16="http://schemas.microsoft.com/office/drawing/2014/main" id="{5C8A31D4-0F54-4B61-BB00-453B4DC90330}"/>
                </a:ext>
              </a:extLst>
            </p:cNvPr>
            <p:cNvSpPr/>
            <p:nvPr/>
          </p:nvSpPr>
          <p:spPr>
            <a:xfrm>
              <a:off x="509812" y="2106273"/>
              <a:ext cx="1371953" cy="664252"/>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2"/>
                </a:solidFill>
              </a:endParaRPr>
            </a:p>
          </p:txBody>
        </p:sp>
        <p:sp>
          <p:nvSpPr>
            <p:cNvPr id="19" name="たとえば…">
              <a:extLst>
                <a:ext uri="{FF2B5EF4-FFF2-40B4-BE49-F238E27FC236}">
                  <a16:creationId xmlns:a16="http://schemas.microsoft.com/office/drawing/2014/main" id="{53328865-6325-4B7C-AC95-1222676728DB}"/>
                </a:ext>
              </a:extLst>
            </p:cNvPr>
            <p:cNvSpPr txBox="1"/>
            <p:nvPr/>
          </p:nvSpPr>
          <p:spPr>
            <a:xfrm>
              <a:off x="588224" y="2241959"/>
              <a:ext cx="1293541" cy="361959"/>
            </a:xfrm>
            <a:prstGeom prst="rect">
              <a:avLst/>
            </a:prstGeom>
            <a:noFill/>
          </p:spPr>
          <p:txBody>
            <a:bodyPr wrap="square" rtlCol="0">
              <a:spAutoFit/>
            </a:bodyPr>
            <a:lstStyle/>
            <a:p>
              <a:pPr marL="0" marR="0" lvl="0" indent="0" algn="dist" defTabSz="914400" rtl="0" eaLnBrk="1" fontAlgn="auto" latinLnBrk="0" hangingPunct="1">
                <a:lnSpc>
                  <a:spcPct val="130000"/>
                </a:lnSpc>
                <a:spcBef>
                  <a:spcPts val="0"/>
                </a:spcBef>
                <a:spcAft>
                  <a:spcPts val="0"/>
                </a:spcAft>
                <a:buClrTx/>
                <a:buSzTx/>
                <a:buFontTx/>
                <a:buNone/>
                <a:tabLst/>
                <a:defRPr/>
              </a:pPr>
              <a:r>
                <a:rPr lang="ja-JP" altLang="en-US" sz="1600" dirty="0">
                  <a:ln w="0"/>
                  <a:solidFill>
                    <a:schemeClr val="tx2"/>
                  </a:solidFill>
                  <a:latin typeface="BIZ UDPゴシック" panose="020B0400000000000000" pitchFamily="50" charset="-128"/>
                  <a:ea typeface="BIZ UDPゴシック" panose="020B0400000000000000" pitchFamily="50" charset="-128"/>
                </a:rPr>
                <a:t>たとえば・・・</a:t>
              </a:r>
              <a:endParaRPr kumimoji="1" lang="en-US" altLang="ja-JP" sz="1600" i="0" strike="noStrike" kern="1200" normalizeH="0" baseline="0" noProof="0" dirty="0">
                <a:ln w="0"/>
                <a:solidFill>
                  <a:schemeClr val="tx2"/>
                </a:solidFill>
                <a:uLnTx/>
                <a:uFillTx/>
                <a:latin typeface="BIZ UDPゴシック" panose="020B0400000000000000" pitchFamily="50" charset="-128"/>
                <a:ea typeface="BIZ UDPゴシック" panose="020B0400000000000000" pitchFamily="50" charset="-128"/>
                <a:cs typeface="+mn-cs"/>
              </a:endParaRPr>
            </a:p>
          </p:txBody>
        </p:sp>
      </p:grpSp>
      <p:sp>
        <p:nvSpPr>
          <p:cNvPr id="21" name="一年間の月ごとの平均気温と降水量">
            <a:extLst>
              <a:ext uri="{FF2B5EF4-FFF2-40B4-BE49-F238E27FC236}">
                <a16:creationId xmlns:a16="http://schemas.microsoft.com/office/drawing/2014/main" id="{26140A73-73BC-4E72-A363-948D30F441EA}"/>
              </a:ext>
            </a:extLst>
          </p:cNvPr>
          <p:cNvSpPr txBox="1"/>
          <p:nvPr/>
        </p:nvSpPr>
        <p:spPr>
          <a:xfrm>
            <a:off x="4396925" y="1362345"/>
            <a:ext cx="3854212" cy="398892"/>
          </a:xfrm>
          <a:prstGeom prst="rect">
            <a:avLst/>
          </a:prstGeom>
          <a:noFill/>
        </p:spPr>
        <p:txBody>
          <a:bodyPr wrap="square" rtlCol="0">
            <a:spAutoFit/>
          </a:bodyPr>
          <a:lstStyle/>
          <a:p>
            <a:pPr algn="dist" defTabSz="914377">
              <a:lnSpc>
                <a:spcPct val="150000"/>
              </a:lnSpc>
            </a:pPr>
            <a:r>
              <a:rPr lang="ja-JP" altLang="en-US" sz="1600" dirty="0">
                <a:solidFill>
                  <a:schemeClr val="tx2"/>
                </a:solidFill>
                <a:latin typeface="BIZ UDPゴシック" panose="020B0400000000000000" pitchFamily="50" charset="-128"/>
                <a:ea typeface="BIZ UDPゴシック" panose="020B0400000000000000" pitchFamily="50" charset="-128"/>
              </a:rPr>
              <a:t>一年間の月ごとの平均気温と降水量</a:t>
            </a:r>
          </a:p>
        </p:txBody>
      </p:sp>
      <p:grpSp>
        <p:nvGrpSpPr>
          <p:cNvPr id="35" name="このグラフの解説を見てみよう">
            <a:extLst>
              <a:ext uri="{FF2B5EF4-FFF2-40B4-BE49-F238E27FC236}">
                <a16:creationId xmlns:a16="http://schemas.microsoft.com/office/drawing/2014/main" id="{C12C0142-CB6B-47AA-B002-BBB9B3D46CC0}"/>
              </a:ext>
            </a:extLst>
          </p:cNvPr>
          <p:cNvGrpSpPr/>
          <p:nvPr/>
        </p:nvGrpSpPr>
        <p:grpSpPr>
          <a:xfrm>
            <a:off x="7470183" y="6323889"/>
            <a:ext cx="4222466" cy="454013"/>
            <a:chOff x="6762621" y="6238039"/>
            <a:chExt cx="5323290" cy="454013"/>
          </a:xfrm>
        </p:grpSpPr>
        <p:sp>
          <p:nvSpPr>
            <p:cNvPr id="36" name="このグラフの解説を">
              <a:extLst>
                <a:ext uri="{FF2B5EF4-FFF2-40B4-BE49-F238E27FC236}">
                  <a16:creationId xmlns:a16="http://schemas.microsoft.com/office/drawing/2014/main" id="{5BB272D4-786D-4193-99CC-987E673319D3}"/>
                </a:ext>
              </a:extLst>
            </p:cNvPr>
            <p:cNvSpPr txBox="1"/>
            <p:nvPr/>
          </p:nvSpPr>
          <p:spPr>
            <a:xfrm>
              <a:off x="6762621" y="6345901"/>
              <a:ext cx="5071290" cy="307777"/>
            </a:xfrm>
            <a:prstGeom prst="rect">
              <a:avLst/>
            </a:prstGeom>
            <a:noFill/>
          </p:spPr>
          <p:txBody>
            <a:bodyPr wrap="square" rtlCol="0">
              <a:spAutoFit/>
            </a:bodyPr>
            <a:lstStyle/>
            <a:p>
              <a:pPr algn="dist" defTabSz="914377"/>
              <a:r>
                <a:rPr lang="ja-JP" altLang="en-US" sz="1400" dirty="0">
                  <a:solidFill>
                    <a:schemeClr val="tx2"/>
                  </a:solidFill>
                  <a:latin typeface="BIZ UDPゴシック" panose="020B0400000000000000" pitchFamily="50" charset="-128"/>
                  <a:ea typeface="BIZ UDPゴシック" panose="020B0400000000000000" pitchFamily="50" charset="-128"/>
                </a:rPr>
                <a:t>このグラフの解説を見てみよう！</a:t>
              </a:r>
            </a:p>
          </p:txBody>
        </p:sp>
        <p:sp>
          <p:nvSpPr>
            <p:cNvPr id="37" name="み">
              <a:extLst>
                <a:ext uri="{FF2B5EF4-FFF2-40B4-BE49-F238E27FC236}">
                  <a16:creationId xmlns:a16="http://schemas.microsoft.com/office/drawing/2014/main" id="{AF4977F8-69B2-4B13-AD1E-AE22F6C58280}"/>
                </a:ext>
              </a:extLst>
            </p:cNvPr>
            <p:cNvSpPr txBox="1"/>
            <p:nvPr/>
          </p:nvSpPr>
          <p:spPr>
            <a:xfrm>
              <a:off x="9781504" y="6238039"/>
              <a:ext cx="288000" cy="215444"/>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み</a:t>
              </a:r>
            </a:p>
          </p:txBody>
        </p:sp>
        <p:sp>
          <p:nvSpPr>
            <p:cNvPr id="38" name="かいせつ">
              <a:extLst>
                <a:ext uri="{FF2B5EF4-FFF2-40B4-BE49-F238E27FC236}">
                  <a16:creationId xmlns:a16="http://schemas.microsoft.com/office/drawing/2014/main" id="{0460C961-880C-4266-B388-D18A4E127FA7}"/>
                </a:ext>
              </a:extLst>
            </p:cNvPr>
            <p:cNvSpPr txBox="1"/>
            <p:nvPr/>
          </p:nvSpPr>
          <p:spPr>
            <a:xfrm>
              <a:off x="8663039" y="6238039"/>
              <a:ext cx="930578" cy="215444"/>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ja-JP" altLang="en-US" sz="800" b="1" dirty="0">
                  <a:solidFill>
                    <a:schemeClr val="tx2"/>
                  </a:solidFill>
                  <a:latin typeface="BIZ UDPゴシック" panose="020B0400000000000000" pitchFamily="50" charset="-128"/>
                  <a:ea typeface="BIZ UDPゴシック" panose="020B0400000000000000" pitchFamily="50" charset="-128"/>
                </a:rPr>
                <a:t>かいせつ</a:t>
              </a:r>
              <a:endParaRPr kumimoji="1" lang="ja-JP" altLang="en-US" sz="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endParaRPr>
            </a:p>
          </p:txBody>
        </p:sp>
        <p:cxnSp>
          <p:nvCxnSpPr>
            <p:cNvPr id="44" name="直線">
              <a:extLst>
                <a:ext uri="{FF2B5EF4-FFF2-40B4-BE49-F238E27FC236}">
                  <a16:creationId xmlns:a16="http://schemas.microsoft.com/office/drawing/2014/main" id="{03B21345-56EB-493A-8E7A-B9CBA98D2C58}"/>
                </a:ext>
              </a:extLst>
            </p:cNvPr>
            <p:cNvCxnSpPr>
              <a:cxnSpLocks/>
            </p:cNvCxnSpPr>
            <p:nvPr/>
          </p:nvCxnSpPr>
          <p:spPr>
            <a:xfrm>
              <a:off x="6860315" y="6653678"/>
              <a:ext cx="5031587" cy="1607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5" name="三角">
              <a:extLst>
                <a:ext uri="{FF2B5EF4-FFF2-40B4-BE49-F238E27FC236}">
                  <a16:creationId xmlns:a16="http://schemas.microsoft.com/office/drawing/2014/main" id="{BBBEE441-C8E2-48A0-8B33-D47991D0EF06}"/>
                </a:ext>
              </a:extLst>
            </p:cNvPr>
            <p:cNvSpPr/>
            <p:nvPr/>
          </p:nvSpPr>
          <p:spPr>
            <a:xfrm rot="5400000">
              <a:off x="11833911" y="6440052"/>
              <a:ext cx="252000" cy="252000"/>
            </a:xfrm>
            <a:prstGeom prst="triangle">
              <a:avLst>
                <a:gd name="adj" fmla="val 1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2"/>
                </a:solidFill>
              </a:endParaRPr>
            </a:p>
          </p:txBody>
        </p:sp>
      </p:grpSp>
      <p:grpSp>
        <p:nvGrpSpPr>
          <p:cNvPr id="3" name="折れ線グラフと棒グラフは…">
            <a:extLst>
              <a:ext uri="{FF2B5EF4-FFF2-40B4-BE49-F238E27FC236}">
                <a16:creationId xmlns:a16="http://schemas.microsoft.com/office/drawing/2014/main" id="{E946C2BC-CB98-46A1-8A84-7123C6F639E1}"/>
              </a:ext>
            </a:extLst>
          </p:cNvPr>
          <p:cNvGrpSpPr/>
          <p:nvPr/>
        </p:nvGrpSpPr>
        <p:grpSpPr>
          <a:xfrm>
            <a:off x="2516273" y="638040"/>
            <a:ext cx="6764887" cy="573582"/>
            <a:chOff x="2516273" y="638040"/>
            <a:chExt cx="7714065" cy="573582"/>
          </a:xfrm>
        </p:grpSpPr>
        <p:sp>
          <p:nvSpPr>
            <p:cNvPr id="12" name="折れ線グラフと棒グラフは">
              <a:extLst>
                <a:ext uri="{FF2B5EF4-FFF2-40B4-BE49-F238E27FC236}">
                  <a16:creationId xmlns:a16="http://schemas.microsoft.com/office/drawing/2014/main" id="{FD315432-BA78-4AA9-AB47-C206977A2042}"/>
                </a:ext>
              </a:extLst>
            </p:cNvPr>
            <p:cNvSpPr txBox="1"/>
            <p:nvPr/>
          </p:nvSpPr>
          <p:spPr>
            <a:xfrm>
              <a:off x="2516273" y="697699"/>
              <a:ext cx="7714065" cy="513923"/>
            </a:xfrm>
            <a:prstGeom prst="rect">
              <a:avLst/>
            </a:prstGeom>
            <a:noFill/>
          </p:spPr>
          <p:txBody>
            <a:bodyPr wrap="square" rtlCol="0">
              <a:spAutoFit/>
            </a:bodyPr>
            <a:lstStyle/>
            <a:p>
              <a:pPr algn="dist" defTabSz="914377">
                <a:lnSpc>
                  <a:spcPct val="150000"/>
                </a:lnSpc>
              </a:pPr>
              <a:r>
                <a:rPr kumimoji="1" lang="ja-JP" altLang="en-US" sz="2200" u="sng" dirty="0">
                  <a:ln w="0"/>
                  <a:solidFill>
                    <a:schemeClr val="tx2"/>
                  </a:solidFill>
                  <a:effectLst>
                    <a:outerShdw blurRad="38100" dist="19050" dir="2700000" algn="tl" rotWithShape="0">
                      <a:srgbClr val="525254">
                        <a:alpha val="40000"/>
                      </a:srgbClr>
                    </a:outerShdw>
                  </a:effectLst>
                  <a:latin typeface="BIZ UDPゴシック" panose="020B0400000000000000" pitchFamily="50" charset="-128"/>
                  <a:ea typeface="BIZ UDPゴシック" panose="020B0400000000000000" pitchFamily="50" charset="-128"/>
                </a:rPr>
                <a:t>折れ線グラフと棒グラフは重ねることができます</a:t>
              </a:r>
            </a:p>
          </p:txBody>
        </p:sp>
        <p:sp>
          <p:nvSpPr>
            <p:cNvPr id="24" name="えん">
              <a:extLst>
                <a:ext uri="{FF2B5EF4-FFF2-40B4-BE49-F238E27FC236}">
                  <a16:creationId xmlns:a16="http://schemas.microsoft.com/office/drawing/2014/main" id="{A4087516-725C-40C2-8667-4951FDBF90E5}"/>
                </a:ext>
              </a:extLst>
            </p:cNvPr>
            <p:cNvSpPr txBox="1"/>
            <p:nvPr/>
          </p:nvSpPr>
          <p:spPr>
            <a:xfrm>
              <a:off x="2516273" y="638040"/>
              <a:ext cx="472321" cy="2540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1051" b="1" dirty="0">
                  <a:solidFill>
                    <a:schemeClr val="tx2"/>
                  </a:solidFill>
                  <a:latin typeface="BIZ UDPゴシック" panose="020B0400000000000000" pitchFamily="50" charset="-128"/>
                  <a:ea typeface="BIZ UDPゴシック" panose="020B0400000000000000" pitchFamily="50" charset="-128"/>
                </a:rPr>
                <a:t>お</a:t>
              </a:r>
              <a:endParaRPr kumimoji="1" lang="ja-JP" altLang="en-US" sz="1051"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endParaRPr>
            </a:p>
          </p:txBody>
        </p:sp>
        <p:sp>
          <p:nvSpPr>
            <p:cNvPr id="25" name="えん">
              <a:extLst>
                <a:ext uri="{FF2B5EF4-FFF2-40B4-BE49-F238E27FC236}">
                  <a16:creationId xmlns:a16="http://schemas.microsoft.com/office/drawing/2014/main" id="{F0AC2AEC-DA2E-467F-858D-A8DDEC63609F}"/>
                </a:ext>
              </a:extLst>
            </p:cNvPr>
            <p:cNvSpPr txBox="1"/>
            <p:nvPr/>
          </p:nvSpPr>
          <p:spPr>
            <a:xfrm>
              <a:off x="3216169" y="648075"/>
              <a:ext cx="525717" cy="2540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1051"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せん</a:t>
              </a:r>
            </a:p>
          </p:txBody>
        </p:sp>
        <p:sp>
          <p:nvSpPr>
            <p:cNvPr id="26" name="えん">
              <a:extLst>
                <a:ext uri="{FF2B5EF4-FFF2-40B4-BE49-F238E27FC236}">
                  <a16:creationId xmlns:a16="http://schemas.microsoft.com/office/drawing/2014/main" id="{7098A409-E11C-4B8C-B5B9-08191A4E173A}"/>
                </a:ext>
              </a:extLst>
            </p:cNvPr>
            <p:cNvSpPr txBox="1"/>
            <p:nvPr/>
          </p:nvSpPr>
          <p:spPr>
            <a:xfrm>
              <a:off x="4895516" y="658438"/>
              <a:ext cx="566271" cy="2540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1051"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ぼう</a:t>
              </a:r>
            </a:p>
          </p:txBody>
        </p:sp>
        <p:sp>
          <p:nvSpPr>
            <p:cNvPr id="27" name="えん">
              <a:extLst>
                <a:ext uri="{FF2B5EF4-FFF2-40B4-BE49-F238E27FC236}">
                  <a16:creationId xmlns:a16="http://schemas.microsoft.com/office/drawing/2014/main" id="{7F81B38D-59A1-41C9-95C2-69A7967DDBD6}"/>
                </a:ext>
              </a:extLst>
            </p:cNvPr>
            <p:cNvSpPr txBox="1"/>
            <p:nvPr/>
          </p:nvSpPr>
          <p:spPr>
            <a:xfrm>
              <a:off x="6615418" y="667499"/>
              <a:ext cx="566271" cy="2540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1051"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かさ</a:t>
              </a:r>
            </a:p>
          </p:txBody>
        </p:sp>
      </p:grpSp>
      <p:sp>
        <p:nvSpPr>
          <p:cNvPr id="28" name="いちねんかん">
            <a:extLst>
              <a:ext uri="{FF2B5EF4-FFF2-40B4-BE49-F238E27FC236}">
                <a16:creationId xmlns:a16="http://schemas.microsoft.com/office/drawing/2014/main" id="{D93FBCFE-AE5F-419E-B52F-7DB07F819E39}"/>
              </a:ext>
            </a:extLst>
          </p:cNvPr>
          <p:cNvSpPr txBox="1"/>
          <p:nvPr/>
        </p:nvSpPr>
        <p:spPr>
          <a:xfrm>
            <a:off x="4377796" y="1323493"/>
            <a:ext cx="897588" cy="2154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いちねんかん</a:t>
            </a:r>
          </a:p>
        </p:txBody>
      </p:sp>
      <p:grpSp>
        <p:nvGrpSpPr>
          <p:cNvPr id="2" name="応用">
            <a:extLst>
              <a:ext uri="{FF2B5EF4-FFF2-40B4-BE49-F238E27FC236}">
                <a16:creationId xmlns:a16="http://schemas.microsoft.com/office/drawing/2014/main" id="{4CFA449B-3098-40D5-B17C-9561A4E12950}"/>
              </a:ext>
            </a:extLst>
          </p:cNvPr>
          <p:cNvGrpSpPr/>
          <p:nvPr/>
        </p:nvGrpSpPr>
        <p:grpSpPr>
          <a:xfrm>
            <a:off x="682888" y="433678"/>
            <a:ext cx="1639211" cy="918526"/>
            <a:chOff x="576753" y="458170"/>
            <a:chExt cx="1639211" cy="918526"/>
          </a:xfrm>
        </p:grpSpPr>
        <p:sp>
          <p:nvSpPr>
            <p:cNvPr id="9" name="応用フレーム">
              <a:extLst>
                <a:ext uri="{FF2B5EF4-FFF2-40B4-BE49-F238E27FC236}">
                  <a16:creationId xmlns:a16="http://schemas.microsoft.com/office/drawing/2014/main" id="{81368F65-2F11-41D9-B8CC-617AACC8773B}"/>
                </a:ext>
              </a:extLst>
            </p:cNvPr>
            <p:cNvSpPr/>
            <p:nvPr/>
          </p:nvSpPr>
          <p:spPr>
            <a:xfrm>
              <a:off x="576753" y="458170"/>
              <a:ext cx="1639211" cy="913537"/>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4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4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　　　　　　　　　　　　　　　　　　　</a:t>
              </a:r>
            </a:p>
          </p:txBody>
        </p:sp>
        <p:sp>
          <p:nvSpPr>
            <p:cNvPr id="10" name="応用">
              <a:extLst>
                <a:ext uri="{FF2B5EF4-FFF2-40B4-BE49-F238E27FC236}">
                  <a16:creationId xmlns:a16="http://schemas.microsoft.com/office/drawing/2014/main" id="{E87B5AF5-F53B-4D8A-B886-05FCAAF857EC}"/>
                </a:ext>
              </a:extLst>
            </p:cNvPr>
            <p:cNvSpPr txBox="1"/>
            <p:nvPr/>
          </p:nvSpPr>
          <p:spPr>
            <a:xfrm>
              <a:off x="653551" y="607255"/>
              <a:ext cx="1450217" cy="769441"/>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44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応用</a:t>
              </a:r>
            </a:p>
          </p:txBody>
        </p:sp>
        <p:sp>
          <p:nvSpPr>
            <p:cNvPr id="11" name="おうよう">
              <a:extLst>
                <a:ext uri="{FF2B5EF4-FFF2-40B4-BE49-F238E27FC236}">
                  <a16:creationId xmlns:a16="http://schemas.microsoft.com/office/drawing/2014/main" id="{D1DCF93D-F15A-4F4D-B00C-09FAC9D501DC}"/>
                </a:ext>
              </a:extLst>
            </p:cNvPr>
            <p:cNvSpPr txBox="1"/>
            <p:nvPr/>
          </p:nvSpPr>
          <p:spPr>
            <a:xfrm>
              <a:off x="692479" y="466828"/>
              <a:ext cx="1336899" cy="307777"/>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おうよう</a:t>
              </a:r>
            </a:p>
          </p:txBody>
        </p:sp>
      </p:grpSp>
      <p:sp>
        <p:nvSpPr>
          <p:cNvPr id="30" name="えん">
            <a:extLst>
              <a:ext uri="{FF2B5EF4-FFF2-40B4-BE49-F238E27FC236}">
                <a16:creationId xmlns:a16="http://schemas.microsoft.com/office/drawing/2014/main" id="{3977C915-36CE-4631-AEAF-A89FAE6334D8}"/>
              </a:ext>
            </a:extLst>
          </p:cNvPr>
          <p:cNvSpPr txBox="1"/>
          <p:nvPr/>
        </p:nvSpPr>
        <p:spPr>
          <a:xfrm>
            <a:off x="6231656" y="1295924"/>
            <a:ext cx="1083544" cy="2154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へいきんきおん</a:t>
            </a:r>
          </a:p>
        </p:txBody>
      </p:sp>
      <p:sp>
        <p:nvSpPr>
          <p:cNvPr id="31" name="えん">
            <a:extLst>
              <a:ext uri="{FF2B5EF4-FFF2-40B4-BE49-F238E27FC236}">
                <a16:creationId xmlns:a16="http://schemas.microsoft.com/office/drawing/2014/main" id="{1EFF4DEE-CFFC-4A98-9312-9FC70291645B}"/>
              </a:ext>
            </a:extLst>
          </p:cNvPr>
          <p:cNvSpPr txBox="1"/>
          <p:nvPr/>
        </p:nvSpPr>
        <p:spPr>
          <a:xfrm>
            <a:off x="7368872" y="1307862"/>
            <a:ext cx="897588" cy="223259"/>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こうすいりょう</a:t>
            </a:r>
          </a:p>
        </p:txBody>
      </p:sp>
      <p:sp>
        <p:nvSpPr>
          <p:cNvPr id="34" name="えん">
            <a:extLst>
              <a:ext uri="{FF2B5EF4-FFF2-40B4-BE49-F238E27FC236}">
                <a16:creationId xmlns:a16="http://schemas.microsoft.com/office/drawing/2014/main" id="{03348880-9E1D-4892-8DD3-2861C00FA129}"/>
              </a:ext>
            </a:extLst>
          </p:cNvPr>
          <p:cNvSpPr txBox="1"/>
          <p:nvPr/>
        </p:nvSpPr>
        <p:spPr>
          <a:xfrm>
            <a:off x="5312164" y="1320385"/>
            <a:ext cx="424328" cy="2154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つき</a:t>
            </a:r>
          </a:p>
        </p:txBody>
      </p:sp>
      <p:pic>
        <p:nvPicPr>
          <p:cNvPr id="50" name="もずやん">
            <a:extLst>
              <a:ext uri="{FF2B5EF4-FFF2-40B4-BE49-F238E27FC236}">
                <a16:creationId xmlns:a16="http://schemas.microsoft.com/office/drawing/2014/main" id="{53837B65-C1D1-4D9B-A81B-CB857ECE11A2}"/>
              </a:ext>
            </a:extLst>
          </p:cNvPr>
          <p:cNvPicPr>
            <a:picLocks noChangeAspect="1"/>
          </p:cNvPicPr>
          <p:nvPr/>
        </p:nvPicPr>
        <p:blipFill>
          <a:blip r:embed="rId3"/>
          <a:stretch>
            <a:fillRect/>
          </a:stretch>
        </p:blipFill>
        <p:spPr>
          <a:xfrm>
            <a:off x="9234977" y="337067"/>
            <a:ext cx="737588" cy="970795"/>
          </a:xfrm>
          <a:prstGeom prst="rect">
            <a:avLst/>
          </a:prstGeom>
        </p:spPr>
      </p:pic>
      <p:grpSp>
        <p:nvGrpSpPr>
          <p:cNvPr id="4" name="グラフ">
            <a:extLst>
              <a:ext uri="{FF2B5EF4-FFF2-40B4-BE49-F238E27FC236}">
                <a16:creationId xmlns:a16="http://schemas.microsoft.com/office/drawing/2014/main" id="{F859E539-5728-4AD7-A7B4-3E05C80C0EF1}"/>
              </a:ext>
            </a:extLst>
          </p:cNvPr>
          <p:cNvGrpSpPr/>
          <p:nvPr/>
        </p:nvGrpSpPr>
        <p:grpSpPr>
          <a:xfrm>
            <a:off x="1643173" y="3027033"/>
            <a:ext cx="9054877" cy="3331482"/>
            <a:chOff x="1643173" y="3027033"/>
            <a:chExt cx="9054877" cy="3331482"/>
          </a:xfrm>
        </p:grpSpPr>
        <p:pic>
          <p:nvPicPr>
            <p:cNvPr id="55" name="グラフ">
              <a:extLst>
                <a:ext uri="{FF2B5EF4-FFF2-40B4-BE49-F238E27FC236}">
                  <a16:creationId xmlns:a16="http://schemas.microsoft.com/office/drawing/2014/main" id="{00F25352-F969-4CFF-8C1E-52106991B4CF}"/>
                </a:ext>
              </a:extLst>
            </p:cNvPr>
            <p:cNvPicPr>
              <a:picLocks noChangeAspect="1"/>
            </p:cNvPicPr>
            <p:nvPr/>
          </p:nvPicPr>
          <p:blipFill>
            <a:blip r:embed="rId4"/>
            <a:stretch>
              <a:fillRect/>
            </a:stretch>
          </p:blipFill>
          <p:spPr>
            <a:xfrm>
              <a:off x="1643173" y="3030934"/>
              <a:ext cx="9054877" cy="3327581"/>
            </a:xfrm>
            <a:prstGeom prst="rect">
              <a:avLst/>
            </a:prstGeom>
          </p:spPr>
        </p:pic>
        <p:grpSp>
          <p:nvGrpSpPr>
            <p:cNvPr id="8" name="グループ化 7">
              <a:extLst>
                <a:ext uri="{FF2B5EF4-FFF2-40B4-BE49-F238E27FC236}">
                  <a16:creationId xmlns:a16="http://schemas.microsoft.com/office/drawing/2014/main" id="{92FF6501-765A-4085-97A2-34807F1FD87F}"/>
                </a:ext>
              </a:extLst>
            </p:cNvPr>
            <p:cNvGrpSpPr/>
            <p:nvPr/>
          </p:nvGrpSpPr>
          <p:grpSpPr>
            <a:xfrm>
              <a:off x="2803741" y="3244303"/>
              <a:ext cx="7654886" cy="234615"/>
              <a:chOff x="2935655" y="2937817"/>
              <a:chExt cx="7601287" cy="253491"/>
            </a:xfrm>
          </p:grpSpPr>
          <p:sp>
            <p:nvSpPr>
              <p:cNvPr id="15" name="℃">
                <a:extLst>
                  <a:ext uri="{FF2B5EF4-FFF2-40B4-BE49-F238E27FC236}">
                    <a16:creationId xmlns:a16="http://schemas.microsoft.com/office/drawing/2014/main" id="{BD1DD6F3-760E-4774-8D85-C841F56A5295}"/>
                  </a:ext>
                </a:extLst>
              </p:cNvPr>
              <p:cNvSpPr txBox="1"/>
              <p:nvPr/>
            </p:nvSpPr>
            <p:spPr>
              <a:xfrm>
                <a:off x="2935655" y="2946615"/>
                <a:ext cx="362022" cy="244693"/>
              </a:xfrm>
              <a:prstGeom prst="rect">
                <a:avLst/>
              </a:prstGeom>
              <a:noFill/>
            </p:spPr>
            <p:txBody>
              <a:bodyPr wrap="square" rtlCol="0">
                <a:spAutoFit/>
              </a:bodyPr>
              <a:lstStyle/>
              <a:p>
                <a:pPr algn="dist" defTabSz="914377">
                  <a:lnSpc>
                    <a:spcPct val="150000"/>
                  </a:lnSpc>
                </a:pPr>
                <a:r>
                  <a:rPr lang="en-US" altLang="ja-JP" sz="700" dirty="0">
                    <a:latin typeface="BIZ UDPゴシック" panose="020B0400000000000000" pitchFamily="50" charset="-128"/>
                    <a:ea typeface="BIZ UDPゴシック" panose="020B0400000000000000" pitchFamily="50" charset="-128"/>
                  </a:rPr>
                  <a:t>(</a:t>
                </a:r>
                <a:r>
                  <a:rPr lang="ja-JP" altLang="en-US" sz="700" dirty="0">
                    <a:latin typeface="BIZ UDPゴシック" panose="020B0400000000000000" pitchFamily="50" charset="-128"/>
                    <a:ea typeface="BIZ UDPゴシック" panose="020B0400000000000000" pitchFamily="50" charset="-128"/>
                  </a:rPr>
                  <a:t>℃</a:t>
                </a:r>
                <a:r>
                  <a:rPr lang="en-US" altLang="ja-JP" sz="700" dirty="0">
                    <a:latin typeface="BIZ UDPゴシック" panose="020B0400000000000000" pitchFamily="50" charset="-128"/>
                    <a:ea typeface="BIZ UDPゴシック" panose="020B0400000000000000" pitchFamily="50" charset="-128"/>
                  </a:rPr>
                  <a:t>)</a:t>
                </a:r>
                <a:endParaRPr lang="ja-JP" altLang="en-US" sz="700" dirty="0">
                  <a:latin typeface="BIZ UDPゴシック" panose="020B0400000000000000" pitchFamily="50" charset="-128"/>
                  <a:ea typeface="BIZ UDPゴシック" panose="020B0400000000000000" pitchFamily="50" charset="-128"/>
                </a:endParaRPr>
              </a:p>
            </p:txBody>
          </p:sp>
          <p:sp>
            <p:nvSpPr>
              <p:cNvPr id="16" name="ｍｍ">
                <a:extLst>
                  <a:ext uri="{FF2B5EF4-FFF2-40B4-BE49-F238E27FC236}">
                    <a16:creationId xmlns:a16="http://schemas.microsoft.com/office/drawing/2014/main" id="{E2DB1239-10CB-47E9-A297-77BA4501A341}"/>
                  </a:ext>
                </a:extLst>
              </p:cNvPr>
              <p:cNvSpPr txBox="1"/>
              <p:nvPr/>
            </p:nvSpPr>
            <p:spPr>
              <a:xfrm>
                <a:off x="10095792" y="2937817"/>
                <a:ext cx="441150" cy="244693"/>
              </a:xfrm>
              <a:prstGeom prst="rect">
                <a:avLst/>
              </a:prstGeom>
              <a:noFill/>
            </p:spPr>
            <p:txBody>
              <a:bodyPr wrap="square" rtlCol="0">
                <a:spAutoFit/>
              </a:bodyPr>
              <a:lstStyle/>
              <a:p>
                <a:pPr algn="dist" defTabSz="914377">
                  <a:lnSpc>
                    <a:spcPct val="150000"/>
                  </a:lnSpc>
                </a:pPr>
                <a:r>
                  <a:rPr lang="en-US" altLang="ja-JP" sz="700" dirty="0">
                    <a:latin typeface="BIZ UDPゴシック" panose="020B0400000000000000" pitchFamily="50" charset="-128"/>
                    <a:ea typeface="BIZ UDPゴシック" panose="020B0400000000000000" pitchFamily="50" charset="-128"/>
                  </a:rPr>
                  <a:t>(</a:t>
                </a:r>
                <a:r>
                  <a:rPr lang="ja-JP" altLang="en-US" sz="700" dirty="0">
                    <a:latin typeface="BIZ UDPゴシック" panose="020B0400000000000000" pitchFamily="50" charset="-128"/>
                    <a:ea typeface="BIZ UDPゴシック" panose="020B0400000000000000" pitchFamily="50" charset="-128"/>
                  </a:rPr>
                  <a:t>㎜</a:t>
                </a:r>
                <a:r>
                  <a:rPr lang="en-US" altLang="ja-JP" sz="700" dirty="0">
                    <a:latin typeface="BIZ UDPゴシック" panose="020B0400000000000000" pitchFamily="50" charset="-128"/>
                    <a:ea typeface="BIZ UDPゴシック" panose="020B0400000000000000" pitchFamily="50" charset="-128"/>
                  </a:rPr>
                  <a:t>)</a:t>
                </a:r>
                <a:endParaRPr lang="ja-JP" altLang="en-US" sz="700" dirty="0">
                  <a:latin typeface="BIZ UDPゴシック" panose="020B0400000000000000" pitchFamily="50" charset="-128"/>
                  <a:ea typeface="BIZ UDPゴシック" panose="020B0400000000000000" pitchFamily="50" charset="-128"/>
                </a:endParaRPr>
              </a:p>
            </p:txBody>
          </p:sp>
        </p:grpSp>
        <p:sp>
          <p:nvSpPr>
            <p:cNvPr id="43" name="一年間の月ごとの平均気温">
              <a:extLst>
                <a:ext uri="{FF2B5EF4-FFF2-40B4-BE49-F238E27FC236}">
                  <a16:creationId xmlns:a16="http://schemas.microsoft.com/office/drawing/2014/main" id="{7E6987E0-81D1-4431-9E3A-153D314C4942}"/>
                </a:ext>
              </a:extLst>
            </p:cNvPr>
            <p:cNvSpPr txBox="1"/>
            <p:nvPr/>
          </p:nvSpPr>
          <p:spPr>
            <a:xfrm>
              <a:off x="4549325" y="3085639"/>
              <a:ext cx="3854212" cy="398892"/>
            </a:xfrm>
            <a:prstGeom prst="rect">
              <a:avLst/>
            </a:prstGeom>
            <a:noFill/>
          </p:spPr>
          <p:txBody>
            <a:bodyPr wrap="square" rtlCol="0">
              <a:spAutoFit/>
            </a:bodyPr>
            <a:lstStyle/>
            <a:p>
              <a:pPr algn="dist" defTabSz="914377">
                <a:lnSpc>
                  <a:spcPct val="150000"/>
                </a:lnSpc>
              </a:pPr>
              <a:r>
                <a:rPr lang="ja-JP" altLang="en-US" sz="1600" dirty="0">
                  <a:solidFill>
                    <a:schemeClr val="tx2"/>
                  </a:solidFill>
                  <a:latin typeface="BIZ UDPゴシック" panose="020B0400000000000000" pitchFamily="50" charset="-128"/>
                  <a:ea typeface="BIZ UDPゴシック" panose="020B0400000000000000" pitchFamily="50" charset="-128"/>
                </a:rPr>
                <a:t>一年間の月ごとの平均気温と降水量</a:t>
              </a:r>
            </a:p>
          </p:txBody>
        </p:sp>
        <p:sp>
          <p:nvSpPr>
            <p:cNvPr id="46" name="えん">
              <a:extLst>
                <a:ext uri="{FF2B5EF4-FFF2-40B4-BE49-F238E27FC236}">
                  <a16:creationId xmlns:a16="http://schemas.microsoft.com/office/drawing/2014/main" id="{BF78B5E1-BC45-4D5F-B527-0565795C5D27}"/>
                </a:ext>
              </a:extLst>
            </p:cNvPr>
            <p:cNvSpPr txBox="1"/>
            <p:nvPr/>
          </p:nvSpPr>
          <p:spPr>
            <a:xfrm>
              <a:off x="4530196" y="3046787"/>
              <a:ext cx="897588" cy="2154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いちねんかん</a:t>
              </a:r>
            </a:p>
          </p:txBody>
        </p:sp>
        <p:sp>
          <p:nvSpPr>
            <p:cNvPr id="47" name="えん">
              <a:extLst>
                <a:ext uri="{FF2B5EF4-FFF2-40B4-BE49-F238E27FC236}">
                  <a16:creationId xmlns:a16="http://schemas.microsoft.com/office/drawing/2014/main" id="{D1164650-0A08-419E-B8FC-B4A842964CA3}"/>
                </a:ext>
              </a:extLst>
            </p:cNvPr>
            <p:cNvSpPr txBox="1"/>
            <p:nvPr/>
          </p:nvSpPr>
          <p:spPr>
            <a:xfrm>
              <a:off x="6384056" y="3027033"/>
              <a:ext cx="1083544" cy="2154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へいきんきおん</a:t>
              </a:r>
            </a:p>
          </p:txBody>
        </p:sp>
        <p:sp>
          <p:nvSpPr>
            <p:cNvPr id="48" name="えん">
              <a:extLst>
                <a:ext uri="{FF2B5EF4-FFF2-40B4-BE49-F238E27FC236}">
                  <a16:creationId xmlns:a16="http://schemas.microsoft.com/office/drawing/2014/main" id="{9939FBE7-DA2E-4F83-8CC0-42E849F393B2}"/>
                </a:ext>
              </a:extLst>
            </p:cNvPr>
            <p:cNvSpPr txBox="1"/>
            <p:nvPr/>
          </p:nvSpPr>
          <p:spPr>
            <a:xfrm>
              <a:off x="7521272" y="3031156"/>
              <a:ext cx="897588" cy="223259"/>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こうすいりょう</a:t>
              </a:r>
            </a:p>
          </p:txBody>
        </p:sp>
        <p:sp>
          <p:nvSpPr>
            <p:cNvPr id="49" name="えん">
              <a:extLst>
                <a:ext uri="{FF2B5EF4-FFF2-40B4-BE49-F238E27FC236}">
                  <a16:creationId xmlns:a16="http://schemas.microsoft.com/office/drawing/2014/main" id="{C0312D93-DD6A-49D4-B9BD-A385FAC4EC9B}"/>
                </a:ext>
              </a:extLst>
            </p:cNvPr>
            <p:cNvSpPr txBox="1"/>
            <p:nvPr/>
          </p:nvSpPr>
          <p:spPr>
            <a:xfrm>
              <a:off x="5464564" y="3043679"/>
              <a:ext cx="424328" cy="2154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つき</a:t>
              </a:r>
            </a:p>
          </p:txBody>
        </p:sp>
        <p:pic>
          <p:nvPicPr>
            <p:cNvPr id="53" name="図 52">
              <a:extLst>
                <a:ext uri="{FF2B5EF4-FFF2-40B4-BE49-F238E27FC236}">
                  <a16:creationId xmlns:a16="http://schemas.microsoft.com/office/drawing/2014/main" id="{48F8FF4A-4D23-4887-BB92-CB90DB67B79B}"/>
                </a:ext>
              </a:extLst>
            </p:cNvPr>
            <p:cNvPicPr>
              <a:picLocks noChangeAspect="1"/>
            </p:cNvPicPr>
            <p:nvPr/>
          </p:nvPicPr>
          <p:blipFill>
            <a:blip r:embed="rId5"/>
            <a:stretch>
              <a:fillRect/>
            </a:stretch>
          </p:blipFill>
          <p:spPr>
            <a:xfrm>
              <a:off x="1794335" y="4711802"/>
              <a:ext cx="739088" cy="229889"/>
            </a:xfrm>
            <a:prstGeom prst="rect">
              <a:avLst/>
            </a:prstGeom>
          </p:spPr>
        </p:pic>
        <p:pic>
          <p:nvPicPr>
            <p:cNvPr id="54" name="図 53">
              <a:extLst>
                <a:ext uri="{FF2B5EF4-FFF2-40B4-BE49-F238E27FC236}">
                  <a16:creationId xmlns:a16="http://schemas.microsoft.com/office/drawing/2014/main" id="{327386D6-CEA1-4402-81F2-FD10A3B5F092}"/>
                </a:ext>
              </a:extLst>
            </p:cNvPr>
            <p:cNvPicPr>
              <a:picLocks noChangeAspect="1"/>
            </p:cNvPicPr>
            <p:nvPr/>
          </p:nvPicPr>
          <p:blipFill>
            <a:blip r:embed="rId6"/>
            <a:stretch>
              <a:fillRect/>
            </a:stretch>
          </p:blipFill>
          <p:spPr>
            <a:xfrm>
              <a:off x="1750078" y="4401320"/>
              <a:ext cx="879993" cy="250118"/>
            </a:xfrm>
            <a:prstGeom prst="rect">
              <a:avLst/>
            </a:prstGeom>
          </p:spPr>
        </p:pic>
        <p:sp>
          <p:nvSpPr>
            <p:cNvPr id="42" name="えん">
              <a:extLst>
                <a:ext uri="{FF2B5EF4-FFF2-40B4-BE49-F238E27FC236}">
                  <a16:creationId xmlns:a16="http://schemas.microsoft.com/office/drawing/2014/main" id="{4073E6D5-1EB3-4316-9B83-1ABE8CE4CEBB}"/>
                </a:ext>
              </a:extLst>
            </p:cNvPr>
            <p:cNvSpPr txBox="1"/>
            <p:nvPr/>
          </p:nvSpPr>
          <p:spPr>
            <a:xfrm>
              <a:off x="1893738" y="4322680"/>
              <a:ext cx="639685" cy="152622"/>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4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へいきんきおん</a:t>
              </a:r>
            </a:p>
          </p:txBody>
        </p:sp>
        <p:sp>
          <p:nvSpPr>
            <p:cNvPr id="41" name="えん">
              <a:extLst>
                <a:ext uri="{FF2B5EF4-FFF2-40B4-BE49-F238E27FC236}">
                  <a16:creationId xmlns:a16="http://schemas.microsoft.com/office/drawing/2014/main" id="{A9D63829-9E31-4310-838F-BCDDE7B2963B}"/>
                </a:ext>
              </a:extLst>
            </p:cNvPr>
            <p:cNvSpPr txBox="1"/>
            <p:nvPr/>
          </p:nvSpPr>
          <p:spPr>
            <a:xfrm>
              <a:off x="1901271" y="4632186"/>
              <a:ext cx="551685" cy="152622"/>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4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こうすいりょう</a:t>
              </a:r>
            </a:p>
          </p:txBody>
        </p:sp>
      </p:grpSp>
      <p:pic>
        <p:nvPicPr>
          <p:cNvPr id="58" name="表">
            <a:extLst>
              <a:ext uri="{FF2B5EF4-FFF2-40B4-BE49-F238E27FC236}">
                <a16:creationId xmlns:a16="http://schemas.microsoft.com/office/drawing/2014/main" id="{072911F7-EAA7-4923-BE9C-24CE6F23AA0B}"/>
              </a:ext>
            </a:extLst>
          </p:cNvPr>
          <p:cNvPicPr>
            <a:picLocks noChangeAspect="1"/>
          </p:cNvPicPr>
          <p:nvPr/>
        </p:nvPicPr>
        <p:blipFill>
          <a:blip r:embed="rId7"/>
          <a:stretch>
            <a:fillRect/>
          </a:stretch>
        </p:blipFill>
        <p:spPr>
          <a:xfrm>
            <a:off x="1893738" y="1780570"/>
            <a:ext cx="9232916" cy="1158240"/>
          </a:xfrm>
          <a:prstGeom prst="rect">
            <a:avLst/>
          </a:prstGeom>
        </p:spPr>
      </p:pic>
      <p:sp>
        <p:nvSpPr>
          <p:cNvPr id="39" name="へいきんきおん">
            <a:extLst>
              <a:ext uri="{FF2B5EF4-FFF2-40B4-BE49-F238E27FC236}">
                <a16:creationId xmlns:a16="http://schemas.microsoft.com/office/drawing/2014/main" id="{FE109500-7212-4679-9E70-746E3B51126F}"/>
              </a:ext>
            </a:extLst>
          </p:cNvPr>
          <p:cNvSpPr txBox="1"/>
          <p:nvPr/>
        </p:nvSpPr>
        <p:spPr>
          <a:xfrm>
            <a:off x="1852180" y="2123754"/>
            <a:ext cx="864694" cy="184666"/>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6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へいきんきおん</a:t>
            </a:r>
          </a:p>
        </p:txBody>
      </p:sp>
      <p:sp>
        <p:nvSpPr>
          <p:cNvPr id="40" name="こうすいりょう">
            <a:extLst>
              <a:ext uri="{FF2B5EF4-FFF2-40B4-BE49-F238E27FC236}">
                <a16:creationId xmlns:a16="http://schemas.microsoft.com/office/drawing/2014/main" id="{3F2FC220-1FA2-48C0-BD8D-C947E2597400}"/>
              </a:ext>
            </a:extLst>
          </p:cNvPr>
          <p:cNvSpPr txBox="1"/>
          <p:nvPr/>
        </p:nvSpPr>
        <p:spPr>
          <a:xfrm>
            <a:off x="1930784" y="2511700"/>
            <a:ext cx="743428" cy="184666"/>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6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こうすいりょう</a:t>
            </a:r>
          </a:p>
        </p:txBody>
      </p:sp>
      <p:grpSp>
        <p:nvGrpSpPr>
          <p:cNvPr id="60" name="前へ／次へ">
            <a:extLst>
              <a:ext uri="{FF2B5EF4-FFF2-40B4-BE49-F238E27FC236}">
                <a16:creationId xmlns:a16="http://schemas.microsoft.com/office/drawing/2014/main" id="{AAB84B4F-B080-40F4-A7EB-BEC0A11B41E7}"/>
              </a:ext>
            </a:extLst>
          </p:cNvPr>
          <p:cNvGrpSpPr/>
          <p:nvPr/>
        </p:nvGrpSpPr>
        <p:grpSpPr>
          <a:xfrm>
            <a:off x="10297220" y="169989"/>
            <a:ext cx="1660749" cy="869453"/>
            <a:chOff x="10297220" y="169989"/>
            <a:chExt cx="1660749" cy="869453"/>
          </a:xfrm>
        </p:grpSpPr>
        <p:pic>
          <p:nvPicPr>
            <p:cNvPr id="62" name="図 61">
              <a:hlinkClick r:id="rId8" action="ppaction://hlinksldjump"/>
              <a:extLst>
                <a:ext uri="{FF2B5EF4-FFF2-40B4-BE49-F238E27FC236}">
                  <a16:creationId xmlns:a16="http://schemas.microsoft.com/office/drawing/2014/main" id="{7D97D3BF-6E51-4B67-A0F3-39DB3AAF0E85}"/>
                </a:ext>
              </a:extLst>
            </p:cNvPr>
            <p:cNvPicPr>
              <a:picLocks noChangeAspect="1"/>
            </p:cNvPicPr>
            <p:nvPr/>
          </p:nvPicPr>
          <p:blipFill>
            <a:blip r:embed="rId9"/>
            <a:stretch>
              <a:fillRect/>
            </a:stretch>
          </p:blipFill>
          <p:spPr>
            <a:xfrm>
              <a:off x="10297220" y="179831"/>
              <a:ext cx="737680" cy="859611"/>
            </a:xfrm>
            <a:prstGeom prst="rect">
              <a:avLst/>
            </a:prstGeom>
          </p:spPr>
        </p:pic>
        <p:pic>
          <p:nvPicPr>
            <p:cNvPr id="63" name="図 62">
              <a:hlinkClick r:id="rId10" action="ppaction://hlinksldjump"/>
              <a:extLst>
                <a:ext uri="{FF2B5EF4-FFF2-40B4-BE49-F238E27FC236}">
                  <a16:creationId xmlns:a16="http://schemas.microsoft.com/office/drawing/2014/main" id="{A3989C55-BB80-4C0D-BE07-D08CEEFF28EF}"/>
                </a:ext>
              </a:extLst>
            </p:cNvPr>
            <p:cNvPicPr>
              <a:picLocks noChangeAspect="1"/>
            </p:cNvPicPr>
            <p:nvPr/>
          </p:nvPicPr>
          <p:blipFill>
            <a:blip r:embed="rId11"/>
            <a:stretch>
              <a:fillRect/>
            </a:stretch>
          </p:blipFill>
          <p:spPr>
            <a:xfrm>
              <a:off x="11220289" y="169989"/>
              <a:ext cx="737680" cy="859611"/>
            </a:xfrm>
            <a:prstGeom prst="rect">
              <a:avLst/>
            </a:prstGeom>
          </p:spPr>
        </p:pic>
      </p:grpSp>
      <p:sp>
        <p:nvSpPr>
          <p:cNvPr id="51" name="フレーム">
            <a:extLst>
              <a:ext uri="{FF2B5EF4-FFF2-40B4-BE49-F238E27FC236}">
                <a16:creationId xmlns:a16="http://schemas.microsoft.com/office/drawing/2014/main" id="{D47B6AEF-54C5-45C4-A593-8152439AF4AF}"/>
              </a:ext>
            </a:extLst>
          </p:cNvPr>
          <p:cNvSpPr/>
          <p:nvPr/>
        </p:nvSpPr>
        <p:spPr>
          <a:xfrm>
            <a:off x="10029941" y="8445"/>
            <a:ext cx="2151732" cy="1098715"/>
          </a:xfrm>
          <a:prstGeom prst="fram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kumimoji="1" lang="ja-JP" altLang="en-US" dirty="0">
              <a:solidFill>
                <a:schemeClr val="tx1"/>
              </a:solidFill>
            </a:endParaRPr>
          </a:p>
        </p:txBody>
      </p:sp>
    </p:spTree>
    <p:extLst>
      <p:ext uri="{BB962C8B-B14F-4D97-AF65-F5344CB8AC3E}">
        <p14:creationId xmlns:p14="http://schemas.microsoft.com/office/powerpoint/2010/main" val="1764840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80">
                                          <p:stCondLst>
                                            <p:cond delay="0"/>
                                          </p:stCondLst>
                                        </p:cTn>
                                        <p:tgtEl>
                                          <p:spTgt spid="17"/>
                                        </p:tgtEl>
                                      </p:cBhvr>
                                    </p:animEffect>
                                    <p:anim calcmode="lin" valueType="num">
                                      <p:cBhvr>
                                        <p:cTn id="8"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3" dur="26">
                                          <p:stCondLst>
                                            <p:cond delay="650"/>
                                          </p:stCondLst>
                                        </p:cTn>
                                        <p:tgtEl>
                                          <p:spTgt spid="17"/>
                                        </p:tgtEl>
                                      </p:cBhvr>
                                      <p:to x="100000" y="60000"/>
                                    </p:animScale>
                                    <p:animScale>
                                      <p:cBhvr>
                                        <p:cTn id="14" dur="166" decel="50000">
                                          <p:stCondLst>
                                            <p:cond delay="676"/>
                                          </p:stCondLst>
                                        </p:cTn>
                                        <p:tgtEl>
                                          <p:spTgt spid="17"/>
                                        </p:tgtEl>
                                      </p:cBhvr>
                                      <p:to x="100000" y="100000"/>
                                    </p:animScale>
                                    <p:animScale>
                                      <p:cBhvr>
                                        <p:cTn id="15" dur="26">
                                          <p:stCondLst>
                                            <p:cond delay="1312"/>
                                          </p:stCondLst>
                                        </p:cTn>
                                        <p:tgtEl>
                                          <p:spTgt spid="17"/>
                                        </p:tgtEl>
                                      </p:cBhvr>
                                      <p:to x="100000" y="80000"/>
                                    </p:animScale>
                                    <p:animScale>
                                      <p:cBhvr>
                                        <p:cTn id="16" dur="166" decel="50000">
                                          <p:stCondLst>
                                            <p:cond delay="1338"/>
                                          </p:stCondLst>
                                        </p:cTn>
                                        <p:tgtEl>
                                          <p:spTgt spid="17"/>
                                        </p:tgtEl>
                                      </p:cBhvr>
                                      <p:to x="100000" y="100000"/>
                                    </p:animScale>
                                    <p:animScale>
                                      <p:cBhvr>
                                        <p:cTn id="17" dur="26">
                                          <p:stCondLst>
                                            <p:cond delay="1642"/>
                                          </p:stCondLst>
                                        </p:cTn>
                                        <p:tgtEl>
                                          <p:spTgt spid="17"/>
                                        </p:tgtEl>
                                      </p:cBhvr>
                                      <p:to x="100000" y="90000"/>
                                    </p:animScale>
                                    <p:animScale>
                                      <p:cBhvr>
                                        <p:cTn id="18" dur="166" decel="50000">
                                          <p:stCondLst>
                                            <p:cond delay="1668"/>
                                          </p:stCondLst>
                                        </p:cTn>
                                        <p:tgtEl>
                                          <p:spTgt spid="17"/>
                                        </p:tgtEl>
                                      </p:cBhvr>
                                      <p:to x="100000" y="100000"/>
                                    </p:animScale>
                                    <p:animScale>
                                      <p:cBhvr>
                                        <p:cTn id="19" dur="26">
                                          <p:stCondLst>
                                            <p:cond delay="1808"/>
                                          </p:stCondLst>
                                        </p:cTn>
                                        <p:tgtEl>
                                          <p:spTgt spid="17"/>
                                        </p:tgtEl>
                                      </p:cBhvr>
                                      <p:to x="100000" y="95000"/>
                                    </p:animScale>
                                    <p:animScale>
                                      <p:cBhvr>
                                        <p:cTn id="20" dur="166" decel="50000">
                                          <p:stCondLst>
                                            <p:cond delay="1834"/>
                                          </p:stCondLst>
                                        </p:cTn>
                                        <p:tgtEl>
                                          <p:spTgt spid="17"/>
                                        </p:tgtEl>
                                      </p:cBhvr>
                                      <p:to x="100000" y="100000"/>
                                    </p:animScale>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childTnLst>
                                </p:cTn>
                              </p:par>
                            </p:childTnLst>
                          </p:cTn>
                        </p:par>
                        <p:par>
                          <p:cTn id="25" fill="hold">
                            <p:stCondLst>
                              <p:cond delay="3000"/>
                            </p:stCondLst>
                            <p:childTnLst>
                              <p:par>
                                <p:cTn id="26" presetID="2" presetClass="entr" presetSubtype="8" fill="hold" nodeType="afterEffect">
                                  <p:stCondLst>
                                    <p:cond delay="500"/>
                                  </p:stCondLst>
                                  <p:childTnLst>
                                    <p:set>
                                      <p:cBhvr>
                                        <p:cTn id="27" dur="1" fill="hold">
                                          <p:stCondLst>
                                            <p:cond delay="0"/>
                                          </p:stCondLst>
                                        </p:cTn>
                                        <p:tgtEl>
                                          <p:spTgt spid="35"/>
                                        </p:tgtEl>
                                        <p:attrNameLst>
                                          <p:attrName>style.visibility</p:attrName>
                                        </p:attrNameLst>
                                      </p:cBhvr>
                                      <p:to>
                                        <p:strVal val="visible"/>
                                      </p:to>
                                    </p:set>
                                    <p:anim calcmode="lin" valueType="num">
                                      <p:cBhvr additive="base">
                                        <p:cTn id="28" dur="1500" fill="hold"/>
                                        <p:tgtEl>
                                          <p:spTgt spid="35"/>
                                        </p:tgtEl>
                                        <p:attrNameLst>
                                          <p:attrName>ppt_x</p:attrName>
                                        </p:attrNameLst>
                                      </p:cBhvr>
                                      <p:tavLst>
                                        <p:tav tm="0">
                                          <p:val>
                                            <p:strVal val="0-#ppt_w/2"/>
                                          </p:val>
                                        </p:tav>
                                        <p:tav tm="100000">
                                          <p:val>
                                            <p:strVal val="#ppt_x"/>
                                          </p:val>
                                        </p:tav>
                                      </p:tavLst>
                                    </p:anim>
                                    <p:anim calcmode="lin" valueType="num">
                                      <p:cBhvr additive="base">
                                        <p:cTn id="29" dur="15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折れ線グラフの作り方">
            <a:extLst>
              <a:ext uri="{FF2B5EF4-FFF2-40B4-BE49-F238E27FC236}">
                <a16:creationId xmlns:a16="http://schemas.microsoft.com/office/drawing/2014/main" id="{E7C7E3AD-BAB0-446D-812D-271F1C068FF7}"/>
              </a:ext>
            </a:extLst>
          </p:cNvPr>
          <p:cNvGrpSpPr/>
          <p:nvPr/>
        </p:nvGrpSpPr>
        <p:grpSpPr>
          <a:xfrm>
            <a:off x="2159340" y="2223953"/>
            <a:ext cx="7716003" cy="1245952"/>
            <a:chOff x="2159340" y="2223953"/>
            <a:chExt cx="7716003" cy="1245952"/>
          </a:xfrm>
        </p:grpSpPr>
        <p:sp>
          <p:nvSpPr>
            <p:cNvPr id="4" name="折れ線グラフの作り方">
              <a:extLst>
                <a:ext uri="{FF2B5EF4-FFF2-40B4-BE49-F238E27FC236}">
                  <a16:creationId xmlns:a16="http://schemas.microsoft.com/office/drawing/2014/main" id="{01E0A5C7-2FAA-457A-B517-FAF1E8F0E4CB}"/>
                </a:ext>
              </a:extLst>
            </p:cNvPr>
            <p:cNvSpPr/>
            <p:nvPr/>
          </p:nvSpPr>
          <p:spPr>
            <a:xfrm>
              <a:off x="2159340" y="2546575"/>
              <a:ext cx="7716003" cy="923330"/>
            </a:xfrm>
            <a:prstGeom prst="rect">
              <a:avLst/>
            </a:prstGeom>
            <a:noFill/>
          </p:spPr>
          <p:txBody>
            <a:bodyPr wrap="square" lIns="91440" tIns="45720" rIns="91440" bIns="45720">
              <a:spAutoFit/>
            </a:bodyPr>
            <a:lstStyle/>
            <a:p>
              <a:pPr algn="ctr"/>
              <a:r>
                <a:rPr lang="ja-JP" altLang="en-US" sz="5400" b="0" cap="none" spc="0" dirty="0">
                  <a:ln w="0"/>
                  <a:solidFill>
                    <a:schemeClr val="accent1"/>
                  </a:solidFill>
                  <a:effectLst>
                    <a:outerShdw blurRad="38100" dist="25400" dir="5400000" algn="ctr" rotWithShape="0">
                      <a:srgbClr val="6E747A">
                        <a:alpha val="43000"/>
                      </a:srgbClr>
                    </a:outerShdw>
                  </a:effectLst>
                </a:rPr>
                <a:t>折れ線グラフの作り方</a:t>
              </a:r>
            </a:p>
          </p:txBody>
        </p:sp>
        <p:sp>
          <p:nvSpPr>
            <p:cNvPr id="7" name="お">
              <a:extLst>
                <a:ext uri="{FF2B5EF4-FFF2-40B4-BE49-F238E27FC236}">
                  <a16:creationId xmlns:a16="http://schemas.microsoft.com/office/drawing/2014/main" id="{C2529AEF-ADFC-4181-A8B9-342523637FE0}"/>
                </a:ext>
              </a:extLst>
            </p:cNvPr>
            <p:cNvSpPr/>
            <p:nvPr/>
          </p:nvSpPr>
          <p:spPr>
            <a:xfrm>
              <a:off x="2672961" y="2223953"/>
              <a:ext cx="524503" cy="523220"/>
            </a:xfrm>
            <a:prstGeom prst="rect">
              <a:avLst/>
            </a:prstGeom>
            <a:noFill/>
          </p:spPr>
          <p:txBody>
            <a:bodyPr wrap="none" lIns="91440" tIns="45720" rIns="91440" bIns="45720">
              <a:spAutoFit/>
            </a:bodyPr>
            <a:lstStyle/>
            <a:p>
              <a:pPr algn="ctr"/>
              <a:r>
                <a:rPr lang="ja-JP" altLang="en-US" sz="2800" b="0" cap="none" spc="0" dirty="0">
                  <a:ln w="0"/>
                  <a:solidFill>
                    <a:schemeClr val="accent1"/>
                  </a:solidFill>
                  <a:effectLst>
                    <a:outerShdw blurRad="38100" dist="25400" dir="5400000" algn="ctr" rotWithShape="0">
                      <a:srgbClr val="6E747A">
                        <a:alpha val="43000"/>
                      </a:srgbClr>
                    </a:outerShdw>
                  </a:effectLst>
                </a:rPr>
                <a:t>お</a:t>
              </a:r>
            </a:p>
          </p:txBody>
        </p:sp>
        <p:sp>
          <p:nvSpPr>
            <p:cNvPr id="8" name="せん">
              <a:extLst>
                <a:ext uri="{FF2B5EF4-FFF2-40B4-BE49-F238E27FC236}">
                  <a16:creationId xmlns:a16="http://schemas.microsoft.com/office/drawing/2014/main" id="{E78EDFD9-ACF3-41A8-8FED-10C36B8A075B}"/>
                </a:ext>
              </a:extLst>
            </p:cNvPr>
            <p:cNvSpPr/>
            <p:nvPr/>
          </p:nvSpPr>
          <p:spPr>
            <a:xfrm>
              <a:off x="3869938" y="2246813"/>
              <a:ext cx="888384" cy="523220"/>
            </a:xfrm>
            <a:prstGeom prst="rect">
              <a:avLst/>
            </a:prstGeom>
            <a:noFill/>
          </p:spPr>
          <p:txBody>
            <a:bodyPr wrap="none" lIns="91440" tIns="45720" rIns="91440" bIns="45720">
              <a:spAutoFit/>
            </a:bodyPr>
            <a:lstStyle/>
            <a:p>
              <a:pPr algn="ctr"/>
              <a:r>
                <a:rPr lang="ja-JP" altLang="en-US" sz="2800" b="0" cap="none" spc="0" dirty="0">
                  <a:ln w="0"/>
                  <a:solidFill>
                    <a:schemeClr val="accent1"/>
                  </a:solidFill>
                  <a:effectLst>
                    <a:outerShdw blurRad="38100" dist="25400" dir="5400000" algn="ctr" rotWithShape="0">
                      <a:srgbClr val="6E747A">
                        <a:alpha val="43000"/>
                      </a:srgbClr>
                    </a:outerShdw>
                  </a:effectLst>
                </a:rPr>
                <a:t>せん</a:t>
              </a:r>
            </a:p>
          </p:txBody>
        </p:sp>
        <p:sp>
          <p:nvSpPr>
            <p:cNvPr id="9" name="かた">
              <a:extLst>
                <a:ext uri="{FF2B5EF4-FFF2-40B4-BE49-F238E27FC236}">
                  <a16:creationId xmlns:a16="http://schemas.microsoft.com/office/drawing/2014/main" id="{9C07DE65-9B3A-4D38-BC59-8BF4B0EB0DEF}"/>
                </a:ext>
              </a:extLst>
            </p:cNvPr>
            <p:cNvSpPr/>
            <p:nvPr/>
          </p:nvSpPr>
          <p:spPr>
            <a:xfrm>
              <a:off x="8678628" y="2239193"/>
              <a:ext cx="875561" cy="523220"/>
            </a:xfrm>
            <a:prstGeom prst="rect">
              <a:avLst/>
            </a:prstGeom>
            <a:noFill/>
          </p:spPr>
          <p:txBody>
            <a:bodyPr wrap="none" lIns="91440" tIns="45720" rIns="91440" bIns="45720">
              <a:spAutoFit/>
            </a:bodyPr>
            <a:lstStyle/>
            <a:p>
              <a:pPr algn="ctr"/>
              <a:r>
                <a:rPr lang="ja-JP" altLang="en-US" sz="2800" b="0" cap="none" spc="0" dirty="0">
                  <a:ln w="0"/>
                  <a:solidFill>
                    <a:schemeClr val="accent1"/>
                  </a:solidFill>
                  <a:effectLst>
                    <a:outerShdw blurRad="38100" dist="25400" dir="5400000" algn="ctr" rotWithShape="0">
                      <a:srgbClr val="6E747A">
                        <a:alpha val="43000"/>
                      </a:srgbClr>
                    </a:outerShdw>
                  </a:effectLst>
                </a:rPr>
                <a:t>かた</a:t>
              </a:r>
            </a:p>
          </p:txBody>
        </p:sp>
        <p:sp>
          <p:nvSpPr>
            <p:cNvPr id="10" name="つく">
              <a:extLst>
                <a:ext uri="{FF2B5EF4-FFF2-40B4-BE49-F238E27FC236}">
                  <a16:creationId xmlns:a16="http://schemas.microsoft.com/office/drawing/2014/main" id="{86271A67-B881-4B3F-AD80-B1A0B258ED3B}"/>
                </a:ext>
              </a:extLst>
            </p:cNvPr>
            <p:cNvSpPr/>
            <p:nvPr/>
          </p:nvSpPr>
          <p:spPr>
            <a:xfrm>
              <a:off x="7342240" y="2300153"/>
              <a:ext cx="740908" cy="523220"/>
            </a:xfrm>
            <a:prstGeom prst="rect">
              <a:avLst/>
            </a:prstGeom>
            <a:noFill/>
          </p:spPr>
          <p:txBody>
            <a:bodyPr wrap="none" lIns="91440" tIns="45720" rIns="91440" bIns="45720">
              <a:spAutoFit/>
            </a:bodyPr>
            <a:lstStyle/>
            <a:p>
              <a:pPr algn="ctr"/>
              <a:r>
                <a:rPr lang="ja-JP" altLang="en-US" sz="2800" b="0" cap="none" spc="0" dirty="0">
                  <a:ln w="0"/>
                  <a:solidFill>
                    <a:schemeClr val="accent1"/>
                  </a:solidFill>
                  <a:effectLst>
                    <a:outerShdw blurRad="38100" dist="25400" dir="5400000" algn="ctr" rotWithShape="0">
                      <a:srgbClr val="6E747A">
                        <a:alpha val="43000"/>
                      </a:srgbClr>
                    </a:outerShdw>
                  </a:effectLst>
                </a:rPr>
                <a:t>つく</a:t>
              </a:r>
            </a:p>
          </p:txBody>
        </p:sp>
      </p:grpSp>
      <p:sp>
        <p:nvSpPr>
          <p:cNvPr id="25" name="大阪府総務部統計課分析・利活用促進グループ">
            <a:extLst>
              <a:ext uri="{FF2B5EF4-FFF2-40B4-BE49-F238E27FC236}">
                <a16:creationId xmlns:a16="http://schemas.microsoft.com/office/drawing/2014/main" id="{57E264A7-DED0-42F6-806D-22BCA00B4EDA}"/>
              </a:ext>
            </a:extLst>
          </p:cNvPr>
          <p:cNvSpPr txBox="1"/>
          <p:nvPr/>
        </p:nvSpPr>
        <p:spPr>
          <a:xfrm>
            <a:off x="6872855" y="630062"/>
            <a:ext cx="5112000" cy="369332"/>
          </a:xfrm>
          <a:prstGeom prst="rect">
            <a:avLst/>
          </a:prstGeom>
          <a:noFill/>
        </p:spPr>
        <p:txBody>
          <a:bodyPr wrap="square" rtlCol="0">
            <a:spAutoFit/>
          </a:bodyPr>
          <a:lstStyle/>
          <a:p>
            <a:pPr algn="dist"/>
            <a:r>
              <a:rPr kumimoji="1" lang="ja-JP" altLang="en-US" dirty="0">
                <a:latin typeface="BIZ UDPゴシック" panose="020B0400000000000000" pitchFamily="50" charset="-128"/>
                <a:ea typeface="BIZ UDPゴシック" panose="020B0400000000000000" pitchFamily="50" charset="-128"/>
              </a:rPr>
              <a:t>大阪府総務部統計課分析・利活用促進グループ</a:t>
            </a:r>
          </a:p>
        </p:txBody>
      </p:sp>
      <p:pic>
        <p:nvPicPr>
          <p:cNvPr id="11" name="もずやん">
            <a:extLst>
              <a:ext uri="{FF2B5EF4-FFF2-40B4-BE49-F238E27FC236}">
                <a16:creationId xmlns:a16="http://schemas.microsoft.com/office/drawing/2014/main" id="{0C1453E8-2749-4E82-8C54-FC80989371BD}"/>
              </a:ext>
            </a:extLst>
          </p:cNvPr>
          <p:cNvPicPr>
            <a:picLocks noChangeAspect="1"/>
          </p:cNvPicPr>
          <p:nvPr/>
        </p:nvPicPr>
        <p:blipFill>
          <a:blip r:embed="rId4"/>
          <a:stretch>
            <a:fillRect/>
          </a:stretch>
        </p:blipFill>
        <p:spPr>
          <a:xfrm>
            <a:off x="2247862" y="4598282"/>
            <a:ext cx="1282052" cy="1687406"/>
          </a:xfrm>
          <a:prstGeom prst="rect">
            <a:avLst/>
          </a:prstGeom>
        </p:spPr>
      </p:pic>
      <p:pic>
        <p:nvPicPr>
          <p:cNvPr id="12" name="chiisanaomochabako">
            <a:hlinkClick r:id="" action="ppaction://media"/>
            <a:extLst>
              <a:ext uri="{FF2B5EF4-FFF2-40B4-BE49-F238E27FC236}">
                <a16:creationId xmlns:a16="http://schemas.microsoft.com/office/drawing/2014/main" id="{EAD8CD9E-0393-44C6-8A05-1A242756525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61535" y="630062"/>
            <a:ext cx="609600" cy="609600"/>
          </a:xfrm>
          <a:prstGeom prst="rect">
            <a:avLst/>
          </a:prstGeom>
        </p:spPr>
      </p:pic>
      <p:pic>
        <p:nvPicPr>
          <p:cNvPr id="5" name="折れ線グラフ">
            <a:extLst>
              <a:ext uri="{FF2B5EF4-FFF2-40B4-BE49-F238E27FC236}">
                <a16:creationId xmlns:a16="http://schemas.microsoft.com/office/drawing/2014/main" id="{CB08E8A3-0E33-43A5-8B38-B1858FD8076F}"/>
              </a:ext>
            </a:extLst>
          </p:cNvPr>
          <p:cNvPicPr>
            <a:picLocks noChangeAspect="1"/>
          </p:cNvPicPr>
          <p:nvPr/>
        </p:nvPicPr>
        <p:blipFill>
          <a:blip r:embed="rId6"/>
          <a:stretch>
            <a:fillRect/>
          </a:stretch>
        </p:blipFill>
        <p:spPr>
          <a:xfrm>
            <a:off x="5443167" y="4063172"/>
            <a:ext cx="4432176" cy="2645893"/>
          </a:xfrm>
          <a:prstGeom prst="rect">
            <a:avLst/>
          </a:prstGeom>
        </p:spPr>
      </p:pic>
    </p:spTree>
    <p:extLst>
      <p:ext uri="{BB962C8B-B14F-4D97-AF65-F5344CB8AC3E}">
        <p14:creationId xmlns:p14="http://schemas.microsoft.com/office/powerpoint/2010/main" val="822901202"/>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par>
                                <p:cTn id="7" presetID="10"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childTnLst>
                                </p:cTn>
                              </p:par>
                            </p:childTnLst>
                          </p:cTn>
                        </p:par>
                        <p:par>
                          <p:cTn id="10" fill="hold">
                            <p:stCondLst>
                              <p:cond delay="500"/>
                            </p:stCondLst>
                            <p:childTnLst>
                              <p:par>
                                <p:cTn id="11" presetID="26" presetClass="emph" presetSubtype="0" fill="hold" nodeType="afterEffect">
                                  <p:stCondLst>
                                    <p:cond delay="0"/>
                                  </p:stCondLst>
                                  <p:childTnLst>
                                    <p:animEffect transition="out" filter="fade">
                                      <p:cBhvr>
                                        <p:cTn id="12" dur="1000" tmFilter="0, 0; .2, .5; .8, .5; 1, 0"/>
                                        <p:tgtEl>
                                          <p:spTgt spid="2"/>
                                        </p:tgtEl>
                                      </p:cBhvr>
                                    </p:animEffect>
                                    <p:animScale>
                                      <p:cBhvr>
                                        <p:cTn id="13" dur="500" autoRev="1" fill="hold"/>
                                        <p:tgtEl>
                                          <p:spTgt spid="2"/>
                                        </p:tgtEl>
                                      </p:cBhvr>
                                      <p:by x="105000" y="105000"/>
                                    </p:animScale>
                                  </p:childTnLst>
                                </p:cTn>
                              </p:par>
                            </p:childTnLst>
                          </p:cTn>
                        </p:par>
                        <p:par>
                          <p:cTn id="14" fill="hold">
                            <p:stCondLst>
                              <p:cond delay="1500"/>
                            </p:stCondLst>
                            <p:childTnLst>
                              <p:par>
                                <p:cTn id="15" presetID="32" presetClass="emph" presetSubtype="0" fill="hold" nodeType="afterEffect">
                                  <p:stCondLst>
                                    <p:cond delay="0"/>
                                  </p:stCondLst>
                                  <p:childTnLst>
                                    <p:animRot by="120000">
                                      <p:cBhvr>
                                        <p:cTn id="16" dur="100" fill="hold">
                                          <p:stCondLst>
                                            <p:cond delay="0"/>
                                          </p:stCondLst>
                                        </p:cTn>
                                        <p:tgtEl>
                                          <p:spTgt spid="2"/>
                                        </p:tgtEl>
                                        <p:attrNameLst>
                                          <p:attrName>r</p:attrName>
                                        </p:attrNameLst>
                                      </p:cBhvr>
                                    </p:animRot>
                                    <p:animRot by="-240000">
                                      <p:cBhvr>
                                        <p:cTn id="17" dur="200" fill="hold">
                                          <p:stCondLst>
                                            <p:cond delay="200"/>
                                          </p:stCondLst>
                                        </p:cTn>
                                        <p:tgtEl>
                                          <p:spTgt spid="2"/>
                                        </p:tgtEl>
                                        <p:attrNameLst>
                                          <p:attrName>r</p:attrName>
                                        </p:attrNameLst>
                                      </p:cBhvr>
                                    </p:animRot>
                                    <p:animRot by="240000">
                                      <p:cBhvr>
                                        <p:cTn id="18" dur="200" fill="hold">
                                          <p:stCondLst>
                                            <p:cond delay="400"/>
                                          </p:stCondLst>
                                        </p:cTn>
                                        <p:tgtEl>
                                          <p:spTgt spid="2"/>
                                        </p:tgtEl>
                                        <p:attrNameLst>
                                          <p:attrName>r</p:attrName>
                                        </p:attrNameLst>
                                      </p:cBhvr>
                                    </p:animRot>
                                    <p:animRot by="-240000">
                                      <p:cBhvr>
                                        <p:cTn id="19" dur="200" fill="hold">
                                          <p:stCondLst>
                                            <p:cond delay="600"/>
                                          </p:stCondLst>
                                        </p:cTn>
                                        <p:tgtEl>
                                          <p:spTgt spid="2"/>
                                        </p:tgtEl>
                                        <p:attrNameLst>
                                          <p:attrName>r</p:attrName>
                                        </p:attrNameLst>
                                      </p:cBhvr>
                                    </p:animRot>
                                    <p:animRot by="120000">
                                      <p:cBhvr>
                                        <p:cTn id="20" dur="200" fill="hold">
                                          <p:stCondLst>
                                            <p:cond delay="800"/>
                                          </p:stCondLst>
                                        </p:cTn>
                                        <p:tgtEl>
                                          <p:spTgt spid="2"/>
                                        </p:tgtEl>
                                        <p:attrNameLst>
                                          <p:attrName>r</p:attrName>
                                        </p:attrNameLst>
                                      </p:cBhvr>
                                    </p:animRot>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5" repeatCount="indefinite" fill="hold" display="0">
                  <p:stCondLst>
                    <p:cond delay="indefinite"/>
                  </p:stCondLst>
                  <p:endCondLst>
                    <p:cond evt="onStopAudio" delay="0">
                      <p:tgtEl>
                        <p:sldTgt/>
                      </p:tgtEl>
                    </p:cond>
                  </p:endCondLst>
                </p:cTn>
                <p:tgtEl>
                  <p:spTgt spid="12"/>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グラフ">
            <a:extLst>
              <a:ext uri="{FF2B5EF4-FFF2-40B4-BE49-F238E27FC236}">
                <a16:creationId xmlns:a16="http://schemas.microsoft.com/office/drawing/2014/main" id="{1575F61A-E787-435E-9E93-6AB078EFAF72}"/>
              </a:ext>
            </a:extLst>
          </p:cNvPr>
          <p:cNvPicPr>
            <a:picLocks noChangeAspect="1"/>
          </p:cNvPicPr>
          <p:nvPr/>
        </p:nvPicPr>
        <p:blipFill>
          <a:blip r:embed="rId2"/>
          <a:stretch>
            <a:fillRect/>
          </a:stretch>
        </p:blipFill>
        <p:spPr>
          <a:xfrm>
            <a:off x="2734699" y="1597087"/>
            <a:ext cx="9053345" cy="3328704"/>
          </a:xfrm>
          <a:prstGeom prst="rect">
            <a:avLst/>
          </a:prstGeom>
        </p:spPr>
      </p:pic>
      <p:sp>
        <p:nvSpPr>
          <p:cNvPr id="63" name="四角形: 角を丸くする 62">
            <a:extLst>
              <a:ext uri="{FF2B5EF4-FFF2-40B4-BE49-F238E27FC236}">
                <a16:creationId xmlns:a16="http://schemas.microsoft.com/office/drawing/2014/main" id="{0F4E5ED7-69F3-4FBE-B507-F11816E7111D}"/>
              </a:ext>
            </a:extLst>
          </p:cNvPr>
          <p:cNvSpPr/>
          <p:nvPr/>
        </p:nvSpPr>
        <p:spPr>
          <a:xfrm>
            <a:off x="3760434" y="1715634"/>
            <a:ext cx="492227" cy="3079691"/>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2"/>
              </a:solidFill>
            </a:endParaRPr>
          </a:p>
        </p:txBody>
      </p:sp>
      <p:sp>
        <p:nvSpPr>
          <p:cNvPr id="64" name="四角形: 角を丸くする 63">
            <a:extLst>
              <a:ext uri="{FF2B5EF4-FFF2-40B4-BE49-F238E27FC236}">
                <a16:creationId xmlns:a16="http://schemas.microsoft.com/office/drawing/2014/main" id="{CF58D819-18EE-477C-B0D4-A3641825D7DC}"/>
              </a:ext>
            </a:extLst>
          </p:cNvPr>
          <p:cNvSpPr/>
          <p:nvPr/>
        </p:nvSpPr>
        <p:spPr>
          <a:xfrm>
            <a:off x="11081147" y="1738248"/>
            <a:ext cx="619876" cy="3079691"/>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2"/>
              </a:solidFill>
            </a:endParaRPr>
          </a:p>
        </p:txBody>
      </p:sp>
      <p:cxnSp>
        <p:nvCxnSpPr>
          <p:cNvPr id="66" name="直線矢印コネクタ 65">
            <a:extLst>
              <a:ext uri="{FF2B5EF4-FFF2-40B4-BE49-F238E27FC236}">
                <a16:creationId xmlns:a16="http://schemas.microsoft.com/office/drawing/2014/main" id="{8236ED72-B87B-4F0B-8043-6D067050EF0C}"/>
              </a:ext>
            </a:extLst>
          </p:cNvPr>
          <p:cNvCxnSpPr>
            <a:cxnSpLocks/>
          </p:cNvCxnSpPr>
          <p:nvPr/>
        </p:nvCxnSpPr>
        <p:spPr>
          <a:xfrm flipH="1" flipV="1">
            <a:off x="4307869" y="2306264"/>
            <a:ext cx="2118920" cy="945695"/>
          </a:xfrm>
          <a:prstGeom prst="straightConnector1">
            <a:avLst/>
          </a:prstGeom>
          <a:ln w="28575">
            <a:solidFill>
              <a:srgbClr val="C00000"/>
            </a:solidFill>
            <a:tailEnd type="triangle"/>
          </a:ln>
        </p:spPr>
        <p:style>
          <a:lnRef idx="1">
            <a:schemeClr val="accent2"/>
          </a:lnRef>
          <a:fillRef idx="0">
            <a:schemeClr val="accent2"/>
          </a:fillRef>
          <a:effectRef idx="0">
            <a:schemeClr val="accent2"/>
          </a:effectRef>
          <a:fontRef idx="minor">
            <a:schemeClr val="tx1"/>
          </a:fontRef>
        </p:style>
      </p:cxnSp>
      <p:cxnSp>
        <p:nvCxnSpPr>
          <p:cNvPr id="68" name="直線矢印コネクタ 67">
            <a:extLst>
              <a:ext uri="{FF2B5EF4-FFF2-40B4-BE49-F238E27FC236}">
                <a16:creationId xmlns:a16="http://schemas.microsoft.com/office/drawing/2014/main" id="{866FCB4F-71BB-44D1-87C5-8C04E247A27F}"/>
              </a:ext>
            </a:extLst>
          </p:cNvPr>
          <p:cNvCxnSpPr>
            <a:cxnSpLocks/>
          </p:cNvCxnSpPr>
          <p:nvPr/>
        </p:nvCxnSpPr>
        <p:spPr>
          <a:xfrm flipV="1">
            <a:off x="10303763" y="3276890"/>
            <a:ext cx="777384" cy="488104"/>
          </a:xfrm>
          <a:prstGeom prst="straightConnector1">
            <a:avLst/>
          </a:prstGeom>
          <a:ln w="28575">
            <a:solidFill>
              <a:srgbClr val="C00000"/>
            </a:solidFill>
            <a:tailEnd type="triangle"/>
          </a:ln>
        </p:spPr>
        <p:style>
          <a:lnRef idx="1">
            <a:schemeClr val="accent2"/>
          </a:lnRef>
          <a:fillRef idx="0">
            <a:schemeClr val="accent2"/>
          </a:fillRef>
          <a:effectRef idx="0">
            <a:schemeClr val="accent2"/>
          </a:effectRef>
          <a:fontRef idx="minor">
            <a:schemeClr val="tx1"/>
          </a:fontRef>
        </p:style>
      </p:cxnSp>
      <p:cxnSp>
        <p:nvCxnSpPr>
          <p:cNvPr id="71" name="直線矢印コネクタ 70">
            <a:extLst>
              <a:ext uri="{FF2B5EF4-FFF2-40B4-BE49-F238E27FC236}">
                <a16:creationId xmlns:a16="http://schemas.microsoft.com/office/drawing/2014/main" id="{888B97FB-7537-4109-ACF6-1E580BEC86D0}"/>
              </a:ext>
            </a:extLst>
          </p:cNvPr>
          <p:cNvCxnSpPr>
            <a:cxnSpLocks/>
          </p:cNvCxnSpPr>
          <p:nvPr/>
        </p:nvCxnSpPr>
        <p:spPr>
          <a:xfrm flipV="1">
            <a:off x="9683887" y="2908768"/>
            <a:ext cx="1338542" cy="699883"/>
          </a:xfrm>
          <a:prstGeom prst="straightConnector1">
            <a:avLst/>
          </a:prstGeom>
          <a:ln w="28575">
            <a:solidFill>
              <a:srgbClr val="C00000"/>
            </a:solidFill>
            <a:tailEnd type="triangle"/>
          </a:ln>
        </p:spPr>
        <p:style>
          <a:lnRef idx="1">
            <a:schemeClr val="accent2"/>
          </a:lnRef>
          <a:fillRef idx="0">
            <a:schemeClr val="accent2"/>
          </a:fillRef>
          <a:effectRef idx="0">
            <a:schemeClr val="accent2"/>
          </a:effectRef>
          <a:fontRef idx="minor">
            <a:schemeClr val="tx1"/>
          </a:fontRef>
        </p:style>
      </p:cxnSp>
      <p:grpSp>
        <p:nvGrpSpPr>
          <p:cNvPr id="5" name="「気温」と「降水量」のような">
            <a:extLst>
              <a:ext uri="{FF2B5EF4-FFF2-40B4-BE49-F238E27FC236}">
                <a16:creationId xmlns:a16="http://schemas.microsoft.com/office/drawing/2014/main" id="{9AD69B14-71D8-4A0A-9DE0-FD8D9DA5CB9F}"/>
              </a:ext>
            </a:extLst>
          </p:cNvPr>
          <p:cNvGrpSpPr/>
          <p:nvPr/>
        </p:nvGrpSpPr>
        <p:grpSpPr>
          <a:xfrm>
            <a:off x="277189" y="3502683"/>
            <a:ext cx="3151024" cy="1303821"/>
            <a:chOff x="310315" y="3275907"/>
            <a:chExt cx="3151024" cy="1303821"/>
          </a:xfrm>
        </p:grpSpPr>
        <p:sp>
          <p:nvSpPr>
            <p:cNvPr id="76" name="吹き出し: 角を丸めた四角形 75">
              <a:extLst>
                <a:ext uri="{FF2B5EF4-FFF2-40B4-BE49-F238E27FC236}">
                  <a16:creationId xmlns:a16="http://schemas.microsoft.com/office/drawing/2014/main" id="{5A21BD0B-D1DA-4E4E-8C1B-F3F1EEE8E110}"/>
                </a:ext>
              </a:extLst>
            </p:cNvPr>
            <p:cNvSpPr/>
            <p:nvPr/>
          </p:nvSpPr>
          <p:spPr>
            <a:xfrm flipV="1">
              <a:off x="310315" y="3275907"/>
              <a:ext cx="3151024" cy="1303821"/>
            </a:xfrm>
            <a:prstGeom prst="wedgeRoundRectCallout">
              <a:avLst>
                <a:gd name="adj1" fmla="val 58143"/>
                <a:gd name="adj2" fmla="val 40865"/>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2"/>
                </a:solidFill>
              </a:endParaRPr>
            </a:p>
          </p:txBody>
        </p:sp>
        <p:pic>
          <p:nvPicPr>
            <p:cNvPr id="77" name="電球画像">
              <a:extLst>
                <a:ext uri="{FF2B5EF4-FFF2-40B4-BE49-F238E27FC236}">
                  <a16:creationId xmlns:a16="http://schemas.microsoft.com/office/drawing/2014/main" id="{B962CD10-85F3-440F-9C8B-B875F12B3B5A}"/>
                </a:ext>
              </a:extLst>
            </p:cNvPr>
            <p:cNvPicPr>
              <a:picLocks noChangeAspect="1"/>
            </p:cNvPicPr>
            <p:nvPr/>
          </p:nvPicPr>
          <p:blipFill>
            <a:blip r:embed="rId3"/>
            <a:stretch>
              <a:fillRect/>
            </a:stretch>
          </p:blipFill>
          <p:spPr>
            <a:xfrm>
              <a:off x="371279" y="3324408"/>
              <a:ext cx="352154" cy="428957"/>
            </a:xfrm>
            <a:prstGeom prst="rect">
              <a:avLst/>
            </a:prstGeom>
          </p:spPr>
        </p:pic>
        <p:sp>
          <p:nvSpPr>
            <p:cNvPr id="78" name="「気温」と「降水量」">
              <a:extLst>
                <a:ext uri="{FF2B5EF4-FFF2-40B4-BE49-F238E27FC236}">
                  <a16:creationId xmlns:a16="http://schemas.microsoft.com/office/drawing/2014/main" id="{0C5AA14D-D314-4A9C-A769-78AE2DF8CDA5}"/>
                </a:ext>
              </a:extLst>
            </p:cNvPr>
            <p:cNvSpPr txBox="1"/>
            <p:nvPr/>
          </p:nvSpPr>
          <p:spPr>
            <a:xfrm>
              <a:off x="618215" y="3371097"/>
              <a:ext cx="2753503" cy="398892"/>
            </a:xfrm>
            <a:prstGeom prst="rect">
              <a:avLst/>
            </a:prstGeom>
            <a:noFill/>
          </p:spPr>
          <p:txBody>
            <a:bodyPr wrap="square" rtlCol="0">
              <a:spAutoFit/>
            </a:bodyPr>
            <a:lstStyle/>
            <a:p>
              <a:pPr algn="dist" defTabSz="914377">
                <a:lnSpc>
                  <a:spcPct val="150000"/>
                </a:lnSpc>
              </a:pPr>
              <a:r>
                <a:rPr lang="ja-JP" altLang="en-US" sz="1600" dirty="0">
                  <a:solidFill>
                    <a:schemeClr val="tx2"/>
                  </a:solidFill>
                  <a:latin typeface="BIZ UDPゴシック" panose="020B0400000000000000" pitchFamily="50" charset="-128"/>
                  <a:ea typeface="BIZ UDPゴシック" panose="020B0400000000000000" pitchFamily="50" charset="-128"/>
                </a:rPr>
                <a:t>「気温」と「降水量」のような</a:t>
              </a:r>
            </a:p>
          </p:txBody>
        </p:sp>
        <p:sp>
          <p:nvSpPr>
            <p:cNvPr id="79" name="2つの事柄の関係">
              <a:extLst>
                <a:ext uri="{FF2B5EF4-FFF2-40B4-BE49-F238E27FC236}">
                  <a16:creationId xmlns:a16="http://schemas.microsoft.com/office/drawing/2014/main" id="{5072B360-A254-4201-943D-B289610386DE}"/>
                </a:ext>
              </a:extLst>
            </p:cNvPr>
            <p:cNvSpPr txBox="1"/>
            <p:nvPr/>
          </p:nvSpPr>
          <p:spPr>
            <a:xfrm>
              <a:off x="669768" y="3752431"/>
              <a:ext cx="2625616" cy="398892"/>
            </a:xfrm>
            <a:prstGeom prst="rect">
              <a:avLst/>
            </a:prstGeom>
            <a:noFill/>
          </p:spPr>
          <p:txBody>
            <a:bodyPr wrap="square" rtlCol="0">
              <a:spAutoFit/>
            </a:bodyPr>
            <a:lstStyle/>
            <a:p>
              <a:pPr algn="dist" defTabSz="914377">
                <a:lnSpc>
                  <a:spcPct val="150000"/>
                </a:lnSpc>
              </a:pPr>
              <a:r>
                <a:rPr lang="ja-JP" altLang="en-US" sz="1600" dirty="0">
                  <a:solidFill>
                    <a:schemeClr val="tx2"/>
                  </a:solidFill>
                  <a:latin typeface="BIZ UDPゴシック" panose="020B0400000000000000" pitchFamily="50" charset="-128"/>
                  <a:ea typeface="BIZ UDPゴシック" panose="020B0400000000000000" pitchFamily="50" charset="-128"/>
                </a:rPr>
                <a:t>２つのことがらの関係を</a:t>
              </a:r>
            </a:p>
          </p:txBody>
        </p:sp>
        <p:sp>
          <p:nvSpPr>
            <p:cNvPr id="80" name="考えやすくなるね">
              <a:extLst>
                <a:ext uri="{FF2B5EF4-FFF2-40B4-BE49-F238E27FC236}">
                  <a16:creationId xmlns:a16="http://schemas.microsoft.com/office/drawing/2014/main" id="{18D6FC6C-CAD9-42E0-A437-0DF125221EB1}"/>
                </a:ext>
              </a:extLst>
            </p:cNvPr>
            <p:cNvSpPr txBox="1"/>
            <p:nvPr/>
          </p:nvSpPr>
          <p:spPr>
            <a:xfrm>
              <a:off x="685845" y="4121579"/>
              <a:ext cx="1935819" cy="398892"/>
            </a:xfrm>
            <a:prstGeom prst="rect">
              <a:avLst/>
            </a:prstGeom>
            <a:noFill/>
          </p:spPr>
          <p:txBody>
            <a:bodyPr wrap="square" rtlCol="0">
              <a:spAutoFit/>
            </a:bodyPr>
            <a:lstStyle/>
            <a:p>
              <a:pPr algn="dist" defTabSz="914377">
                <a:lnSpc>
                  <a:spcPct val="150000"/>
                </a:lnSpc>
              </a:pPr>
              <a:r>
                <a:rPr lang="ja-JP" altLang="en-US" sz="1600" dirty="0">
                  <a:solidFill>
                    <a:schemeClr val="tx2"/>
                  </a:solidFill>
                  <a:latin typeface="BIZ UDPゴシック" panose="020B0400000000000000" pitchFamily="50" charset="-128"/>
                  <a:ea typeface="BIZ UDPゴシック" panose="020B0400000000000000" pitchFamily="50" charset="-128"/>
                </a:rPr>
                <a:t>考えやすくなるね</a:t>
              </a:r>
            </a:p>
          </p:txBody>
        </p:sp>
        <p:sp>
          <p:nvSpPr>
            <p:cNvPr id="67" name="えん">
              <a:extLst>
                <a:ext uri="{FF2B5EF4-FFF2-40B4-BE49-F238E27FC236}">
                  <a16:creationId xmlns:a16="http://schemas.microsoft.com/office/drawing/2014/main" id="{7CDD9E57-2FCB-4893-9F01-BB9E51C794AE}"/>
                </a:ext>
              </a:extLst>
            </p:cNvPr>
            <p:cNvSpPr txBox="1"/>
            <p:nvPr/>
          </p:nvSpPr>
          <p:spPr>
            <a:xfrm>
              <a:off x="726583" y="3315401"/>
              <a:ext cx="621146" cy="2154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きおん</a:t>
              </a:r>
            </a:p>
          </p:txBody>
        </p:sp>
        <p:sp>
          <p:nvSpPr>
            <p:cNvPr id="69" name="えん">
              <a:extLst>
                <a:ext uri="{FF2B5EF4-FFF2-40B4-BE49-F238E27FC236}">
                  <a16:creationId xmlns:a16="http://schemas.microsoft.com/office/drawing/2014/main" id="{EDD6A263-98F6-4664-8904-61DB941B802B}"/>
                </a:ext>
              </a:extLst>
            </p:cNvPr>
            <p:cNvSpPr txBox="1"/>
            <p:nvPr/>
          </p:nvSpPr>
          <p:spPr>
            <a:xfrm>
              <a:off x="1577128" y="3324408"/>
              <a:ext cx="929476" cy="2154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こうすいりょう</a:t>
              </a:r>
            </a:p>
          </p:txBody>
        </p:sp>
        <p:sp>
          <p:nvSpPr>
            <p:cNvPr id="70" name="えん">
              <a:extLst>
                <a:ext uri="{FF2B5EF4-FFF2-40B4-BE49-F238E27FC236}">
                  <a16:creationId xmlns:a16="http://schemas.microsoft.com/office/drawing/2014/main" id="{3FD1853E-004B-49CE-B611-62D5BB8356C7}"/>
                </a:ext>
              </a:extLst>
            </p:cNvPr>
            <p:cNvSpPr txBox="1"/>
            <p:nvPr/>
          </p:nvSpPr>
          <p:spPr>
            <a:xfrm>
              <a:off x="2397553" y="3709373"/>
              <a:ext cx="724741" cy="2154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かんけい</a:t>
              </a:r>
            </a:p>
          </p:txBody>
        </p:sp>
        <p:sp>
          <p:nvSpPr>
            <p:cNvPr id="72" name="えん">
              <a:extLst>
                <a:ext uri="{FF2B5EF4-FFF2-40B4-BE49-F238E27FC236}">
                  <a16:creationId xmlns:a16="http://schemas.microsoft.com/office/drawing/2014/main" id="{32D88E98-50C3-4D2E-AE50-2F15427B8671}"/>
                </a:ext>
              </a:extLst>
            </p:cNvPr>
            <p:cNvSpPr txBox="1"/>
            <p:nvPr/>
          </p:nvSpPr>
          <p:spPr>
            <a:xfrm>
              <a:off x="644828" y="4089229"/>
              <a:ext cx="494053" cy="2154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かんが</a:t>
              </a:r>
            </a:p>
          </p:txBody>
        </p:sp>
      </p:grpSp>
      <p:grpSp>
        <p:nvGrpSpPr>
          <p:cNvPr id="11" name="★グラフを見てみると…">
            <a:extLst>
              <a:ext uri="{FF2B5EF4-FFF2-40B4-BE49-F238E27FC236}">
                <a16:creationId xmlns:a16="http://schemas.microsoft.com/office/drawing/2014/main" id="{D426F078-9D74-46F5-8563-CB2A8BCDD75C}"/>
              </a:ext>
            </a:extLst>
          </p:cNvPr>
          <p:cNvGrpSpPr/>
          <p:nvPr/>
        </p:nvGrpSpPr>
        <p:grpSpPr>
          <a:xfrm>
            <a:off x="187569" y="4951112"/>
            <a:ext cx="11918489" cy="1843507"/>
            <a:chOff x="187569" y="4951112"/>
            <a:chExt cx="11918489" cy="1843507"/>
          </a:xfrm>
        </p:grpSpPr>
        <p:sp>
          <p:nvSpPr>
            <p:cNvPr id="120" name="正方形/長方形 119">
              <a:extLst>
                <a:ext uri="{FF2B5EF4-FFF2-40B4-BE49-F238E27FC236}">
                  <a16:creationId xmlns:a16="http://schemas.microsoft.com/office/drawing/2014/main" id="{2DE5721C-6409-44A0-A596-DAF39EB0D69E}"/>
                </a:ext>
              </a:extLst>
            </p:cNvPr>
            <p:cNvSpPr/>
            <p:nvPr/>
          </p:nvSpPr>
          <p:spPr>
            <a:xfrm>
              <a:off x="187569" y="4951112"/>
              <a:ext cx="11918489" cy="1843507"/>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kumimoji="1" lang="ja-JP" altLang="en-US">
                <a:solidFill>
                  <a:schemeClr val="tx2"/>
                </a:solidFill>
              </a:endParaRPr>
            </a:p>
          </p:txBody>
        </p:sp>
        <p:sp>
          <p:nvSpPr>
            <p:cNvPr id="34" name="グラフを見てみると…">
              <a:extLst>
                <a:ext uri="{FF2B5EF4-FFF2-40B4-BE49-F238E27FC236}">
                  <a16:creationId xmlns:a16="http://schemas.microsoft.com/office/drawing/2014/main" id="{68EA4E66-9E2B-4A1D-89E7-D05B29AAA1CC}"/>
                </a:ext>
              </a:extLst>
            </p:cNvPr>
            <p:cNvSpPr txBox="1"/>
            <p:nvPr/>
          </p:nvSpPr>
          <p:spPr>
            <a:xfrm>
              <a:off x="731041" y="5044674"/>
              <a:ext cx="9254408" cy="437171"/>
            </a:xfrm>
            <a:prstGeom prst="rect">
              <a:avLst/>
            </a:prstGeom>
            <a:noFill/>
          </p:spPr>
          <p:txBody>
            <a:bodyPr wrap="square" rtlCol="0">
              <a:spAutoFit/>
            </a:bodyPr>
            <a:lstStyle/>
            <a:p>
              <a:pPr algn="dist" defTabSz="914377">
                <a:lnSpc>
                  <a:spcPct val="150000"/>
                </a:lnSpc>
              </a:pPr>
              <a:r>
                <a:rPr lang="ja-JP" altLang="en-US" dirty="0">
                  <a:solidFill>
                    <a:schemeClr val="tx2"/>
                  </a:solidFill>
                  <a:latin typeface="BIZ UDPゴシック" panose="020B0400000000000000" pitchFamily="50" charset="-128"/>
                  <a:ea typeface="BIZ UDPゴシック" panose="020B0400000000000000" pitchFamily="50" charset="-128"/>
                </a:rPr>
                <a:t>グラフを見てみると、気温が高くなると雨も降りやすくなるのかな？</a:t>
              </a:r>
            </a:p>
          </p:txBody>
        </p:sp>
        <p:sp>
          <p:nvSpPr>
            <p:cNvPr id="57" name="このような「気温」と「降水量」">
              <a:extLst>
                <a:ext uri="{FF2B5EF4-FFF2-40B4-BE49-F238E27FC236}">
                  <a16:creationId xmlns:a16="http://schemas.microsoft.com/office/drawing/2014/main" id="{2241FF5C-AE26-48A3-8CCE-98166E75BA92}"/>
                </a:ext>
              </a:extLst>
            </p:cNvPr>
            <p:cNvSpPr txBox="1"/>
            <p:nvPr/>
          </p:nvSpPr>
          <p:spPr>
            <a:xfrm>
              <a:off x="723433" y="5885069"/>
              <a:ext cx="5620327" cy="437171"/>
            </a:xfrm>
            <a:prstGeom prst="rect">
              <a:avLst/>
            </a:prstGeom>
            <a:noFill/>
          </p:spPr>
          <p:txBody>
            <a:bodyPr wrap="square" rtlCol="0">
              <a:spAutoFit/>
            </a:bodyPr>
            <a:lstStyle/>
            <a:p>
              <a:pPr algn="dist" defTabSz="914377">
                <a:lnSpc>
                  <a:spcPct val="150000"/>
                </a:lnSpc>
              </a:pPr>
              <a:r>
                <a:rPr lang="ja-JP" altLang="en-US" dirty="0">
                  <a:solidFill>
                    <a:schemeClr val="tx2"/>
                  </a:solidFill>
                  <a:latin typeface="BIZ UDPゴシック" panose="020B0400000000000000" pitchFamily="50" charset="-128"/>
                  <a:ea typeface="BIZ UDPゴシック" panose="020B0400000000000000" pitchFamily="50" charset="-128"/>
                </a:rPr>
                <a:t>このような「気温」と「降水量」のグラフは</a:t>
              </a:r>
            </a:p>
          </p:txBody>
        </p:sp>
        <p:sp>
          <p:nvSpPr>
            <p:cNvPr id="58" name="日本の各地域や…">
              <a:extLst>
                <a:ext uri="{FF2B5EF4-FFF2-40B4-BE49-F238E27FC236}">
                  <a16:creationId xmlns:a16="http://schemas.microsoft.com/office/drawing/2014/main" id="{6F5AE961-CA73-4F45-8F72-3ED42A9B941D}"/>
                </a:ext>
              </a:extLst>
            </p:cNvPr>
            <p:cNvSpPr txBox="1"/>
            <p:nvPr/>
          </p:nvSpPr>
          <p:spPr>
            <a:xfrm>
              <a:off x="723433" y="6314119"/>
              <a:ext cx="10654870" cy="437171"/>
            </a:xfrm>
            <a:prstGeom prst="rect">
              <a:avLst/>
            </a:prstGeom>
            <a:noFill/>
          </p:spPr>
          <p:txBody>
            <a:bodyPr wrap="square" rtlCol="0">
              <a:spAutoFit/>
            </a:bodyPr>
            <a:lstStyle/>
            <a:p>
              <a:pPr algn="dist" defTabSz="914377">
                <a:lnSpc>
                  <a:spcPct val="150000"/>
                </a:lnSpc>
              </a:pPr>
              <a:r>
                <a:rPr lang="ja-JP" altLang="en-US" dirty="0">
                  <a:solidFill>
                    <a:schemeClr val="tx2"/>
                  </a:solidFill>
                  <a:latin typeface="BIZ UDPゴシック" panose="020B0400000000000000" pitchFamily="50" charset="-128"/>
                  <a:ea typeface="BIZ UDPゴシック" panose="020B0400000000000000" pitchFamily="50" charset="-128"/>
                </a:rPr>
                <a:t>日本の各地域や世界の国々の気候を調べるときによく使われる複合グラフです。</a:t>
              </a:r>
            </a:p>
          </p:txBody>
        </p:sp>
        <p:sp>
          <p:nvSpPr>
            <p:cNvPr id="62" name="これは北海道のような…">
              <a:extLst>
                <a:ext uri="{FF2B5EF4-FFF2-40B4-BE49-F238E27FC236}">
                  <a16:creationId xmlns:a16="http://schemas.microsoft.com/office/drawing/2014/main" id="{BD499580-6E24-4BA0-9C97-079CF586007A}"/>
                </a:ext>
              </a:extLst>
            </p:cNvPr>
            <p:cNvSpPr txBox="1"/>
            <p:nvPr/>
          </p:nvSpPr>
          <p:spPr>
            <a:xfrm>
              <a:off x="723433" y="5469950"/>
              <a:ext cx="10031455" cy="437171"/>
            </a:xfrm>
            <a:prstGeom prst="rect">
              <a:avLst/>
            </a:prstGeom>
            <a:noFill/>
          </p:spPr>
          <p:txBody>
            <a:bodyPr wrap="square" rtlCol="0">
              <a:spAutoFit/>
            </a:bodyPr>
            <a:lstStyle/>
            <a:p>
              <a:pPr algn="dist" defTabSz="914377">
                <a:lnSpc>
                  <a:spcPct val="150000"/>
                </a:lnSpc>
              </a:pPr>
              <a:r>
                <a:rPr lang="ja-JP" altLang="en-US" dirty="0">
                  <a:solidFill>
                    <a:schemeClr val="tx2"/>
                  </a:solidFill>
                  <a:latin typeface="BIZ UDPゴシック" panose="020B0400000000000000" pitchFamily="50" charset="-128"/>
                  <a:ea typeface="BIZ UDPゴシック" panose="020B0400000000000000" pitchFamily="50" charset="-128"/>
                </a:rPr>
                <a:t>これは北海道のような寒い地域でも同じ？沖縄県のような暑い地域では？</a:t>
              </a:r>
            </a:p>
          </p:txBody>
        </p:sp>
        <p:sp>
          <p:nvSpPr>
            <p:cNvPr id="96" name="えん">
              <a:extLst>
                <a:ext uri="{FF2B5EF4-FFF2-40B4-BE49-F238E27FC236}">
                  <a16:creationId xmlns:a16="http://schemas.microsoft.com/office/drawing/2014/main" id="{1DB70D6A-1663-4625-BCD5-DB4BDA54E053}"/>
                </a:ext>
              </a:extLst>
            </p:cNvPr>
            <p:cNvSpPr txBox="1"/>
            <p:nvPr/>
          </p:nvSpPr>
          <p:spPr>
            <a:xfrm>
              <a:off x="2362295" y="5858961"/>
              <a:ext cx="771034" cy="2154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きおん</a:t>
              </a:r>
            </a:p>
          </p:txBody>
        </p:sp>
        <p:sp>
          <p:nvSpPr>
            <p:cNvPr id="97" name="えん">
              <a:extLst>
                <a:ext uri="{FF2B5EF4-FFF2-40B4-BE49-F238E27FC236}">
                  <a16:creationId xmlns:a16="http://schemas.microsoft.com/office/drawing/2014/main" id="{8E2B4EC1-ED20-496B-922F-546956BE4A9F}"/>
                </a:ext>
              </a:extLst>
            </p:cNvPr>
            <p:cNvSpPr txBox="1"/>
            <p:nvPr/>
          </p:nvSpPr>
          <p:spPr>
            <a:xfrm>
              <a:off x="3681347" y="5851342"/>
              <a:ext cx="1011473" cy="2154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こうすいりょう</a:t>
              </a:r>
            </a:p>
          </p:txBody>
        </p:sp>
        <p:sp>
          <p:nvSpPr>
            <p:cNvPr id="98" name="えん">
              <a:extLst>
                <a:ext uri="{FF2B5EF4-FFF2-40B4-BE49-F238E27FC236}">
                  <a16:creationId xmlns:a16="http://schemas.microsoft.com/office/drawing/2014/main" id="{328EC9FA-74F9-41B4-8240-71B315F2A980}"/>
                </a:ext>
              </a:extLst>
            </p:cNvPr>
            <p:cNvSpPr txBox="1"/>
            <p:nvPr/>
          </p:nvSpPr>
          <p:spPr>
            <a:xfrm>
              <a:off x="769146" y="6275429"/>
              <a:ext cx="683204" cy="2154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にほん</a:t>
              </a:r>
            </a:p>
          </p:txBody>
        </p:sp>
        <p:sp>
          <p:nvSpPr>
            <p:cNvPr id="99" name="えん">
              <a:extLst>
                <a:ext uri="{FF2B5EF4-FFF2-40B4-BE49-F238E27FC236}">
                  <a16:creationId xmlns:a16="http://schemas.microsoft.com/office/drawing/2014/main" id="{C28117E9-2F3A-4F88-9C63-F6629A98604F}"/>
                </a:ext>
              </a:extLst>
            </p:cNvPr>
            <p:cNvSpPr txBox="1"/>
            <p:nvPr/>
          </p:nvSpPr>
          <p:spPr>
            <a:xfrm>
              <a:off x="1636364" y="6297219"/>
              <a:ext cx="958348" cy="2154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かくちいき</a:t>
              </a:r>
            </a:p>
          </p:txBody>
        </p:sp>
        <p:sp>
          <p:nvSpPr>
            <p:cNvPr id="100" name="えん">
              <a:extLst>
                <a:ext uri="{FF2B5EF4-FFF2-40B4-BE49-F238E27FC236}">
                  <a16:creationId xmlns:a16="http://schemas.microsoft.com/office/drawing/2014/main" id="{519A4D6C-FA52-4F3C-B94B-21019A4F2B7C}"/>
                </a:ext>
              </a:extLst>
            </p:cNvPr>
            <p:cNvSpPr txBox="1"/>
            <p:nvPr/>
          </p:nvSpPr>
          <p:spPr>
            <a:xfrm>
              <a:off x="2835010" y="6289364"/>
              <a:ext cx="649774" cy="2154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せかい</a:t>
              </a:r>
            </a:p>
          </p:txBody>
        </p:sp>
        <p:sp>
          <p:nvSpPr>
            <p:cNvPr id="101" name="えん">
              <a:extLst>
                <a:ext uri="{FF2B5EF4-FFF2-40B4-BE49-F238E27FC236}">
                  <a16:creationId xmlns:a16="http://schemas.microsoft.com/office/drawing/2014/main" id="{A5B099B0-FC8A-4846-BCEF-9B55ACC50607}"/>
                </a:ext>
              </a:extLst>
            </p:cNvPr>
            <p:cNvSpPr txBox="1"/>
            <p:nvPr/>
          </p:nvSpPr>
          <p:spPr>
            <a:xfrm>
              <a:off x="4659205" y="6295010"/>
              <a:ext cx="649774" cy="2154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きこう</a:t>
              </a:r>
            </a:p>
          </p:txBody>
        </p:sp>
        <p:sp>
          <p:nvSpPr>
            <p:cNvPr id="102" name="えん">
              <a:extLst>
                <a:ext uri="{FF2B5EF4-FFF2-40B4-BE49-F238E27FC236}">
                  <a16:creationId xmlns:a16="http://schemas.microsoft.com/office/drawing/2014/main" id="{D4DF2F14-12BB-4CB0-9384-FEA801F43BD4}"/>
                </a:ext>
              </a:extLst>
            </p:cNvPr>
            <p:cNvSpPr txBox="1"/>
            <p:nvPr/>
          </p:nvSpPr>
          <p:spPr>
            <a:xfrm>
              <a:off x="3694017" y="6289599"/>
              <a:ext cx="748104" cy="2154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くにぐに</a:t>
              </a:r>
            </a:p>
          </p:txBody>
        </p:sp>
        <p:sp>
          <p:nvSpPr>
            <p:cNvPr id="103" name="えん">
              <a:extLst>
                <a:ext uri="{FF2B5EF4-FFF2-40B4-BE49-F238E27FC236}">
                  <a16:creationId xmlns:a16="http://schemas.microsoft.com/office/drawing/2014/main" id="{94417D3D-35E5-479D-9CFC-9C6A8BD26015}"/>
                </a:ext>
              </a:extLst>
            </p:cNvPr>
            <p:cNvSpPr txBox="1"/>
            <p:nvPr/>
          </p:nvSpPr>
          <p:spPr>
            <a:xfrm>
              <a:off x="5507996" y="6293853"/>
              <a:ext cx="408248" cy="2154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しら</a:t>
              </a:r>
            </a:p>
          </p:txBody>
        </p:sp>
        <p:sp>
          <p:nvSpPr>
            <p:cNvPr id="104" name="えん">
              <a:extLst>
                <a:ext uri="{FF2B5EF4-FFF2-40B4-BE49-F238E27FC236}">
                  <a16:creationId xmlns:a16="http://schemas.microsoft.com/office/drawing/2014/main" id="{C199EAED-4F2C-4FB8-ADFB-F28336DE1F53}"/>
                </a:ext>
              </a:extLst>
            </p:cNvPr>
            <p:cNvSpPr txBox="1"/>
            <p:nvPr/>
          </p:nvSpPr>
          <p:spPr>
            <a:xfrm>
              <a:off x="7829258" y="6294290"/>
              <a:ext cx="408248" cy="2154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つか</a:t>
              </a:r>
            </a:p>
          </p:txBody>
        </p:sp>
        <p:sp>
          <p:nvSpPr>
            <p:cNvPr id="105" name="えん">
              <a:extLst>
                <a:ext uri="{FF2B5EF4-FFF2-40B4-BE49-F238E27FC236}">
                  <a16:creationId xmlns:a16="http://schemas.microsoft.com/office/drawing/2014/main" id="{F1A5C367-EC18-4D0A-AB03-3E1308B8292E}"/>
                </a:ext>
              </a:extLst>
            </p:cNvPr>
            <p:cNvSpPr txBox="1"/>
            <p:nvPr/>
          </p:nvSpPr>
          <p:spPr>
            <a:xfrm>
              <a:off x="9008900" y="6289282"/>
              <a:ext cx="722600" cy="2154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ふくごう</a:t>
              </a:r>
            </a:p>
          </p:txBody>
        </p:sp>
        <p:sp>
          <p:nvSpPr>
            <p:cNvPr id="106" name="えん">
              <a:extLst>
                <a:ext uri="{FF2B5EF4-FFF2-40B4-BE49-F238E27FC236}">
                  <a16:creationId xmlns:a16="http://schemas.microsoft.com/office/drawing/2014/main" id="{D8360B4C-3290-4E53-83B8-5B3779309DBE}"/>
                </a:ext>
              </a:extLst>
            </p:cNvPr>
            <p:cNvSpPr txBox="1"/>
            <p:nvPr/>
          </p:nvSpPr>
          <p:spPr>
            <a:xfrm>
              <a:off x="1630182" y="5441699"/>
              <a:ext cx="1019236" cy="2154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ほっかいどう</a:t>
              </a:r>
            </a:p>
          </p:txBody>
        </p:sp>
        <p:sp>
          <p:nvSpPr>
            <p:cNvPr id="107" name="えん">
              <a:extLst>
                <a:ext uri="{FF2B5EF4-FFF2-40B4-BE49-F238E27FC236}">
                  <a16:creationId xmlns:a16="http://schemas.microsoft.com/office/drawing/2014/main" id="{E7CD96F1-DF2B-481E-B6F7-814811B24E67}"/>
                </a:ext>
              </a:extLst>
            </p:cNvPr>
            <p:cNvSpPr txBox="1"/>
            <p:nvPr/>
          </p:nvSpPr>
          <p:spPr>
            <a:xfrm>
              <a:off x="6422398" y="5445823"/>
              <a:ext cx="1019236" cy="2154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おきなわけん</a:t>
              </a:r>
            </a:p>
          </p:txBody>
        </p:sp>
        <p:sp>
          <p:nvSpPr>
            <p:cNvPr id="108" name="えん">
              <a:extLst>
                <a:ext uri="{FF2B5EF4-FFF2-40B4-BE49-F238E27FC236}">
                  <a16:creationId xmlns:a16="http://schemas.microsoft.com/office/drawing/2014/main" id="{95EE50CD-0DFD-4949-8C6C-86E149AC74D1}"/>
                </a:ext>
              </a:extLst>
            </p:cNvPr>
            <p:cNvSpPr txBox="1"/>
            <p:nvPr/>
          </p:nvSpPr>
          <p:spPr>
            <a:xfrm>
              <a:off x="8511295" y="5449783"/>
              <a:ext cx="426729" cy="21446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あつ</a:t>
              </a:r>
            </a:p>
          </p:txBody>
        </p:sp>
        <p:sp>
          <p:nvSpPr>
            <p:cNvPr id="109" name="えん">
              <a:extLst>
                <a:ext uri="{FF2B5EF4-FFF2-40B4-BE49-F238E27FC236}">
                  <a16:creationId xmlns:a16="http://schemas.microsoft.com/office/drawing/2014/main" id="{077A8CF3-7922-49E5-8347-017B6D3A8C93}"/>
                </a:ext>
              </a:extLst>
            </p:cNvPr>
            <p:cNvSpPr txBox="1"/>
            <p:nvPr/>
          </p:nvSpPr>
          <p:spPr>
            <a:xfrm>
              <a:off x="9146238" y="5439760"/>
              <a:ext cx="663022" cy="2154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ちいき</a:t>
              </a:r>
            </a:p>
          </p:txBody>
        </p:sp>
        <p:sp>
          <p:nvSpPr>
            <p:cNvPr id="110" name="えん">
              <a:extLst>
                <a:ext uri="{FF2B5EF4-FFF2-40B4-BE49-F238E27FC236}">
                  <a16:creationId xmlns:a16="http://schemas.microsoft.com/office/drawing/2014/main" id="{85B6DE6C-28DA-4910-B2D7-5AC6FB09C142}"/>
                </a:ext>
              </a:extLst>
            </p:cNvPr>
            <p:cNvSpPr txBox="1"/>
            <p:nvPr/>
          </p:nvSpPr>
          <p:spPr>
            <a:xfrm>
              <a:off x="3685106" y="5453304"/>
              <a:ext cx="426729" cy="21446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dirty="0">
                  <a:solidFill>
                    <a:schemeClr val="tx2"/>
                  </a:solidFill>
                  <a:latin typeface="BIZ UDPゴシック" panose="020B0400000000000000" pitchFamily="50" charset="-128"/>
                  <a:ea typeface="BIZ UDPゴシック" panose="020B0400000000000000" pitchFamily="50" charset="-128"/>
                </a:rPr>
                <a:t>さむ</a:t>
              </a:r>
              <a:endParaRPr kumimoji="1" lang="ja-JP" altLang="en-US" sz="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endParaRPr>
            </a:p>
          </p:txBody>
        </p:sp>
        <p:sp>
          <p:nvSpPr>
            <p:cNvPr id="111" name="えん">
              <a:extLst>
                <a:ext uri="{FF2B5EF4-FFF2-40B4-BE49-F238E27FC236}">
                  <a16:creationId xmlns:a16="http://schemas.microsoft.com/office/drawing/2014/main" id="{3A4C6F8F-24BA-46F9-8273-F9B7D48A0F97}"/>
                </a:ext>
              </a:extLst>
            </p:cNvPr>
            <p:cNvSpPr txBox="1"/>
            <p:nvPr/>
          </p:nvSpPr>
          <p:spPr>
            <a:xfrm>
              <a:off x="4351506" y="5443671"/>
              <a:ext cx="663022" cy="2154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ちいき</a:t>
              </a:r>
            </a:p>
          </p:txBody>
        </p:sp>
        <p:sp>
          <p:nvSpPr>
            <p:cNvPr id="112" name="えん">
              <a:extLst>
                <a:ext uri="{FF2B5EF4-FFF2-40B4-BE49-F238E27FC236}">
                  <a16:creationId xmlns:a16="http://schemas.microsoft.com/office/drawing/2014/main" id="{AAA98DF6-81B6-408E-A3CE-73D978AE917F}"/>
                </a:ext>
              </a:extLst>
            </p:cNvPr>
            <p:cNvSpPr txBox="1"/>
            <p:nvPr/>
          </p:nvSpPr>
          <p:spPr>
            <a:xfrm>
              <a:off x="5507640" y="5448384"/>
              <a:ext cx="426729" cy="21446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dirty="0">
                  <a:solidFill>
                    <a:schemeClr val="tx2"/>
                  </a:solidFill>
                  <a:latin typeface="BIZ UDPゴシック" panose="020B0400000000000000" pitchFamily="50" charset="-128"/>
                  <a:ea typeface="BIZ UDPゴシック" panose="020B0400000000000000" pitchFamily="50" charset="-128"/>
                </a:rPr>
                <a:t>おな</a:t>
              </a:r>
              <a:endParaRPr kumimoji="1" lang="ja-JP" altLang="en-US" sz="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endParaRPr>
            </a:p>
          </p:txBody>
        </p:sp>
        <p:sp>
          <p:nvSpPr>
            <p:cNvPr id="113" name="えん">
              <a:extLst>
                <a:ext uri="{FF2B5EF4-FFF2-40B4-BE49-F238E27FC236}">
                  <a16:creationId xmlns:a16="http://schemas.microsoft.com/office/drawing/2014/main" id="{A79EBD40-753A-4C44-A448-D8F653EB9A40}"/>
                </a:ext>
              </a:extLst>
            </p:cNvPr>
            <p:cNvSpPr txBox="1"/>
            <p:nvPr/>
          </p:nvSpPr>
          <p:spPr>
            <a:xfrm>
              <a:off x="1982759" y="5018190"/>
              <a:ext cx="275056" cy="2154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み</a:t>
              </a:r>
            </a:p>
          </p:txBody>
        </p:sp>
        <p:sp>
          <p:nvSpPr>
            <p:cNvPr id="114" name="えん">
              <a:extLst>
                <a:ext uri="{FF2B5EF4-FFF2-40B4-BE49-F238E27FC236}">
                  <a16:creationId xmlns:a16="http://schemas.microsoft.com/office/drawing/2014/main" id="{F4BB4A0C-3B3C-44BE-B293-3F5FD39793D0}"/>
                </a:ext>
              </a:extLst>
            </p:cNvPr>
            <p:cNvSpPr txBox="1"/>
            <p:nvPr/>
          </p:nvSpPr>
          <p:spPr>
            <a:xfrm>
              <a:off x="3647230" y="5013891"/>
              <a:ext cx="663022" cy="2154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きおん</a:t>
              </a:r>
            </a:p>
          </p:txBody>
        </p:sp>
        <p:sp>
          <p:nvSpPr>
            <p:cNvPr id="115" name="えん">
              <a:extLst>
                <a:ext uri="{FF2B5EF4-FFF2-40B4-BE49-F238E27FC236}">
                  <a16:creationId xmlns:a16="http://schemas.microsoft.com/office/drawing/2014/main" id="{21E5A55B-8281-443E-9BF6-E39E0C7FBC72}"/>
                </a:ext>
              </a:extLst>
            </p:cNvPr>
            <p:cNvSpPr txBox="1"/>
            <p:nvPr/>
          </p:nvSpPr>
          <p:spPr>
            <a:xfrm>
              <a:off x="4529837" y="5026090"/>
              <a:ext cx="422066" cy="2154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たか</a:t>
              </a:r>
            </a:p>
          </p:txBody>
        </p:sp>
        <p:sp>
          <p:nvSpPr>
            <p:cNvPr id="116" name="えん">
              <a:extLst>
                <a:ext uri="{FF2B5EF4-FFF2-40B4-BE49-F238E27FC236}">
                  <a16:creationId xmlns:a16="http://schemas.microsoft.com/office/drawing/2014/main" id="{3E8F9E33-C927-4AF7-B9C2-56DB2094C565}"/>
                </a:ext>
              </a:extLst>
            </p:cNvPr>
            <p:cNvSpPr txBox="1"/>
            <p:nvPr/>
          </p:nvSpPr>
          <p:spPr>
            <a:xfrm>
              <a:off x="6001783" y="5028214"/>
              <a:ext cx="422066" cy="2154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あめ</a:t>
              </a:r>
            </a:p>
          </p:txBody>
        </p:sp>
        <p:sp>
          <p:nvSpPr>
            <p:cNvPr id="117" name="えん">
              <a:extLst>
                <a:ext uri="{FF2B5EF4-FFF2-40B4-BE49-F238E27FC236}">
                  <a16:creationId xmlns:a16="http://schemas.microsoft.com/office/drawing/2014/main" id="{DFBAD74E-C621-4FFB-B9FA-80F58E7DD3FF}"/>
                </a:ext>
              </a:extLst>
            </p:cNvPr>
            <p:cNvSpPr txBox="1"/>
            <p:nvPr/>
          </p:nvSpPr>
          <p:spPr>
            <a:xfrm>
              <a:off x="6605033" y="5009470"/>
              <a:ext cx="422066" cy="2154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ふ</a:t>
              </a:r>
            </a:p>
          </p:txBody>
        </p:sp>
        <p:pic>
          <p:nvPicPr>
            <p:cNvPr id="9" name="もずやん">
              <a:extLst>
                <a:ext uri="{FF2B5EF4-FFF2-40B4-BE49-F238E27FC236}">
                  <a16:creationId xmlns:a16="http://schemas.microsoft.com/office/drawing/2014/main" id="{76ABD3F3-4ECC-41AA-81B3-96B8D22F426F}"/>
                </a:ext>
              </a:extLst>
            </p:cNvPr>
            <p:cNvPicPr>
              <a:picLocks noChangeAspect="1"/>
            </p:cNvPicPr>
            <p:nvPr/>
          </p:nvPicPr>
          <p:blipFill>
            <a:blip r:embed="rId4"/>
            <a:stretch>
              <a:fillRect/>
            </a:stretch>
          </p:blipFill>
          <p:spPr>
            <a:xfrm>
              <a:off x="10824250" y="5183024"/>
              <a:ext cx="958706" cy="1262141"/>
            </a:xfrm>
            <a:prstGeom prst="rect">
              <a:avLst/>
            </a:prstGeom>
          </p:spPr>
        </p:pic>
        <p:pic>
          <p:nvPicPr>
            <p:cNvPr id="121" name="★">
              <a:extLst>
                <a:ext uri="{FF2B5EF4-FFF2-40B4-BE49-F238E27FC236}">
                  <a16:creationId xmlns:a16="http://schemas.microsoft.com/office/drawing/2014/main" id="{B26A1398-D94E-4F6F-95DD-706DD8A08506}"/>
                </a:ext>
              </a:extLst>
            </p:cNvPr>
            <p:cNvPicPr>
              <a:picLocks noChangeAspect="1"/>
            </p:cNvPicPr>
            <p:nvPr/>
          </p:nvPicPr>
          <p:blipFill>
            <a:blip r:embed="rId5"/>
            <a:stretch>
              <a:fillRect/>
            </a:stretch>
          </p:blipFill>
          <p:spPr>
            <a:xfrm>
              <a:off x="337704" y="5120628"/>
              <a:ext cx="431442" cy="361960"/>
            </a:xfrm>
            <a:prstGeom prst="rect">
              <a:avLst/>
            </a:prstGeom>
          </p:spPr>
        </p:pic>
      </p:grpSp>
      <p:grpSp>
        <p:nvGrpSpPr>
          <p:cNvPr id="8" name="左の目盛りと右の目盛りに注目">
            <a:extLst>
              <a:ext uri="{FF2B5EF4-FFF2-40B4-BE49-F238E27FC236}">
                <a16:creationId xmlns:a16="http://schemas.microsoft.com/office/drawing/2014/main" id="{DE44FB5D-EBD2-4C1D-8B0A-EB75DE267944}"/>
              </a:ext>
            </a:extLst>
          </p:cNvPr>
          <p:cNvGrpSpPr/>
          <p:nvPr/>
        </p:nvGrpSpPr>
        <p:grpSpPr>
          <a:xfrm>
            <a:off x="3544677" y="106709"/>
            <a:ext cx="6372336" cy="1448960"/>
            <a:chOff x="3544677" y="106709"/>
            <a:chExt cx="6372336" cy="1448960"/>
          </a:xfrm>
        </p:grpSpPr>
        <p:grpSp>
          <p:nvGrpSpPr>
            <p:cNvPr id="7" name="グループ化 6">
              <a:extLst>
                <a:ext uri="{FF2B5EF4-FFF2-40B4-BE49-F238E27FC236}">
                  <a16:creationId xmlns:a16="http://schemas.microsoft.com/office/drawing/2014/main" id="{4C1C208E-613C-4EAB-B622-C3335A5C0D7B}"/>
                </a:ext>
              </a:extLst>
            </p:cNvPr>
            <p:cNvGrpSpPr/>
            <p:nvPr/>
          </p:nvGrpSpPr>
          <p:grpSpPr>
            <a:xfrm>
              <a:off x="3544677" y="106709"/>
              <a:ext cx="6372336" cy="1448960"/>
              <a:chOff x="4382877" y="106709"/>
              <a:chExt cx="6372336" cy="1448960"/>
            </a:xfrm>
          </p:grpSpPr>
          <p:grpSp>
            <p:nvGrpSpPr>
              <p:cNvPr id="2" name="グループ化 1">
                <a:extLst>
                  <a:ext uri="{FF2B5EF4-FFF2-40B4-BE49-F238E27FC236}">
                    <a16:creationId xmlns:a16="http://schemas.microsoft.com/office/drawing/2014/main" id="{CBEC30AD-257C-445D-BB67-5849B17476D4}"/>
                  </a:ext>
                </a:extLst>
              </p:cNvPr>
              <p:cNvGrpSpPr/>
              <p:nvPr/>
            </p:nvGrpSpPr>
            <p:grpSpPr>
              <a:xfrm>
                <a:off x="4382877" y="106709"/>
                <a:ext cx="6372336" cy="1448960"/>
                <a:chOff x="4239285" y="92234"/>
                <a:chExt cx="6372336" cy="1448960"/>
              </a:xfrm>
            </p:grpSpPr>
            <p:grpSp>
              <p:nvGrpSpPr>
                <p:cNvPr id="4" name="グループ化 3">
                  <a:extLst>
                    <a:ext uri="{FF2B5EF4-FFF2-40B4-BE49-F238E27FC236}">
                      <a16:creationId xmlns:a16="http://schemas.microsoft.com/office/drawing/2014/main" id="{8D5E4D84-2BAB-4401-81F2-8F0688D283AD}"/>
                    </a:ext>
                  </a:extLst>
                </p:cNvPr>
                <p:cNvGrpSpPr/>
                <p:nvPr/>
              </p:nvGrpSpPr>
              <p:grpSpPr>
                <a:xfrm>
                  <a:off x="4239285" y="92234"/>
                  <a:ext cx="6372336" cy="1448960"/>
                  <a:chOff x="4003908" y="3684501"/>
                  <a:chExt cx="6372336" cy="1241797"/>
                </a:xfrm>
              </p:grpSpPr>
              <p:sp>
                <p:nvSpPr>
                  <p:cNvPr id="74" name="吹き出し: 角を丸めた四角形 73">
                    <a:extLst>
                      <a:ext uri="{FF2B5EF4-FFF2-40B4-BE49-F238E27FC236}">
                        <a16:creationId xmlns:a16="http://schemas.microsoft.com/office/drawing/2014/main" id="{C0B6F88A-062B-4857-88CC-D09DB068CD71}"/>
                      </a:ext>
                    </a:extLst>
                  </p:cNvPr>
                  <p:cNvSpPr/>
                  <p:nvPr/>
                </p:nvSpPr>
                <p:spPr>
                  <a:xfrm>
                    <a:off x="4003908" y="3684501"/>
                    <a:ext cx="6372336" cy="1241797"/>
                  </a:xfrm>
                  <a:prstGeom prst="wedgeRoundRectCallout">
                    <a:avLst>
                      <a:gd name="adj1" fmla="val -30771"/>
                      <a:gd name="adj2" fmla="val -47146"/>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2"/>
                      </a:solidFill>
                    </a:endParaRPr>
                  </a:p>
                </p:txBody>
              </p:sp>
              <p:sp>
                <p:nvSpPr>
                  <p:cNvPr id="13" name="左の目盛りと右の目盛りに">
                    <a:extLst>
                      <a:ext uri="{FF2B5EF4-FFF2-40B4-BE49-F238E27FC236}">
                        <a16:creationId xmlns:a16="http://schemas.microsoft.com/office/drawing/2014/main" id="{BF54DC3A-F7E0-48D7-A93D-60871876F896}"/>
                      </a:ext>
                    </a:extLst>
                  </p:cNvPr>
                  <p:cNvSpPr txBox="1"/>
                  <p:nvPr/>
                </p:nvSpPr>
                <p:spPr>
                  <a:xfrm>
                    <a:off x="4473186" y="3803509"/>
                    <a:ext cx="4009905" cy="341861"/>
                  </a:xfrm>
                  <a:prstGeom prst="rect">
                    <a:avLst/>
                  </a:prstGeom>
                  <a:noFill/>
                </p:spPr>
                <p:txBody>
                  <a:bodyPr wrap="square" rtlCol="0">
                    <a:spAutoFit/>
                  </a:bodyPr>
                  <a:lstStyle/>
                  <a:p>
                    <a:pPr algn="dist" defTabSz="914377">
                      <a:lnSpc>
                        <a:spcPct val="150000"/>
                      </a:lnSpc>
                    </a:pPr>
                    <a:r>
                      <a:rPr lang="ja-JP" altLang="en-US" sz="1600" b="1" u="sng" dirty="0">
                        <a:solidFill>
                          <a:schemeClr val="tx2"/>
                        </a:solidFill>
                        <a:latin typeface="BIZ UDPゴシック" panose="020B0400000000000000" pitchFamily="50" charset="-128"/>
                        <a:ea typeface="BIZ UDPゴシック" panose="020B0400000000000000" pitchFamily="50" charset="-128"/>
                      </a:rPr>
                      <a:t>左の目盛りと右の目盛りに注目！</a:t>
                    </a:r>
                  </a:p>
                </p:txBody>
              </p:sp>
              <p:sp>
                <p:nvSpPr>
                  <p:cNvPr id="55" name="左は「平均気温」の折れ線グラフ">
                    <a:extLst>
                      <a:ext uri="{FF2B5EF4-FFF2-40B4-BE49-F238E27FC236}">
                        <a16:creationId xmlns:a16="http://schemas.microsoft.com/office/drawing/2014/main" id="{87446B84-79A5-4185-908D-BCFFB6AC071B}"/>
                      </a:ext>
                    </a:extLst>
                  </p:cNvPr>
                  <p:cNvSpPr txBox="1"/>
                  <p:nvPr/>
                </p:nvSpPr>
                <p:spPr>
                  <a:xfrm>
                    <a:off x="4456586" y="4167757"/>
                    <a:ext cx="5574537" cy="341861"/>
                  </a:xfrm>
                  <a:prstGeom prst="rect">
                    <a:avLst/>
                  </a:prstGeom>
                  <a:noFill/>
                </p:spPr>
                <p:txBody>
                  <a:bodyPr wrap="square" rtlCol="0">
                    <a:spAutoFit/>
                  </a:bodyPr>
                  <a:lstStyle/>
                  <a:p>
                    <a:pPr algn="dist" defTabSz="914377">
                      <a:lnSpc>
                        <a:spcPct val="150000"/>
                      </a:lnSpc>
                    </a:pPr>
                    <a:r>
                      <a:rPr lang="ja-JP" altLang="en-US" sz="1600" dirty="0">
                        <a:solidFill>
                          <a:schemeClr val="tx2"/>
                        </a:solidFill>
                        <a:latin typeface="BIZ UDPゴシック" panose="020B0400000000000000" pitchFamily="50" charset="-128"/>
                        <a:ea typeface="BIZ UDPゴシック" panose="020B0400000000000000" pitchFamily="50" charset="-128"/>
                      </a:rPr>
                      <a:t>左は「平均気温」の折れ線グラフを見るための目盛り、</a:t>
                    </a:r>
                  </a:p>
                </p:txBody>
              </p:sp>
              <p:sp>
                <p:nvSpPr>
                  <p:cNvPr id="75" name="右は「降水量」の">
                    <a:extLst>
                      <a:ext uri="{FF2B5EF4-FFF2-40B4-BE49-F238E27FC236}">
                        <a16:creationId xmlns:a16="http://schemas.microsoft.com/office/drawing/2014/main" id="{3A0AAE2D-68E9-42F8-A84D-798062EC1B55}"/>
                      </a:ext>
                    </a:extLst>
                  </p:cNvPr>
                  <p:cNvSpPr txBox="1"/>
                  <p:nvPr/>
                </p:nvSpPr>
                <p:spPr>
                  <a:xfrm>
                    <a:off x="4473186" y="4515824"/>
                    <a:ext cx="5693702" cy="341861"/>
                  </a:xfrm>
                  <a:prstGeom prst="rect">
                    <a:avLst/>
                  </a:prstGeom>
                  <a:noFill/>
                </p:spPr>
                <p:txBody>
                  <a:bodyPr wrap="square" rtlCol="0">
                    <a:spAutoFit/>
                  </a:bodyPr>
                  <a:lstStyle/>
                  <a:p>
                    <a:pPr algn="dist" defTabSz="914377">
                      <a:lnSpc>
                        <a:spcPct val="150000"/>
                      </a:lnSpc>
                    </a:pPr>
                    <a:r>
                      <a:rPr lang="ja-JP" altLang="en-US" sz="1600" dirty="0">
                        <a:solidFill>
                          <a:schemeClr val="tx2"/>
                        </a:solidFill>
                        <a:latin typeface="BIZ UDPゴシック" panose="020B0400000000000000" pitchFamily="50" charset="-128"/>
                        <a:ea typeface="BIZ UDPゴシック" panose="020B0400000000000000" pitchFamily="50" charset="-128"/>
                      </a:rPr>
                      <a:t>右は「降水量」の棒グラフを見るための目盛りです。</a:t>
                    </a:r>
                  </a:p>
                </p:txBody>
              </p:sp>
              <p:sp>
                <p:nvSpPr>
                  <p:cNvPr id="73" name="えん">
                    <a:extLst>
                      <a:ext uri="{FF2B5EF4-FFF2-40B4-BE49-F238E27FC236}">
                        <a16:creationId xmlns:a16="http://schemas.microsoft.com/office/drawing/2014/main" id="{F50489A3-215C-4F4E-B179-C0791A4CF554}"/>
                      </a:ext>
                    </a:extLst>
                  </p:cNvPr>
                  <p:cNvSpPr txBox="1"/>
                  <p:nvPr/>
                </p:nvSpPr>
                <p:spPr>
                  <a:xfrm>
                    <a:off x="4444445" y="3782579"/>
                    <a:ext cx="474769" cy="171452"/>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7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ひだり</a:t>
                    </a:r>
                  </a:p>
                </p:txBody>
              </p:sp>
              <p:sp>
                <p:nvSpPr>
                  <p:cNvPr id="81" name="えん">
                    <a:extLst>
                      <a:ext uri="{FF2B5EF4-FFF2-40B4-BE49-F238E27FC236}">
                        <a16:creationId xmlns:a16="http://schemas.microsoft.com/office/drawing/2014/main" id="{ED2A089D-A75D-4203-AFFA-247EF964AEAF}"/>
                      </a:ext>
                    </a:extLst>
                  </p:cNvPr>
                  <p:cNvSpPr txBox="1"/>
                  <p:nvPr/>
                </p:nvSpPr>
                <p:spPr>
                  <a:xfrm>
                    <a:off x="5052348" y="3778940"/>
                    <a:ext cx="290859" cy="184641"/>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め</a:t>
                    </a:r>
                  </a:p>
                </p:txBody>
              </p:sp>
              <p:sp>
                <p:nvSpPr>
                  <p:cNvPr id="82" name="えん">
                    <a:extLst>
                      <a:ext uri="{FF2B5EF4-FFF2-40B4-BE49-F238E27FC236}">
                        <a16:creationId xmlns:a16="http://schemas.microsoft.com/office/drawing/2014/main" id="{7EB75E41-DBEE-4879-B164-3DBB62E20BEC}"/>
                      </a:ext>
                    </a:extLst>
                  </p:cNvPr>
                  <p:cNvSpPr txBox="1"/>
                  <p:nvPr/>
                </p:nvSpPr>
                <p:spPr>
                  <a:xfrm>
                    <a:off x="6604878" y="3775374"/>
                    <a:ext cx="290859" cy="184641"/>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め</a:t>
                    </a:r>
                  </a:p>
                </p:txBody>
              </p:sp>
              <p:sp>
                <p:nvSpPr>
                  <p:cNvPr id="83" name="えん">
                    <a:extLst>
                      <a:ext uri="{FF2B5EF4-FFF2-40B4-BE49-F238E27FC236}">
                        <a16:creationId xmlns:a16="http://schemas.microsoft.com/office/drawing/2014/main" id="{84270831-A210-469E-837A-8FB59C92212D}"/>
                      </a:ext>
                    </a:extLst>
                  </p:cNvPr>
                  <p:cNvSpPr txBox="1"/>
                  <p:nvPr/>
                </p:nvSpPr>
                <p:spPr>
                  <a:xfrm>
                    <a:off x="6007515" y="3788783"/>
                    <a:ext cx="425338" cy="184641"/>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みぎ</a:t>
                    </a:r>
                  </a:p>
                </p:txBody>
              </p:sp>
              <p:sp>
                <p:nvSpPr>
                  <p:cNvPr id="84" name="えん">
                    <a:extLst>
                      <a:ext uri="{FF2B5EF4-FFF2-40B4-BE49-F238E27FC236}">
                        <a16:creationId xmlns:a16="http://schemas.microsoft.com/office/drawing/2014/main" id="{449A0253-6F93-4A3F-8305-B1BA4C994DB1}"/>
                      </a:ext>
                    </a:extLst>
                  </p:cNvPr>
                  <p:cNvSpPr txBox="1"/>
                  <p:nvPr/>
                </p:nvSpPr>
                <p:spPr>
                  <a:xfrm>
                    <a:off x="7546299" y="3781122"/>
                    <a:ext cx="728332" cy="184641"/>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ちゅうもく</a:t>
                    </a:r>
                  </a:p>
                </p:txBody>
              </p:sp>
              <p:sp>
                <p:nvSpPr>
                  <p:cNvPr id="85" name="えん">
                    <a:extLst>
                      <a:ext uri="{FF2B5EF4-FFF2-40B4-BE49-F238E27FC236}">
                        <a16:creationId xmlns:a16="http://schemas.microsoft.com/office/drawing/2014/main" id="{F5C091A0-DCDC-461C-80E6-8AEEFA078C95}"/>
                      </a:ext>
                    </a:extLst>
                  </p:cNvPr>
                  <p:cNvSpPr txBox="1"/>
                  <p:nvPr/>
                </p:nvSpPr>
                <p:spPr>
                  <a:xfrm>
                    <a:off x="9088617" y="4138700"/>
                    <a:ext cx="300575" cy="184641"/>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め</a:t>
                    </a:r>
                  </a:p>
                </p:txBody>
              </p:sp>
              <p:sp>
                <p:nvSpPr>
                  <p:cNvPr id="86" name="えん">
                    <a:extLst>
                      <a:ext uri="{FF2B5EF4-FFF2-40B4-BE49-F238E27FC236}">
                        <a16:creationId xmlns:a16="http://schemas.microsoft.com/office/drawing/2014/main" id="{8F57E452-D8BF-42B0-8940-0EEB71C9E4BD}"/>
                      </a:ext>
                    </a:extLst>
                  </p:cNvPr>
                  <p:cNvSpPr txBox="1"/>
                  <p:nvPr/>
                </p:nvSpPr>
                <p:spPr>
                  <a:xfrm>
                    <a:off x="8617604" y="4496253"/>
                    <a:ext cx="472891" cy="184641"/>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め</a:t>
                    </a:r>
                  </a:p>
                </p:txBody>
              </p:sp>
              <p:sp>
                <p:nvSpPr>
                  <p:cNvPr id="87" name="えん">
                    <a:extLst>
                      <a:ext uri="{FF2B5EF4-FFF2-40B4-BE49-F238E27FC236}">
                        <a16:creationId xmlns:a16="http://schemas.microsoft.com/office/drawing/2014/main" id="{FDA360DF-0432-40D3-B3C2-BD125BB3D2D7}"/>
                      </a:ext>
                    </a:extLst>
                  </p:cNvPr>
                  <p:cNvSpPr txBox="1"/>
                  <p:nvPr/>
                </p:nvSpPr>
                <p:spPr>
                  <a:xfrm>
                    <a:off x="4429441" y="4129730"/>
                    <a:ext cx="474769" cy="171452"/>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7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ひだり</a:t>
                    </a:r>
                  </a:p>
                </p:txBody>
              </p:sp>
              <p:sp>
                <p:nvSpPr>
                  <p:cNvPr id="88" name="えん">
                    <a:extLst>
                      <a:ext uri="{FF2B5EF4-FFF2-40B4-BE49-F238E27FC236}">
                        <a16:creationId xmlns:a16="http://schemas.microsoft.com/office/drawing/2014/main" id="{F186BCF5-3354-437A-9BC9-2085A3315B44}"/>
                      </a:ext>
                    </a:extLst>
                  </p:cNvPr>
                  <p:cNvSpPr txBox="1"/>
                  <p:nvPr/>
                </p:nvSpPr>
                <p:spPr>
                  <a:xfrm>
                    <a:off x="4454156" y="4498900"/>
                    <a:ext cx="425338" cy="184641"/>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みぎ</a:t>
                    </a:r>
                  </a:p>
                </p:txBody>
              </p:sp>
              <p:sp>
                <p:nvSpPr>
                  <p:cNvPr id="89" name="えん">
                    <a:extLst>
                      <a:ext uri="{FF2B5EF4-FFF2-40B4-BE49-F238E27FC236}">
                        <a16:creationId xmlns:a16="http://schemas.microsoft.com/office/drawing/2014/main" id="{DFE2DD64-C953-4444-83EE-37C6810AB9BF}"/>
                      </a:ext>
                    </a:extLst>
                  </p:cNvPr>
                  <p:cNvSpPr txBox="1"/>
                  <p:nvPr/>
                </p:nvSpPr>
                <p:spPr>
                  <a:xfrm>
                    <a:off x="5084529" y="4471999"/>
                    <a:ext cx="1011473" cy="184641"/>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こうすいりょう</a:t>
                    </a:r>
                  </a:p>
                </p:txBody>
              </p:sp>
              <p:sp>
                <p:nvSpPr>
                  <p:cNvPr id="90" name="えん">
                    <a:extLst>
                      <a:ext uri="{FF2B5EF4-FFF2-40B4-BE49-F238E27FC236}">
                        <a16:creationId xmlns:a16="http://schemas.microsoft.com/office/drawing/2014/main" id="{459820FC-172D-49A1-896B-0B94353B52C3}"/>
                      </a:ext>
                    </a:extLst>
                  </p:cNvPr>
                  <p:cNvSpPr txBox="1"/>
                  <p:nvPr/>
                </p:nvSpPr>
                <p:spPr>
                  <a:xfrm>
                    <a:off x="6232341" y="4487134"/>
                    <a:ext cx="425338" cy="184641"/>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ぼう</a:t>
                    </a:r>
                  </a:p>
                </p:txBody>
              </p:sp>
              <p:sp>
                <p:nvSpPr>
                  <p:cNvPr id="91" name="えん">
                    <a:extLst>
                      <a:ext uri="{FF2B5EF4-FFF2-40B4-BE49-F238E27FC236}">
                        <a16:creationId xmlns:a16="http://schemas.microsoft.com/office/drawing/2014/main" id="{F6B2E3C2-F15F-4989-ACAB-E84F3CEBA7B9}"/>
                      </a:ext>
                    </a:extLst>
                  </p:cNvPr>
                  <p:cNvSpPr txBox="1"/>
                  <p:nvPr/>
                </p:nvSpPr>
                <p:spPr>
                  <a:xfrm>
                    <a:off x="7496770" y="4490317"/>
                    <a:ext cx="290859" cy="184641"/>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み</a:t>
                    </a:r>
                  </a:p>
                </p:txBody>
              </p:sp>
              <p:sp>
                <p:nvSpPr>
                  <p:cNvPr id="92" name="えん">
                    <a:extLst>
                      <a:ext uri="{FF2B5EF4-FFF2-40B4-BE49-F238E27FC236}">
                        <a16:creationId xmlns:a16="http://schemas.microsoft.com/office/drawing/2014/main" id="{58D4AA8C-A75F-4D3D-AD11-7F1D02CFCE13}"/>
                      </a:ext>
                    </a:extLst>
                  </p:cNvPr>
                  <p:cNvSpPr txBox="1"/>
                  <p:nvPr/>
                </p:nvSpPr>
                <p:spPr>
                  <a:xfrm>
                    <a:off x="7961274" y="4127562"/>
                    <a:ext cx="290859" cy="184641"/>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み</a:t>
                    </a:r>
                  </a:p>
                </p:txBody>
              </p:sp>
              <p:sp>
                <p:nvSpPr>
                  <p:cNvPr id="93" name="えん">
                    <a:extLst>
                      <a:ext uri="{FF2B5EF4-FFF2-40B4-BE49-F238E27FC236}">
                        <a16:creationId xmlns:a16="http://schemas.microsoft.com/office/drawing/2014/main" id="{6F80F6CA-CCB6-4D54-934A-39AD236DFECA}"/>
                      </a:ext>
                    </a:extLst>
                  </p:cNvPr>
                  <p:cNvSpPr txBox="1"/>
                  <p:nvPr/>
                </p:nvSpPr>
                <p:spPr>
                  <a:xfrm>
                    <a:off x="6783447" y="4138700"/>
                    <a:ext cx="425338" cy="184641"/>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せん</a:t>
                    </a:r>
                  </a:p>
                </p:txBody>
              </p:sp>
              <p:sp>
                <p:nvSpPr>
                  <p:cNvPr id="94" name="えん">
                    <a:extLst>
                      <a:ext uri="{FF2B5EF4-FFF2-40B4-BE49-F238E27FC236}">
                        <a16:creationId xmlns:a16="http://schemas.microsoft.com/office/drawing/2014/main" id="{6D366BF1-21A4-4A0C-9EB1-638B841AEE15}"/>
                      </a:ext>
                    </a:extLst>
                  </p:cNvPr>
                  <p:cNvSpPr txBox="1"/>
                  <p:nvPr/>
                </p:nvSpPr>
                <p:spPr>
                  <a:xfrm>
                    <a:off x="6310138" y="4127040"/>
                    <a:ext cx="425338" cy="184641"/>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お</a:t>
                    </a:r>
                  </a:p>
                </p:txBody>
              </p:sp>
              <p:sp>
                <p:nvSpPr>
                  <p:cNvPr id="95" name="えん">
                    <a:extLst>
                      <a:ext uri="{FF2B5EF4-FFF2-40B4-BE49-F238E27FC236}">
                        <a16:creationId xmlns:a16="http://schemas.microsoft.com/office/drawing/2014/main" id="{73886ED9-3710-4ECC-B2CD-322E94E8D860}"/>
                      </a:ext>
                    </a:extLst>
                  </p:cNvPr>
                  <p:cNvSpPr txBox="1"/>
                  <p:nvPr/>
                </p:nvSpPr>
                <p:spPr>
                  <a:xfrm>
                    <a:off x="5030059" y="4130971"/>
                    <a:ext cx="1139030" cy="184641"/>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へいきんきおん</a:t>
                    </a:r>
                  </a:p>
                </p:txBody>
              </p:sp>
            </p:grpSp>
            <p:pic>
              <p:nvPicPr>
                <p:cNvPr id="118" name="電球画像">
                  <a:extLst>
                    <a:ext uri="{FF2B5EF4-FFF2-40B4-BE49-F238E27FC236}">
                      <a16:creationId xmlns:a16="http://schemas.microsoft.com/office/drawing/2014/main" id="{76A93430-D48C-4D29-843C-7F3CDC13510E}"/>
                    </a:ext>
                  </a:extLst>
                </p:cNvPr>
                <p:cNvPicPr>
                  <a:picLocks noChangeAspect="1"/>
                </p:cNvPicPr>
                <p:nvPr/>
              </p:nvPicPr>
              <p:blipFill>
                <a:blip r:embed="rId3"/>
                <a:stretch>
                  <a:fillRect/>
                </a:stretch>
              </p:blipFill>
              <p:spPr>
                <a:xfrm>
                  <a:off x="4400442" y="132802"/>
                  <a:ext cx="352154" cy="480223"/>
                </a:xfrm>
                <a:prstGeom prst="rect">
                  <a:avLst/>
                </a:prstGeom>
              </p:spPr>
            </p:pic>
          </p:grpSp>
          <p:sp>
            <p:nvSpPr>
              <p:cNvPr id="119" name="えん">
                <a:extLst>
                  <a:ext uri="{FF2B5EF4-FFF2-40B4-BE49-F238E27FC236}">
                    <a16:creationId xmlns:a16="http://schemas.microsoft.com/office/drawing/2014/main" id="{10403C7F-C1D8-4A9D-B01E-8E646FB3D3E9}"/>
                  </a:ext>
                </a:extLst>
              </p:cNvPr>
              <p:cNvSpPr txBox="1"/>
              <p:nvPr/>
            </p:nvSpPr>
            <p:spPr>
              <a:xfrm>
                <a:off x="9702980" y="640542"/>
                <a:ext cx="300575" cy="2154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も</a:t>
                </a:r>
              </a:p>
            </p:txBody>
          </p:sp>
          <p:sp>
            <p:nvSpPr>
              <p:cNvPr id="122" name="えん">
                <a:extLst>
                  <a:ext uri="{FF2B5EF4-FFF2-40B4-BE49-F238E27FC236}">
                    <a16:creationId xmlns:a16="http://schemas.microsoft.com/office/drawing/2014/main" id="{021A1721-06B9-4F4D-8446-CC675EA8AFD1}"/>
                  </a:ext>
                </a:extLst>
              </p:cNvPr>
              <p:cNvSpPr txBox="1"/>
              <p:nvPr/>
            </p:nvSpPr>
            <p:spPr>
              <a:xfrm>
                <a:off x="9256252" y="1049973"/>
                <a:ext cx="482739" cy="2154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も</a:t>
                </a:r>
              </a:p>
            </p:txBody>
          </p:sp>
        </p:grpSp>
        <p:sp>
          <p:nvSpPr>
            <p:cNvPr id="123" name="えん">
              <a:extLst>
                <a:ext uri="{FF2B5EF4-FFF2-40B4-BE49-F238E27FC236}">
                  <a16:creationId xmlns:a16="http://schemas.microsoft.com/office/drawing/2014/main" id="{2FD60659-1553-48E1-B638-A148FFB9AFB4}"/>
                </a:ext>
              </a:extLst>
            </p:cNvPr>
            <p:cNvSpPr txBox="1"/>
            <p:nvPr/>
          </p:nvSpPr>
          <p:spPr>
            <a:xfrm>
              <a:off x="6396435" y="213791"/>
              <a:ext cx="290859" cy="2154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も</a:t>
              </a:r>
            </a:p>
          </p:txBody>
        </p:sp>
        <p:sp>
          <p:nvSpPr>
            <p:cNvPr id="124" name="も">
              <a:extLst>
                <a:ext uri="{FF2B5EF4-FFF2-40B4-BE49-F238E27FC236}">
                  <a16:creationId xmlns:a16="http://schemas.microsoft.com/office/drawing/2014/main" id="{4F4527E6-7F4D-4740-B023-4BA735BD6D01}"/>
                </a:ext>
              </a:extLst>
            </p:cNvPr>
            <p:cNvSpPr txBox="1"/>
            <p:nvPr/>
          </p:nvSpPr>
          <p:spPr>
            <a:xfrm>
              <a:off x="4855391" y="211141"/>
              <a:ext cx="290859" cy="2154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も</a:t>
              </a:r>
            </a:p>
          </p:txBody>
        </p:sp>
      </p:grpSp>
      <p:grpSp>
        <p:nvGrpSpPr>
          <p:cNvPr id="10" name="このように、違う種類の…">
            <a:extLst>
              <a:ext uri="{FF2B5EF4-FFF2-40B4-BE49-F238E27FC236}">
                <a16:creationId xmlns:a16="http://schemas.microsoft.com/office/drawing/2014/main" id="{3E543840-3F22-4EA8-BEF7-1EAF01AD0C32}"/>
              </a:ext>
            </a:extLst>
          </p:cNvPr>
          <p:cNvGrpSpPr/>
          <p:nvPr/>
        </p:nvGrpSpPr>
        <p:grpSpPr>
          <a:xfrm>
            <a:off x="187569" y="462756"/>
            <a:ext cx="3151023" cy="1843507"/>
            <a:chOff x="187569" y="462756"/>
            <a:chExt cx="3151023" cy="1843507"/>
          </a:xfrm>
        </p:grpSpPr>
        <p:grpSp>
          <p:nvGrpSpPr>
            <p:cNvPr id="6" name="グループ化 5">
              <a:extLst>
                <a:ext uri="{FF2B5EF4-FFF2-40B4-BE49-F238E27FC236}">
                  <a16:creationId xmlns:a16="http://schemas.microsoft.com/office/drawing/2014/main" id="{FB8DB4AE-4658-4E32-98AA-C42B014362D2}"/>
                </a:ext>
              </a:extLst>
            </p:cNvPr>
            <p:cNvGrpSpPr/>
            <p:nvPr/>
          </p:nvGrpSpPr>
          <p:grpSpPr>
            <a:xfrm>
              <a:off x="187569" y="462756"/>
              <a:ext cx="3151023" cy="1843507"/>
              <a:chOff x="124645" y="648935"/>
              <a:chExt cx="3151023" cy="1843507"/>
            </a:xfrm>
          </p:grpSpPr>
          <p:grpSp>
            <p:nvGrpSpPr>
              <p:cNvPr id="14" name="グループ化 13">
                <a:extLst>
                  <a:ext uri="{FF2B5EF4-FFF2-40B4-BE49-F238E27FC236}">
                    <a16:creationId xmlns:a16="http://schemas.microsoft.com/office/drawing/2014/main" id="{97018D54-3FAA-4C6E-8782-5B975509D0CB}"/>
                  </a:ext>
                </a:extLst>
              </p:cNvPr>
              <p:cNvGrpSpPr/>
              <p:nvPr/>
            </p:nvGrpSpPr>
            <p:grpSpPr>
              <a:xfrm>
                <a:off x="124645" y="648935"/>
                <a:ext cx="3151023" cy="1843507"/>
                <a:chOff x="103535" y="1873559"/>
                <a:chExt cx="3151023" cy="1646703"/>
              </a:xfrm>
            </p:grpSpPr>
            <p:grpSp>
              <p:nvGrpSpPr>
                <p:cNvPr id="3" name="グループ化 2">
                  <a:extLst>
                    <a:ext uri="{FF2B5EF4-FFF2-40B4-BE49-F238E27FC236}">
                      <a16:creationId xmlns:a16="http://schemas.microsoft.com/office/drawing/2014/main" id="{159AFC50-3BB9-413B-9369-1A056248E790}"/>
                    </a:ext>
                  </a:extLst>
                </p:cNvPr>
                <p:cNvGrpSpPr/>
                <p:nvPr/>
              </p:nvGrpSpPr>
              <p:grpSpPr>
                <a:xfrm>
                  <a:off x="103535" y="1873559"/>
                  <a:ext cx="3151023" cy="1646703"/>
                  <a:chOff x="19208" y="2947984"/>
                  <a:chExt cx="3013617" cy="1646703"/>
                </a:xfrm>
              </p:grpSpPr>
              <p:sp>
                <p:nvSpPr>
                  <p:cNvPr id="30" name="吹き出し: 角を丸めた四角形 29">
                    <a:extLst>
                      <a:ext uri="{FF2B5EF4-FFF2-40B4-BE49-F238E27FC236}">
                        <a16:creationId xmlns:a16="http://schemas.microsoft.com/office/drawing/2014/main" id="{F3DE0857-8DBA-4BF5-B2FC-76826E22791E}"/>
                      </a:ext>
                    </a:extLst>
                  </p:cNvPr>
                  <p:cNvSpPr/>
                  <p:nvPr/>
                </p:nvSpPr>
                <p:spPr>
                  <a:xfrm>
                    <a:off x="19208" y="2947984"/>
                    <a:ext cx="3013617" cy="1646703"/>
                  </a:xfrm>
                  <a:prstGeom prst="wedgeRoundRectCallout">
                    <a:avLst>
                      <a:gd name="adj1" fmla="val 58907"/>
                      <a:gd name="adj2" fmla="val 32646"/>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29" name="グループ化 28">
                    <a:extLst>
                      <a:ext uri="{FF2B5EF4-FFF2-40B4-BE49-F238E27FC236}">
                        <a16:creationId xmlns:a16="http://schemas.microsoft.com/office/drawing/2014/main" id="{54B4E323-48FC-4C5E-8CE9-A233A6E8F402}"/>
                      </a:ext>
                    </a:extLst>
                  </p:cNvPr>
                  <p:cNvGrpSpPr/>
                  <p:nvPr/>
                </p:nvGrpSpPr>
                <p:grpSpPr>
                  <a:xfrm>
                    <a:off x="160092" y="2996131"/>
                    <a:ext cx="2742010" cy="1441367"/>
                    <a:chOff x="165730" y="3710029"/>
                    <a:chExt cx="2716519" cy="1336339"/>
                  </a:xfrm>
                </p:grpSpPr>
                <p:grpSp>
                  <p:nvGrpSpPr>
                    <p:cNvPr id="22" name="「その他」の項目があれば、・・・">
                      <a:extLst>
                        <a:ext uri="{FF2B5EF4-FFF2-40B4-BE49-F238E27FC236}">
                          <a16:creationId xmlns:a16="http://schemas.microsoft.com/office/drawing/2014/main" id="{04E6017E-670D-4BB0-8377-0505336F2898}"/>
                        </a:ext>
                      </a:extLst>
                    </p:cNvPr>
                    <p:cNvGrpSpPr/>
                    <p:nvPr/>
                  </p:nvGrpSpPr>
                  <p:grpSpPr>
                    <a:xfrm>
                      <a:off x="165730" y="3710029"/>
                      <a:ext cx="2716519" cy="1336339"/>
                      <a:chOff x="2806829" y="4674120"/>
                      <a:chExt cx="3300490" cy="1336339"/>
                    </a:xfrm>
                  </p:grpSpPr>
                  <p:sp>
                    <p:nvSpPr>
                      <p:cNvPr id="23" name="「複合グラフ」と">
                        <a:extLst>
                          <a:ext uri="{FF2B5EF4-FFF2-40B4-BE49-F238E27FC236}">
                            <a16:creationId xmlns:a16="http://schemas.microsoft.com/office/drawing/2014/main" id="{51FF305D-6F7A-433C-AA46-129E299028A6}"/>
                          </a:ext>
                        </a:extLst>
                      </p:cNvPr>
                      <p:cNvSpPr txBox="1"/>
                      <p:nvPr/>
                    </p:nvSpPr>
                    <p:spPr>
                      <a:xfrm>
                        <a:off x="3000940" y="5648413"/>
                        <a:ext cx="3106379" cy="362046"/>
                      </a:xfrm>
                      <a:prstGeom prst="rect">
                        <a:avLst/>
                      </a:prstGeom>
                      <a:noFill/>
                    </p:spPr>
                    <p:txBody>
                      <a:bodyPr wrap="square" rtlCol="0">
                        <a:spAutoFit/>
                      </a:bodyPr>
                      <a:lstStyle/>
                      <a:p>
                        <a:pPr marL="0" marR="0" lvl="0" indent="0" algn="dist" defTabSz="914400" rtl="0" eaLnBrk="1" fontAlgn="auto" latinLnBrk="0" hangingPunct="1">
                          <a:lnSpc>
                            <a:spcPct val="150000"/>
                          </a:lnSpc>
                          <a:spcBef>
                            <a:spcPts val="0"/>
                          </a:spcBef>
                          <a:spcAft>
                            <a:spcPts val="0"/>
                          </a:spcAft>
                          <a:buClrTx/>
                          <a:buSzTx/>
                          <a:buFontTx/>
                          <a:buNone/>
                          <a:tabLst/>
                          <a:defRPr/>
                        </a:pPr>
                        <a:r>
                          <a:rPr kumimoji="1" lang="ja-JP" altLang="en-US" b="1" i="0" u="sng" strike="noStrike" kern="1200" cap="none" spc="0" normalizeH="0" baseline="0" noProof="0" dirty="0">
                            <a:ln>
                              <a:noFill/>
                            </a:ln>
                            <a:solidFill>
                              <a:schemeClr val="accent2">
                                <a:lumMod val="75000"/>
                              </a:schemeClr>
                            </a:solidFill>
                            <a:effectLst/>
                            <a:uLnTx/>
                            <a:uFillTx/>
                            <a:latin typeface="BIZ UDPゴシック" panose="020B0400000000000000" pitchFamily="50" charset="-128"/>
                            <a:ea typeface="BIZ UDPゴシック" panose="020B0400000000000000" pitchFamily="50" charset="-128"/>
                            <a:cs typeface="+mn-cs"/>
                          </a:rPr>
                          <a:t>「複合グラフ」</a:t>
                        </a:r>
                        <a:r>
                          <a:rPr kumimoji="1" lang="ja-JP" altLang="en-US" sz="1600" b="0"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と呼びます。</a:t>
                        </a:r>
                        <a:endParaRPr kumimoji="1" lang="en-US" altLang="ja-JP" sz="1600" b="0"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endParaRPr>
                      </a:p>
                    </p:txBody>
                  </p:sp>
                  <p:sp>
                    <p:nvSpPr>
                      <p:cNvPr id="24" name="ふくごう">
                        <a:extLst>
                          <a:ext uri="{FF2B5EF4-FFF2-40B4-BE49-F238E27FC236}">
                            <a16:creationId xmlns:a16="http://schemas.microsoft.com/office/drawing/2014/main" id="{D8D2DA88-8F0F-4A94-A2F8-8AFA919B9060}"/>
                          </a:ext>
                        </a:extLst>
                      </p:cNvPr>
                      <p:cNvSpPr txBox="1"/>
                      <p:nvPr/>
                    </p:nvSpPr>
                    <p:spPr>
                      <a:xfrm>
                        <a:off x="3143397" y="5633989"/>
                        <a:ext cx="724405" cy="178421"/>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dirty="0">
                            <a:solidFill>
                              <a:srgbClr val="FF0000"/>
                            </a:solidFill>
                            <a:latin typeface="BIZ UDPゴシック" panose="020B0400000000000000" pitchFamily="50" charset="-128"/>
                            <a:ea typeface="BIZ UDPゴシック" panose="020B0400000000000000" pitchFamily="50" charset="-128"/>
                          </a:rPr>
                          <a:t>ふくごう</a:t>
                        </a:r>
                        <a:endParaRPr kumimoji="1" lang="ja-JP" altLang="en-US" sz="8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sp>
                    <p:nvSpPr>
                      <p:cNvPr id="25" name="このように">
                        <a:extLst>
                          <a:ext uri="{FF2B5EF4-FFF2-40B4-BE49-F238E27FC236}">
                            <a16:creationId xmlns:a16="http://schemas.microsoft.com/office/drawing/2014/main" id="{FDE274A2-7A0A-4BAB-98FB-2C132E34E18C}"/>
                          </a:ext>
                        </a:extLst>
                      </p:cNvPr>
                      <p:cNvSpPr txBox="1"/>
                      <p:nvPr/>
                    </p:nvSpPr>
                    <p:spPr>
                      <a:xfrm>
                        <a:off x="3099537" y="4723946"/>
                        <a:ext cx="1604313" cy="330345"/>
                      </a:xfrm>
                      <a:prstGeom prst="rect">
                        <a:avLst/>
                      </a:prstGeom>
                      <a:noFill/>
                    </p:spPr>
                    <p:txBody>
                      <a:bodyPr wrap="square" rtlCol="0">
                        <a:spAutoFit/>
                      </a:bodyPr>
                      <a:lstStyle/>
                      <a:p>
                        <a:pPr marL="0" marR="0" lvl="0" indent="0" algn="dist" defTabSz="914400" rtl="0" eaLnBrk="1" fontAlgn="auto" latinLnBrk="0" hangingPunct="1">
                          <a:lnSpc>
                            <a:spcPct val="15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このように、</a:t>
                        </a:r>
                        <a:endParaRPr kumimoji="1" lang="en-US" altLang="ja-JP" sz="1600" b="0"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endParaRPr>
                      </a:p>
                    </p:txBody>
                  </p:sp>
                  <p:pic>
                    <p:nvPicPr>
                      <p:cNvPr id="27" name="電球画像">
                        <a:extLst>
                          <a:ext uri="{FF2B5EF4-FFF2-40B4-BE49-F238E27FC236}">
                            <a16:creationId xmlns:a16="http://schemas.microsoft.com/office/drawing/2014/main" id="{6694F613-DA62-4EFE-A357-48CE643CD798}"/>
                          </a:ext>
                        </a:extLst>
                      </p:cNvPr>
                      <p:cNvPicPr>
                        <a:picLocks noChangeAspect="1"/>
                      </p:cNvPicPr>
                      <p:nvPr/>
                    </p:nvPicPr>
                    <p:blipFill>
                      <a:blip r:embed="rId3"/>
                      <a:stretch>
                        <a:fillRect/>
                      </a:stretch>
                    </p:blipFill>
                    <p:spPr>
                      <a:xfrm>
                        <a:off x="2806829" y="4674120"/>
                        <a:ext cx="440954" cy="397700"/>
                      </a:xfrm>
                      <a:prstGeom prst="rect">
                        <a:avLst/>
                      </a:prstGeom>
                    </p:spPr>
                  </p:pic>
                </p:grpSp>
                <p:sp>
                  <p:nvSpPr>
                    <p:cNvPr id="28" name="よ">
                      <a:extLst>
                        <a:ext uri="{FF2B5EF4-FFF2-40B4-BE49-F238E27FC236}">
                          <a16:creationId xmlns:a16="http://schemas.microsoft.com/office/drawing/2014/main" id="{9B448D0C-17BB-47C1-89CF-1E58002D3EAC}"/>
                        </a:ext>
                      </a:extLst>
                    </p:cNvPr>
                    <p:cNvSpPr txBox="1"/>
                    <p:nvPr/>
                  </p:nvSpPr>
                  <p:spPr>
                    <a:xfrm>
                      <a:off x="1869275" y="4676048"/>
                      <a:ext cx="246320" cy="178421"/>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よ</a:t>
                      </a:r>
                    </a:p>
                  </p:txBody>
                </p:sp>
              </p:grpSp>
            </p:grpSp>
            <p:sp>
              <p:nvSpPr>
                <p:cNvPr id="59" name="違う種類のグラフを">
                  <a:extLst>
                    <a:ext uri="{FF2B5EF4-FFF2-40B4-BE49-F238E27FC236}">
                      <a16:creationId xmlns:a16="http://schemas.microsoft.com/office/drawing/2014/main" id="{16D4170E-7ADD-4A92-B8CA-C902D2051601}"/>
                    </a:ext>
                  </a:extLst>
                </p:cNvPr>
                <p:cNvSpPr txBox="1"/>
                <p:nvPr/>
              </p:nvSpPr>
              <p:spPr>
                <a:xfrm>
                  <a:off x="490334" y="2304053"/>
                  <a:ext cx="2330903" cy="356308"/>
                </a:xfrm>
                <a:prstGeom prst="rect">
                  <a:avLst/>
                </a:prstGeom>
                <a:noFill/>
              </p:spPr>
              <p:txBody>
                <a:bodyPr wrap="square" rtlCol="0">
                  <a:spAutoFit/>
                </a:bodyPr>
                <a:lstStyle/>
                <a:p>
                  <a:pPr marL="0" marR="0" lvl="0" indent="0" algn="dist" defTabSz="914400" rtl="0" eaLnBrk="1" fontAlgn="auto" latinLnBrk="0" hangingPunct="1">
                    <a:lnSpc>
                      <a:spcPct val="15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違う種類のグラフを</a:t>
                  </a:r>
                  <a:endParaRPr kumimoji="1" lang="en-US" altLang="ja-JP" sz="1600" b="0"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endParaRPr>
                </a:p>
              </p:txBody>
            </p:sp>
            <p:sp>
              <p:nvSpPr>
                <p:cNvPr id="60" name="組み合わせたグラフを">
                  <a:extLst>
                    <a:ext uri="{FF2B5EF4-FFF2-40B4-BE49-F238E27FC236}">
                      <a16:creationId xmlns:a16="http://schemas.microsoft.com/office/drawing/2014/main" id="{46EE524D-8A72-42E1-B155-2DFC8FF0DB5B}"/>
                    </a:ext>
                  </a:extLst>
                </p:cNvPr>
                <p:cNvSpPr txBox="1"/>
                <p:nvPr/>
              </p:nvSpPr>
              <p:spPr>
                <a:xfrm>
                  <a:off x="497486" y="2623537"/>
                  <a:ext cx="2344560" cy="356308"/>
                </a:xfrm>
                <a:prstGeom prst="rect">
                  <a:avLst/>
                </a:prstGeom>
                <a:noFill/>
              </p:spPr>
              <p:txBody>
                <a:bodyPr wrap="square" rtlCol="0">
                  <a:spAutoFit/>
                </a:bodyPr>
                <a:lstStyle/>
                <a:p>
                  <a:pPr marL="0" marR="0" lvl="0" indent="0" algn="dist" defTabSz="914400" rtl="0" eaLnBrk="1" fontAlgn="auto" latinLnBrk="0" hangingPunct="1">
                    <a:lnSpc>
                      <a:spcPct val="15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組み合わせたグラフを</a:t>
                  </a:r>
                  <a:endParaRPr kumimoji="1" lang="en-US" altLang="ja-JP" sz="1600" b="0"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53" name="えん">
                <a:extLst>
                  <a:ext uri="{FF2B5EF4-FFF2-40B4-BE49-F238E27FC236}">
                    <a16:creationId xmlns:a16="http://schemas.microsoft.com/office/drawing/2014/main" id="{50A66215-AB1E-4A27-BF9F-D605DB63A639}"/>
                  </a:ext>
                </a:extLst>
              </p:cNvPr>
              <p:cNvSpPr txBox="1"/>
              <p:nvPr/>
            </p:nvSpPr>
            <p:spPr>
              <a:xfrm>
                <a:off x="1000351" y="1092986"/>
                <a:ext cx="669086" cy="2154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しゅるい</a:t>
                </a:r>
              </a:p>
            </p:txBody>
          </p:sp>
          <p:sp>
            <p:nvSpPr>
              <p:cNvPr id="61" name="えん">
                <a:extLst>
                  <a:ext uri="{FF2B5EF4-FFF2-40B4-BE49-F238E27FC236}">
                    <a16:creationId xmlns:a16="http://schemas.microsoft.com/office/drawing/2014/main" id="{525F66CF-1493-4DB3-AD62-FE22CE25542F}"/>
                  </a:ext>
                </a:extLst>
              </p:cNvPr>
              <p:cNvSpPr txBox="1"/>
              <p:nvPr/>
            </p:nvSpPr>
            <p:spPr>
              <a:xfrm>
                <a:off x="572912" y="1453842"/>
                <a:ext cx="253243" cy="2154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く</a:t>
                </a:r>
              </a:p>
            </p:txBody>
          </p:sp>
          <p:sp>
            <p:nvSpPr>
              <p:cNvPr id="65" name="えん">
                <a:extLst>
                  <a:ext uri="{FF2B5EF4-FFF2-40B4-BE49-F238E27FC236}">
                    <a16:creationId xmlns:a16="http://schemas.microsoft.com/office/drawing/2014/main" id="{B79ECBEA-92C7-4D20-A21B-D5CE84F40851}"/>
                  </a:ext>
                </a:extLst>
              </p:cNvPr>
              <p:cNvSpPr txBox="1"/>
              <p:nvPr/>
            </p:nvSpPr>
            <p:spPr>
              <a:xfrm>
                <a:off x="1021510" y="1457751"/>
                <a:ext cx="253243" cy="2154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あ</a:t>
                </a:r>
              </a:p>
            </p:txBody>
          </p:sp>
        </p:grpSp>
        <p:sp>
          <p:nvSpPr>
            <p:cNvPr id="130" name="えん">
              <a:extLst>
                <a:ext uri="{FF2B5EF4-FFF2-40B4-BE49-F238E27FC236}">
                  <a16:creationId xmlns:a16="http://schemas.microsoft.com/office/drawing/2014/main" id="{5382D589-A2E9-4EC6-8F3C-4EEE5B7AC2C6}"/>
                </a:ext>
              </a:extLst>
            </p:cNvPr>
            <p:cNvSpPr txBox="1"/>
            <p:nvPr/>
          </p:nvSpPr>
          <p:spPr>
            <a:xfrm>
              <a:off x="558589" y="912090"/>
              <a:ext cx="433279" cy="2154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ちが</a:t>
              </a:r>
            </a:p>
          </p:txBody>
        </p:sp>
      </p:grpSp>
      <p:grpSp>
        <p:nvGrpSpPr>
          <p:cNvPr id="131" name="前へ／次へ">
            <a:extLst>
              <a:ext uri="{FF2B5EF4-FFF2-40B4-BE49-F238E27FC236}">
                <a16:creationId xmlns:a16="http://schemas.microsoft.com/office/drawing/2014/main" id="{17760687-8FC9-4057-AC1B-EDF3C0264379}"/>
              </a:ext>
            </a:extLst>
          </p:cNvPr>
          <p:cNvGrpSpPr/>
          <p:nvPr/>
        </p:nvGrpSpPr>
        <p:grpSpPr>
          <a:xfrm>
            <a:off x="10297220" y="169989"/>
            <a:ext cx="1660749" cy="869453"/>
            <a:chOff x="10297220" y="169989"/>
            <a:chExt cx="1660749" cy="869453"/>
          </a:xfrm>
        </p:grpSpPr>
        <p:pic>
          <p:nvPicPr>
            <p:cNvPr id="133" name="図 132">
              <a:hlinkClick r:id="rId6" action="ppaction://hlinksldjump"/>
              <a:extLst>
                <a:ext uri="{FF2B5EF4-FFF2-40B4-BE49-F238E27FC236}">
                  <a16:creationId xmlns:a16="http://schemas.microsoft.com/office/drawing/2014/main" id="{086BCD34-1D23-4C90-BBDB-F676F7886CEF}"/>
                </a:ext>
              </a:extLst>
            </p:cNvPr>
            <p:cNvPicPr>
              <a:picLocks noChangeAspect="1"/>
            </p:cNvPicPr>
            <p:nvPr/>
          </p:nvPicPr>
          <p:blipFill>
            <a:blip r:embed="rId7"/>
            <a:stretch>
              <a:fillRect/>
            </a:stretch>
          </p:blipFill>
          <p:spPr>
            <a:xfrm>
              <a:off x="10297220" y="179831"/>
              <a:ext cx="737680" cy="859611"/>
            </a:xfrm>
            <a:prstGeom prst="rect">
              <a:avLst/>
            </a:prstGeom>
          </p:spPr>
        </p:pic>
        <p:pic>
          <p:nvPicPr>
            <p:cNvPr id="134" name="図 133">
              <a:hlinkClick r:id="rId8" action="ppaction://hlinksldjump"/>
              <a:extLst>
                <a:ext uri="{FF2B5EF4-FFF2-40B4-BE49-F238E27FC236}">
                  <a16:creationId xmlns:a16="http://schemas.microsoft.com/office/drawing/2014/main" id="{5E85C4ED-5D33-43F7-8D2E-645B4B604BDD}"/>
                </a:ext>
              </a:extLst>
            </p:cNvPr>
            <p:cNvPicPr>
              <a:picLocks noChangeAspect="1"/>
            </p:cNvPicPr>
            <p:nvPr/>
          </p:nvPicPr>
          <p:blipFill>
            <a:blip r:embed="rId9"/>
            <a:stretch>
              <a:fillRect/>
            </a:stretch>
          </p:blipFill>
          <p:spPr>
            <a:xfrm>
              <a:off x="11220289" y="169989"/>
              <a:ext cx="737680" cy="859611"/>
            </a:xfrm>
            <a:prstGeom prst="rect">
              <a:avLst/>
            </a:prstGeom>
          </p:spPr>
        </p:pic>
      </p:grpSp>
      <p:sp>
        <p:nvSpPr>
          <p:cNvPr id="125" name="フレーム">
            <a:extLst>
              <a:ext uri="{FF2B5EF4-FFF2-40B4-BE49-F238E27FC236}">
                <a16:creationId xmlns:a16="http://schemas.microsoft.com/office/drawing/2014/main" id="{C37D9483-EE2E-45F5-95B1-9E31C1C110C4}"/>
              </a:ext>
            </a:extLst>
          </p:cNvPr>
          <p:cNvSpPr/>
          <p:nvPr/>
        </p:nvSpPr>
        <p:spPr>
          <a:xfrm>
            <a:off x="10029941" y="8445"/>
            <a:ext cx="2151732" cy="1098715"/>
          </a:xfrm>
          <a:prstGeom prst="fram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kumimoji="1" lang="ja-JP" altLang="en-US" dirty="0">
              <a:solidFill>
                <a:schemeClr val="tx1"/>
              </a:solidFill>
            </a:endParaRPr>
          </a:p>
        </p:txBody>
      </p:sp>
    </p:spTree>
    <p:extLst>
      <p:ext uri="{BB962C8B-B14F-4D97-AF65-F5344CB8AC3E}">
        <p14:creationId xmlns:p14="http://schemas.microsoft.com/office/powerpoint/2010/main" val="3501726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66"/>
                                        </p:tgtEl>
                                        <p:attrNameLst>
                                          <p:attrName>style.visibility</p:attrName>
                                        </p:attrNameLst>
                                      </p:cBhvr>
                                      <p:to>
                                        <p:strVal val="visible"/>
                                      </p:to>
                                    </p:set>
                                    <p:animEffect transition="in" filter="wipe(down)">
                                      <p:cBhvr>
                                        <p:cTn id="13" dur="1000"/>
                                        <p:tgtEl>
                                          <p:spTgt spid="66"/>
                                        </p:tgtEl>
                                      </p:cBhvr>
                                    </p:animEffect>
                                  </p:childTnLst>
                                </p:cTn>
                              </p:par>
                            </p:childTnLst>
                          </p:cTn>
                        </p:par>
                        <p:par>
                          <p:cTn id="14" fill="hold">
                            <p:stCondLst>
                              <p:cond delay="2000"/>
                            </p:stCondLst>
                            <p:childTnLst>
                              <p:par>
                                <p:cTn id="15" presetID="21" presetClass="entr" presetSubtype="1"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wheel(1)">
                                      <p:cBhvr>
                                        <p:cTn id="17" dur="2000"/>
                                        <p:tgtEl>
                                          <p:spTgt spid="63"/>
                                        </p:tgtEl>
                                      </p:cBhvr>
                                    </p:animEffect>
                                  </p:childTnLst>
                                </p:cTn>
                              </p:par>
                            </p:childTnLst>
                          </p:cTn>
                        </p:par>
                        <p:par>
                          <p:cTn id="18" fill="hold">
                            <p:stCondLst>
                              <p:cond delay="4000"/>
                            </p:stCondLst>
                            <p:childTnLst>
                              <p:par>
                                <p:cTn id="19" presetID="22" presetClass="entr" presetSubtype="8" fill="hold" nodeType="afterEffect">
                                  <p:stCondLst>
                                    <p:cond delay="0"/>
                                  </p:stCondLst>
                                  <p:childTnLst>
                                    <p:set>
                                      <p:cBhvr>
                                        <p:cTn id="20" dur="1" fill="hold">
                                          <p:stCondLst>
                                            <p:cond delay="0"/>
                                          </p:stCondLst>
                                        </p:cTn>
                                        <p:tgtEl>
                                          <p:spTgt spid="71"/>
                                        </p:tgtEl>
                                        <p:attrNameLst>
                                          <p:attrName>style.visibility</p:attrName>
                                        </p:attrNameLst>
                                      </p:cBhvr>
                                      <p:to>
                                        <p:strVal val="visible"/>
                                      </p:to>
                                    </p:set>
                                    <p:animEffect transition="in" filter="wipe(left)">
                                      <p:cBhvr>
                                        <p:cTn id="21" dur="1000"/>
                                        <p:tgtEl>
                                          <p:spTgt spid="71"/>
                                        </p:tgtEl>
                                      </p:cBhvr>
                                    </p:animEffect>
                                  </p:childTnLst>
                                </p:cTn>
                              </p:par>
                              <p:par>
                                <p:cTn id="22" presetID="22" presetClass="entr" presetSubtype="8" fill="hold" nodeType="withEffect">
                                  <p:stCondLst>
                                    <p:cond delay="0"/>
                                  </p:stCondLst>
                                  <p:childTnLst>
                                    <p:set>
                                      <p:cBhvr>
                                        <p:cTn id="23" dur="1" fill="hold">
                                          <p:stCondLst>
                                            <p:cond delay="0"/>
                                          </p:stCondLst>
                                        </p:cTn>
                                        <p:tgtEl>
                                          <p:spTgt spid="68"/>
                                        </p:tgtEl>
                                        <p:attrNameLst>
                                          <p:attrName>style.visibility</p:attrName>
                                        </p:attrNameLst>
                                      </p:cBhvr>
                                      <p:to>
                                        <p:strVal val="visible"/>
                                      </p:to>
                                    </p:set>
                                    <p:animEffect transition="in" filter="wipe(left)">
                                      <p:cBhvr>
                                        <p:cTn id="24" dur="1000"/>
                                        <p:tgtEl>
                                          <p:spTgt spid="68"/>
                                        </p:tgtEl>
                                      </p:cBhvr>
                                    </p:animEffect>
                                  </p:childTnLst>
                                </p:cTn>
                              </p:par>
                            </p:childTnLst>
                          </p:cTn>
                        </p:par>
                        <p:par>
                          <p:cTn id="25" fill="hold">
                            <p:stCondLst>
                              <p:cond delay="5000"/>
                            </p:stCondLst>
                            <p:childTnLst>
                              <p:par>
                                <p:cTn id="26" presetID="21" presetClass="entr" presetSubtype="1"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wheel(1)">
                                      <p:cBhvr>
                                        <p:cTn id="28" dur="2000"/>
                                        <p:tgtEl>
                                          <p:spTgt spid="64"/>
                                        </p:tgtEl>
                                      </p:cBhvr>
                                    </p:animEffect>
                                  </p:childTnLst>
                                </p:cTn>
                              </p:par>
                            </p:childTnLst>
                          </p:cTn>
                        </p:par>
                        <p:par>
                          <p:cTn id="29" fill="hold">
                            <p:stCondLst>
                              <p:cond delay="7000"/>
                            </p:stCondLst>
                            <p:childTnLst>
                              <p:par>
                                <p:cTn id="30" presetID="55" presetClass="entr" presetSubtype="0" fill="hold" nodeType="after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1000" fill="hold"/>
                                        <p:tgtEl>
                                          <p:spTgt spid="5"/>
                                        </p:tgtEl>
                                        <p:attrNameLst>
                                          <p:attrName>ppt_w</p:attrName>
                                        </p:attrNameLst>
                                      </p:cBhvr>
                                      <p:tavLst>
                                        <p:tav tm="0">
                                          <p:val>
                                            <p:strVal val="#ppt_w*0.70"/>
                                          </p:val>
                                        </p:tav>
                                        <p:tav tm="100000">
                                          <p:val>
                                            <p:strVal val="#ppt_w"/>
                                          </p:val>
                                        </p:tav>
                                      </p:tavLst>
                                    </p:anim>
                                    <p:anim calcmode="lin" valueType="num">
                                      <p:cBhvr>
                                        <p:cTn id="33" dur="1000" fill="hold"/>
                                        <p:tgtEl>
                                          <p:spTgt spid="5"/>
                                        </p:tgtEl>
                                        <p:attrNameLst>
                                          <p:attrName>ppt_h</p:attrName>
                                        </p:attrNameLst>
                                      </p:cBhvr>
                                      <p:tavLst>
                                        <p:tav tm="0">
                                          <p:val>
                                            <p:strVal val="#ppt_h"/>
                                          </p:val>
                                        </p:tav>
                                        <p:tav tm="100000">
                                          <p:val>
                                            <p:strVal val="#ppt_h"/>
                                          </p:val>
                                        </p:tav>
                                      </p:tavLst>
                                    </p:anim>
                                    <p:animEffect transition="in" filter="fade">
                                      <p:cBhvr>
                                        <p:cTn id="34" dur="1000"/>
                                        <p:tgtEl>
                                          <p:spTgt spid="5"/>
                                        </p:tgtEl>
                                      </p:cBhvr>
                                    </p:animEffect>
                                  </p:childTnLst>
                                </p:cTn>
                              </p:par>
                            </p:childTnLst>
                          </p:cTn>
                        </p:par>
                        <p:par>
                          <p:cTn id="35" fill="hold">
                            <p:stCondLst>
                              <p:cond delay="8000"/>
                            </p:stCondLst>
                            <p:childTnLst>
                              <p:par>
                                <p:cTn id="36" presetID="31" presetClass="entr" presetSubtype="0" fill="hold" nodeType="afterEffect">
                                  <p:stCondLst>
                                    <p:cond delay="500"/>
                                  </p:stCondLst>
                                  <p:childTnLst>
                                    <p:set>
                                      <p:cBhvr>
                                        <p:cTn id="37" dur="1" fill="hold">
                                          <p:stCondLst>
                                            <p:cond delay="0"/>
                                          </p:stCondLst>
                                        </p:cTn>
                                        <p:tgtEl>
                                          <p:spTgt spid="10"/>
                                        </p:tgtEl>
                                        <p:attrNameLst>
                                          <p:attrName>style.visibility</p:attrName>
                                        </p:attrNameLst>
                                      </p:cBhvr>
                                      <p:to>
                                        <p:strVal val="visible"/>
                                      </p:to>
                                    </p:set>
                                    <p:anim calcmode="lin" valueType="num">
                                      <p:cBhvr>
                                        <p:cTn id="38" dur="1500" fill="hold"/>
                                        <p:tgtEl>
                                          <p:spTgt spid="10"/>
                                        </p:tgtEl>
                                        <p:attrNameLst>
                                          <p:attrName>ppt_w</p:attrName>
                                        </p:attrNameLst>
                                      </p:cBhvr>
                                      <p:tavLst>
                                        <p:tav tm="0">
                                          <p:val>
                                            <p:fltVal val="0"/>
                                          </p:val>
                                        </p:tav>
                                        <p:tav tm="100000">
                                          <p:val>
                                            <p:strVal val="#ppt_w"/>
                                          </p:val>
                                        </p:tav>
                                      </p:tavLst>
                                    </p:anim>
                                    <p:anim calcmode="lin" valueType="num">
                                      <p:cBhvr>
                                        <p:cTn id="39" dur="1500" fill="hold"/>
                                        <p:tgtEl>
                                          <p:spTgt spid="10"/>
                                        </p:tgtEl>
                                        <p:attrNameLst>
                                          <p:attrName>ppt_h</p:attrName>
                                        </p:attrNameLst>
                                      </p:cBhvr>
                                      <p:tavLst>
                                        <p:tav tm="0">
                                          <p:val>
                                            <p:fltVal val="0"/>
                                          </p:val>
                                        </p:tav>
                                        <p:tav tm="100000">
                                          <p:val>
                                            <p:strVal val="#ppt_h"/>
                                          </p:val>
                                        </p:tav>
                                      </p:tavLst>
                                    </p:anim>
                                    <p:anim calcmode="lin" valueType="num">
                                      <p:cBhvr>
                                        <p:cTn id="40" dur="1500" fill="hold"/>
                                        <p:tgtEl>
                                          <p:spTgt spid="10"/>
                                        </p:tgtEl>
                                        <p:attrNameLst>
                                          <p:attrName>style.rotation</p:attrName>
                                        </p:attrNameLst>
                                      </p:cBhvr>
                                      <p:tavLst>
                                        <p:tav tm="0">
                                          <p:val>
                                            <p:fltVal val="90"/>
                                          </p:val>
                                        </p:tav>
                                        <p:tav tm="100000">
                                          <p:val>
                                            <p:fltVal val="0"/>
                                          </p:val>
                                        </p:tav>
                                      </p:tavLst>
                                    </p:anim>
                                    <p:animEffect transition="in" filter="fade">
                                      <p:cBhvr>
                                        <p:cTn id="41" dur="1500"/>
                                        <p:tgtEl>
                                          <p:spTgt spid="10"/>
                                        </p:tgtEl>
                                      </p:cBhvr>
                                    </p:animEffect>
                                  </p:childTnLst>
                                </p:cTn>
                              </p:par>
                            </p:childTnLst>
                          </p:cTn>
                        </p:par>
                        <p:par>
                          <p:cTn id="42" fill="hold">
                            <p:stCondLst>
                              <p:cond delay="10000"/>
                            </p:stCondLst>
                            <p:childTnLst>
                              <p:par>
                                <p:cTn id="43" presetID="26" presetClass="emph" presetSubtype="0" fill="hold" nodeType="afterEffect">
                                  <p:stCondLst>
                                    <p:cond delay="0"/>
                                  </p:stCondLst>
                                  <p:childTnLst>
                                    <p:animEffect transition="out" filter="fade">
                                      <p:cBhvr>
                                        <p:cTn id="44" dur="500" tmFilter="0, 0; .2, .5; .8, .5; 1, 0"/>
                                        <p:tgtEl>
                                          <p:spTgt spid="10"/>
                                        </p:tgtEl>
                                      </p:cBhvr>
                                    </p:animEffect>
                                    <p:animScale>
                                      <p:cBhvr>
                                        <p:cTn id="45" dur="250" autoRev="1" fill="hold"/>
                                        <p:tgtEl>
                                          <p:spTgt spid="10"/>
                                        </p:tgtEl>
                                      </p:cBhvr>
                                      <p:by x="105000" y="105000"/>
                                    </p:animScale>
                                  </p:childTnLst>
                                </p:cTn>
                              </p:par>
                            </p:childTnLst>
                          </p:cTn>
                        </p:par>
                        <p:par>
                          <p:cTn id="46" fill="hold">
                            <p:stCondLst>
                              <p:cond delay="10500"/>
                            </p:stCondLst>
                            <p:childTnLst>
                              <p:par>
                                <p:cTn id="47" presetID="42" presetClass="entr" presetSubtype="0" fill="hold" nodeType="afterEffect">
                                  <p:stCondLst>
                                    <p:cond delay="50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a:extLst>
              <a:ext uri="{FF2B5EF4-FFF2-40B4-BE49-F238E27FC236}">
                <a16:creationId xmlns:a16="http://schemas.microsoft.com/office/drawing/2014/main" id="{59F02C92-47A1-9B3E-B06C-277ABD0BC95B}"/>
              </a:ext>
            </a:extLst>
          </p:cNvPr>
          <p:cNvGrpSpPr/>
          <p:nvPr/>
        </p:nvGrpSpPr>
        <p:grpSpPr>
          <a:xfrm>
            <a:off x="-5471161" y="-11567160"/>
            <a:ext cx="23134321" cy="23134320"/>
            <a:chOff x="-2316480" y="-8016240"/>
            <a:chExt cx="16032481" cy="16032480"/>
          </a:xfrm>
        </p:grpSpPr>
        <p:sp>
          <p:nvSpPr>
            <p:cNvPr id="6" name="楕円 5">
              <a:extLst>
                <a:ext uri="{FF2B5EF4-FFF2-40B4-BE49-F238E27FC236}">
                  <a16:creationId xmlns:a16="http://schemas.microsoft.com/office/drawing/2014/main" id="{E23999D1-BFF2-AFB6-BC1E-93CEBB4A5306}"/>
                </a:ext>
              </a:extLst>
            </p:cNvPr>
            <p:cNvSpPr/>
            <p:nvPr/>
          </p:nvSpPr>
          <p:spPr>
            <a:xfrm>
              <a:off x="-2316480" y="-8016240"/>
              <a:ext cx="16032480" cy="16032480"/>
            </a:xfrm>
            <a:prstGeom prst="ellipse">
              <a:avLst/>
            </a:prstGeom>
            <a:solidFill>
              <a:schemeClr val="accent3">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フリーフォーム: 図形 4">
              <a:extLst>
                <a:ext uri="{FF2B5EF4-FFF2-40B4-BE49-F238E27FC236}">
                  <a16:creationId xmlns:a16="http://schemas.microsoft.com/office/drawing/2014/main" id="{EC473C71-6BB5-2FD1-9D6F-E46B879F2A26}"/>
                </a:ext>
              </a:extLst>
            </p:cNvPr>
            <p:cNvSpPr/>
            <p:nvPr/>
          </p:nvSpPr>
          <p:spPr>
            <a:xfrm>
              <a:off x="-2316478" y="-8016238"/>
              <a:ext cx="16032479" cy="8016239"/>
            </a:xfrm>
            <a:custGeom>
              <a:avLst/>
              <a:gdLst>
                <a:gd name="connsiteX0" fmla="*/ 8016239 w 16032479"/>
                <a:gd name="connsiteY0" fmla="*/ 0 h 8016239"/>
                <a:gd name="connsiteX1" fmla="*/ 16032479 w 16032479"/>
                <a:gd name="connsiteY1" fmla="*/ 8016239 h 8016239"/>
                <a:gd name="connsiteX2" fmla="*/ 0 w 16032479"/>
                <a:gd name="connsiteY2" fmla="*/ 8016239 h 8016239"/>
                <a:gd name="connsiteX3" fmla="*/ 8016239 w 16032479"/>
                <a:gd name="connsiteY3" fmla="*/ 0 h 8016239"/>
              </a:gdLst>
              <a:ahLst/>
              <a:cxnLst>
                <a:cxn ang="0">
                  <a:pos x="connsiteX0" y="connsiteY0"/>
                </a:cxn>
                <a:cxn ang="0">
                  <a:pos x="connsiteX1" y="connsiteY1"/>
                </a:cxn>
                <a:cxn ang="0">
                  <a:pos x="connsiteX2" y="connsiteY2"/>
                </a:cxn>
                <a:cxn ang="0">
                  <a:pos x="connsiteX3" y="connsiteY3"/>
                </a:cxn>
              </a:cxnLst>
              <a:rect l="l" t="t" r="r" b="b"/>
              <a:pathLst>
                <a:path w="16032479" h="8016239">
                  <a:moveTo>
                    <a:pt x="8016239" y="0"/>
                  </a:moveTo>
                  <a:cubicBezTo>
                    <a:pt x="12443486" y="0"/>
                    <a:pt x="16032479" y="3588992"/>
                    <a:pt x="16032479" y="8016239"/>
                  </a:cubicBezTo>
                  <a:lnTo>
                    <a:pt x="0" y="8016239"/>
                  </a:lnTo>
                  <a:cubicBezTo>
                    <a:pt x="0" y="3588992"/>
                    <a:pt x="3588992" y="0"/>
                    <a:pt x="8016239" y="0"/>
                  </a:cubicBezTo>
                  <a:close/>
                </a:path>
              </a:pathLst>
            </a:cu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kumimoji="1" lang="ja-JP" altLang="en-US"/>
            </a:p>
          </p:txBody>
        </p:sp>
      </p:grpSp>
      <p:grpSp>
        <p:nvGrpSpPr>
          <p:cNvPr id="11" name="グループ化 10">
            <a:extLst>
              <a:ext uri="{FF2B5EF4-FFF2-40B4-BE49-F238E27FC236}">
                <a16:creationId xmlns:a16="http://schemas.microsoft.com/office/drawing/2014/main" id="{CD2852BC-D89C-84D2-797E-DD9B6F0F6F89}"/>
              </a:ext>
            </a:extLst>
          </p:cNvPr>
          <p:cNvGrpSpPr/>
          <p:nvPr/>
        </p:nvGrpSpPr>
        <p:grpSpPr>
          <a:xfrm>
            <a:off x="-5471161" y="-11567160"/>
            <a:ext cx="23134321" cy="23134320"/>
            <a:chOff x="-2316480" y="-8016240"/>
            <a:chExt cx="16032481" cy="16032480"/>
          </a:xfrm>
        </p:grpSpPr>
        <p:sp>
          <p:nvSpPr>
            <p:cNvPr id="12" name="楕円 11">
              <a:extLst>
                <a:ext uri="{FF2B5EF4-FFF2-40B4-BE49-F238E27FC236}">
                  <a16:creationId xmlns:a16="http://schemas.microsoft.com/office/drawing/2014/main" id="{D5136B24-CF4D-A440-C3DB-EE35191762D7}"/>
                </a:ext>
              </a:extLst>
            </p:cNvPr>
            <p:cNvSpPr/>
            <p:nvPr/>
          </p:nvSpPr>
          <p:spPr>
            <a:xfrm>
              <a:off x="-2316480" y="-8016240"/>
              <a:ext cx="16032480" cy="16032480"/>
            </a:xfrm>
            <a:prstGeom prst="ellipse">
              <a:avLst/>
            </a:prstGeom>
            <a:solidFill>
              <a:schemeClr val="accent3">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フリーフォーム: 図形 12">
              <a:extLst>
                <a:ext uri="{FF2B5EF4-FFF2-40B4-BE49-F238E27FC236}">
                  <a16:creationId xmlns:a16="http://schemas.microsoft.com/office/drawing/2014/main" id="{FD7BE2C5-E3F9-64E4-1F73-7CAC9327C313}"/>
                </a:ext>
              </a:extLst>
            </p:cNvPr>
            <p:cNvSpPr/>
            <p:nvPr/>
          </p:nvSpPr>
          <p:spPr>
            <a:xfrm>
              <a:off x="-2316478" y="-8016238"/>
              <a:ext cx="16032479" cy="8016239"/>
            </a:xfrm>
            <a:custGeom>
              <a:avLst/>
              <a:gdLst>
                <a:gd name="connsiteX0" fmla="*/ 8016239 w 16032479"/>
                <a:gd name="connsiteY0" fmla="*/ 0 h 8016239"/>
                <a:gd name="connsiteX1" fmla="*/ 16032479 w 16032479"/>
                <a:gd name="connsiteY1" fmla="*/ 8016239 h 8016239"/>
                <a:gd name="connsiteX2" fmla="*/ 0 w 16032479"/>
                <a:gd name="connsiteY2" fmla="*/ 8016239 h 8016239"/>
                <a:gd name="connsiteX3" fmla="*/ 8016239 w 16032479"/>
                <a:gd name="connsiteY3" fmla="*/ 0 h 8016239"/>
              </a:gdLst>
              <a:ahLst/>
              <a:cxnLst>
                <a:cxn ang="0">
                  <a:pos x="connsiteX0" y="connsiteY0"/>
                </a:cxn>
                <a:cxn ang="0">
                  <a:pos x="connsiteX1" y="connsiteY1"/>
                </a:cxn>
                <a:cxn ang="0">
                  <a:pos x="connsiteX2" y="connsiteY2"/>
                </a:cxn>
                <a:cxn ang="0">
                  <a:pos x="connsiteX3" y="connsiteY3"/>
                </a:cxn>
              </a:cxnLst>
              <a:rect l="l" t="t" r="r" b="b"/>
              <a:pathLst>
                <a:path w="16032479" h="8016239">
                  <a:moveTo>
                    <a:pt x="8016239" y="0"/>
                  </a:moveTo>
                  <a:cubicBezTo>
                    <a:pt x="12443486" y="0"/>
                    <a:pt x="16032479" y="3588992"/>
                    <a:pt x="16032479" y="8016239"/>
                  </a:cubicBezTo>
                  <a:lnTo>
                    <a:pt x="0" y="8016239"/>
                  </a:lnTo>
                  <a:cubicBezTo>
                    <a:pt x="0" y="3588992"/>
                    <a:pt x="3588992" y="0"/>
                    <a:pt x="8016239" y="0"/>
                  </a:cubicBezTo>
                  <a:close/>
                </a:path>
              </a:pathLst>
            </a:custGeom>
            <a:solidFill>
              <a:schemeClr val="bg2">
                <a:lumMod val="85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grpSp>
      <p:grpSp>
        <p:nvGrpSpPr>
          <p:cNvPr id="17" name="グループ化 16">
            <a:extLst>
              <a:ext uri="{FF2B5EF4-FFF2-40B4-BE49-F238E27FC236}">
                <a16:creationId xmlns:a16="http://schemas.microsoft.com/office/drawing/2014/main" id="{22E23CAF-1789-06DB-8C6F-DF3D97A077AA}"/>
              </a:ext>
            </a:extLst>
          </p:cNvPr>
          <p:cNvGrpSpPr/>
          <p:nvPr/>
        </p:nvGrpSpPr>
        <p:grpSpPr>
          <a:xfrm>
            <a:off x="-5471161" y="-11567160"/>
            <a:ext cx="23134321" cy="23134320"/>
            <a:chOff x="-2316480" y="-8016240"/>
            <a:chExt cx="16032481" cy="16032480"/>
          </a:xfrm>
        </p:grpSpPr>
        <p:sp>
          <p:nvSpPr>
            <p:cNvPr id="18" name="楕円 17">
              <a:extLst>
                <a:ext uri="{FF2B5EF4-FFF2-40B4-BE49-F238E27FC236}">
                  <a16:creationId xmlns:a16="http://schemas.microsoft.com/office/drawing/2014/main" id="{29AC7662-82F0-6BDE-F382-6FCD8C7BE9BA}"/>
                </a:ext>
              </a:extLst>
            </p:cNvPr>
            <p:cNvSpPr/>
            <p:nvPr/>
          </p:nvSpPr>
          <p:spPr>
            <a:xfrm>
              <a:off x="-2316480" y="-8016240"/>
              <a:ext cx="16032480" cy="16032480"/>
            </a:xfrm>
            <a:prstGeom prst="ellipse">
              <a:avLst/>
            </a:prstGeom>
            <a:solidFill>
              <a:schemeClr val="accent3">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フリーフォーム: 図形 18">
              <a:extLst>
                <a:ext uri="{FF2B5EF4-FFF2-40B4-BE49-F238E27FC236}">
                  <a16:creationId xmlns:a16="http://schemas.microsoft.com/office/drawing/2014/main" id="{DEF22B2E-713E-6247-BF31-07F796E1034B}"/>
                </a:ext>
              </a:extLst>
            </p:cNvPr>
            <p:cNvSpPr/>
            <p:nvPr/>
          </p:nvSpPr>
          <p:spPr>
            <a:xfrm>
              <a:off x="-2316478" y="-8016238"/>
              <a:ext cx="16032479" cy="8016239"/>
            </a:xfrm>
            <a:custGeom>
              <a:avLst/>
              <a:gdLst>
                <a:gd name="connsiteX0" fmla="*/ 8016239 w 16032479"/>
                <a:gd name="connsiteY0" fmla="*/ 0 h 8016239"/>
                <a:gd name="connsiteX1" fmla="*/ 16032479 w 16032479"/>
                <a:gd name="connsiteY1" fmla="*/ 8016239 h 8016239"/>
                <a:gd name="connsiteX2" fmla="*/ 0 w 16032479"/>
                <a:gd name="connsiteY2" fmla="*/ 8016239 h 8016239"/>
                <a:gd name="connsiteX3" fmla="*/ 8016239 w 16032479"/>
                <a:gd name="connsiteY3" fmla="*/ 0 h 8016239"/>
              </a:gdLst>
              <a:ahLst/>
              <a:cxnLst>
                <a:cxn ang="0">
                  <a:pos x="connsiteX0" y="connsiteY0"/>
                </a:cxn>
                <a:cxn ang="0">
                  <a:pos x="connsiteX1" y="connsiteY1"/>
                </a:cxn>
                <a:cxn ang="0">
                  <a:pos x="connsiteX2" y="connsiteY2"/>
                </a:cxn>
                <a:cxn ang="0">
                  <a:pos x="connsiteX3" y="connsiteY3"/>
                </a:cxn>
              </a:cxnLst>
              <a:rect l="l" t="t" r="r" b="b"/>
              <a:pathLst>
                <a:path w="16032479" h="8016239">
                  <a:moveTo>
                    <a:pt x="8016239" y="0"/>
                  </a:moveTo>
                  <a:cubicBezTo>
                    <a:pt x="12443486" y="0"/>
                    <a:pt x="16032479" y="3588992"/>
                    <a:pt x="16032479" y="8016239"/>
                  </a:cubicBezTo>
                  <a:lnTo>
                    <a:pt x="0" y="8016239"/>
                  </a:lnTo>
                  <a:cubicBezTo>
                    <a:pt x="0" y="3588992"/>
                    <a:pt x="3588992" y="0"/>
                    <a:pt x="8016239" y="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grpSp>
      <p:grpSp>
        <p:nvGrpSpPr>
          <p:cNvPr id="14" name="グループ化 13">
            <a:extLst>
              <a:ext uri="{FF2B5EF4-FFF2-40B4-BE49-F238E27FC236}">
                <a16:creationId xmlns:a16="http://schemas.microsoft.com/office/drawing/2014/main" id="{82AFDF9B-1F12-2AB3-5052-3D9DDC416324}"/>
              </a:ext>
            </a:extLst>
          </p:cNvPr>
          <p:cNvGrpSpPr/>
          <p:nvPr/>
        </p:nvGrpSpPr>
        <p:grpSpPr>
          <a:xfrm>
            <a:off x="-7495904" y="-11567160"/>
            <a:ext cx="23134321" cy="23134320"/>
            <a:chOff x="-2316480" y="-8016240"/>
            <a:chExt cx="16032481" cy="16032480"/>
          </a:xfrm>
        </p:grpSpPr>
        <p:sp>
          <p:nvSpPr>
            <p:cNvPr id="15" name="楕円 14">
              <a:extLst>
                <a:ext uri="{FF2B5EF4-FFF2-40B4-BE49-F238E27FC236}">
                  <a16:creationId xmlns:a16="http://schemas.microsoft.com/office/drawing/2014/main" id="{A49C9750-C319-45E7-49E0-AB415B88B4C1}"/>
                </a:ext>
              </a:extLst>
            </p:cNvPr>
            <p:cNvSpPr/>
            <p:nvPr/>
          </p:nvSpPr>
          <p:spPr>
            <a:xfrm>
              <a:off x="-2316480" y="-8016240"/>
              <a:ext cx="16032480" cy="16032480"/>
            </a:xfrm>
            <a:prstGeom prst="ellipse">
              <a:avLst/>
            </a:prstGeom>
            <a:solidFill>
              <a:schemeClr val="accent3">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フリーフォーム: 図形 15">
              <a:extLst>
                <a:ext uri="{FF2B5EF4-FFF2-40B4-BE49-F238E27FC236}">
                  <a16:creationId xmlns:a16="http://schemas.microsoft.com/office/drawing/2014/main" id="{4217DDEF-C7C6-4533-6653-1FBCABB2557D}"/>
                </a:ext>
              </a:extLst>
            </p:cNvPr>
            <p:cNvSpPr/>
            <p:nvPr/>
          </p:nvSpPr>
          <p:spPr>
            <a:xfrm>
              <a:off x="-2316478" y="-8016238"/>
              <a:ext cx="16032479" cy="8016239"/>
            </a:xfrm>
            <a:custGeom>
              <a:avLst/>
              <a:gdLst>
                <a:gd name="connsiteX0" fmla="*/ 8016239 w 16032479"/>
                <a:gd name="connsiteY0" fmla="*/ 0 h 8016239"/>
                <a:gd name="connsiteX1" fmla="*/ 16032479 w 16032479"/>
                <a:gd name="connsiteY1" fmla="*/ 8016239 h 8016239"/>
                <a:gd name="connsiteX2" fmla="*/ 0 w 16032479"/>
                <a:gd name="connsiteY2" fmla="*/ 8016239 h 8016239"/>
                <a:gd name="connsiteX3" fmla="*/ 8016239 w 16032479"/>
                <a:gd name="connsiteY3" fmla="*/ 0 h 8016239"/>
              </a:gdLst>
              <a:ahLst/>
              <a:cxnLst>
                <a:cxn ang="0">
                  <a:pos x="connsiteX0" y="connsiteY0"/>
                </a:cxn>
                <a:cxn ang="0">
                  <a:pos x="connsiteX1" y="connsiteY1"/>
                </a:cxn>
                <a:cxn ang="0">
                  <a:pos x="connsiteX2" y="connsiteY2"/>
                </a:cxn>
                <a:cxn ang="0">
                  <a:pos x="connsiteX3" y="connsiteY3"/>
                </a:cxn>
              </a:cxnLst>
              <a:rect l="l" t="t" r="r" b="b"/>
              <a:pathLst>
                <a:path w="16032479" h="8016239">
                  <a:moveTo>
                    <a:pt x="8016239" y="0"/>
                  </a:moveTo>
                  <a:cubicBezTo>
                    <a:pt x="12443486" y="0"/>
                    <a:pt x="16032479" y="3588992"/>
                    <a:pt x="16032479" y="8016239"/>
                  </a:cubicBezTo>
                  <a:lnTo>
                    <a:pt x="0" y="8016239"/>
                  </a:lnTo>
                  <a:cubicBezTo>
                    <a:pt x="0" y="3588992"/>
                    <a:pt x="3588992" y="0"/>
                    <a:pt x="8016239" y="0"/>
                  </a:cubicBez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grpSp>
      <p:grpSp>
        <p:nvGrpSpPr>
          <p:cNvPr id="26" name="画面を終了したいとき"/>
          <p:cNvGrpSpPr/>
          <p:nvPr/>
        </p:nvGrpSpPr>
        <p:grpSpPr bwMode="gray">
          <a:xfrm>
            <a:off x="12261415" y="111092"/>
            <a:ext cx="4120930" cy="2880000"/>
            <a:chOff x="11319427" y="105197"/>
            <a:chExt cx="4120930" cy="2880000"/>
          </a:xfrm>
        </p:grpSpPr>
        <p:pic>
          <p:nvPicPr>
            <p:cNvPr id="27" name="画面終了画"/>
            <p:cNvPicPr>
              <a:picLocks noChangeAspect="1"/>
            </p:cNvPicPr>
            <p:nvPr/>
          </p:nvPicPr>
          <p:blipFill>
            <a:blip r:embed="rId2"/>
            <a:stretch>
              <a:fillRect/>
            </a:stretch>
          </p:blipFill>
          <p:spPr bwMode="gray">
            <a:xfrm>
              <a:off x="12261415" y="105197"/>
              <a:ext cx="3178942" cy="2880000"/>
            </a:xfrm>
            <a:prstGeom prst="rect">
              <a:avLst/>
            </a:prstGeom>
            <a:ln w="57150">
              <a:solidFill>
                <a:schemeClr val="tx1"/>
              </a:solidFill>
            </a:ln>
          </p:spPr>
        </p:pic>
        <p:grpSp>
          <p:nvGrpSpPr>
            <p:cNvPr id="28" name="グループ化 27"/>
            <p:cNvGrpSpPr/>
            <p:nvPr/>
          </p:nvGrpSpPr>
          <p:grpSpPr bwMode="gray">
            <a:xfrm>
              <a:off x="11319427" y="2308601"/>
              <a:ext cx="864765" cy="666353"/>
              <a:chOff x="11319427" y="2308601"/>
              <a:chExt cx="864765" cy="666353"/>
            </a:xfrm>
          </p:grpSpPr>
          <p:pic>
            <p:nvPicPr>
              <p:cNvPr id="29" name="人物画"/>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gray">
              <a:xfrm flipH="1">
                <a:off x="11332208" y="2311400"/>
                <a:ext cx="851984" cy="663554"/>
              </a:xfrm>
              <a:prstGeom prst="rect">
                <a:avLst/>
              </a:prstGeom>
            </p:spPr>
          </p:pic>
          <p:pic>
            <p:nvPicPr>
              <p:cNvPr id="30" name="人物画"/>
              <p:cNvPicPr>
                <a:picLocks noChangeAspect="1"/>
              </p:cNvPicPr>
              <p:nvPr/>
            </p:nvPicPr>
            <p:blipFill>
              <a:blip r:embed="rId3"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bwMode="gray">
              <a:xfrm flipH="1">
                <a:off x="11319427" y="2308601"/>
                <a:ext cx="851984" cy="663554"/>
              </a:xfrm>
              <a:prstGeom prst="rect">
                <a:avLst/>
              </a:prstGeom>
            </p:spPr>
          </p:pic>
        </p:grpSp>
      </p:grpSp>
      <p:grpSp>
        <p:nvGrpSpPr>
          <p:cNvPr id="32" name="統計グラフコンクールへ応募しよう！"/>
          <p:cNvGrpSpPr/>
          <p:nvPr/>
        </p:nvGrpSpPr>
        <p:grpSpPr>
          <a:xfrm>
            <a:off x="2509182" y="3181350"/>
            <a:ext cx="7773689" cy="1202715"/>
            <a:chOff x="2509182" y="3181350"/>
            <a:chExt cx="7773689" cy="1202715"/>
          </a:xfrm>
        </p:grpSpPr>
        <p:pic>
          <p:nvPicPr>
            <p:cNvPr id="33" name="もずやん"/>
            <p:cNvPicPr>
              <a:picLocks noChangeAspect="1"/>
            </p:cNvPicPr>
            <p:nvPr/>
          </p:nvPicPr>
          <p:blipFill>
            <a:blip r:embed="rId4"/>
            <a:stretch>
              <a:fillRect/>
            </a:stretch>
          </p:blipFill>
          <p:spPr>
            <a:xfrm>
              <a:off x="9016012" y="3181350"/>
              <a:ext cx="1266859" cy="1202715"/>
            </a:xfrm>
            <a:prstGeom prst="rect">
              <a:avLst/>
            </a:prstGeom>
          </p:spPr>
        </p:pic>
        <p:sp>
          <p:nvSpPr>
            <p:cNvPr id="34" name="統計グラフコンクールへ応募しよう！"/>
            <p:cNvSpPr txBox="1"/>
            <p:nvPr/>
          </p:nvSpPr>
          <p:spPr>
            <a:xfrm>
              <a:off x="2515633" y="3645401"/>
              <a:ext cx="6591308" cy="628890"/>
            </a:xfrm>
            <a:prstGeom prst="rect">
              <a:avLst/>
            </a:prstGeom>
            <a:noFill/>
          </p:spPr>
          <p:txBody>
            <a:bodyPr wrap="square" rtlCol="0">
              <a:spAutoFit/>
            </a:bodyPr>
            <a:lstStyle/>
            <a:p>
              <a:pPr marL="0" marR="0" lvl="0" indent="0" algn="dist" defTabSz="914400" rtl="0" eaLnBrk="1" fontAlgn="auto" latinLnBrk="0" hangingPunct="1">
                <a:lnSpc>
                  <a:spcPct val="150000"/>
                </a:lnSpc>
                <a:spcBef>
                  <a:spcPts val="0"/>
                </a:spcBef>
                <a:spcAft>
                  <a:spcPts val="0"/>
                </a:spcAft>
                <a:buClrTx/>
                <a:buSzTx/>
                <a:buFontTx/>
                <a:buNone/>
                <a:tabLst/>
                <a:defRPr/>
              </a:pPr>
              <a:r>
                <a:rPr lang="ja-JP" altLang="en-US" sz="2800" dirty="0">
                  <a:ln w="0"/>
                  <a:solidFill>
                    <a:schemeClr val="tx2"/>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統計グラフコンクールへ応募しよう！</a:t>
              </a:r>
              <a:endParaRPr kumimoji="1" lang="en-US" altLang="ja-JP" sz="2800" i="0" u="none" strike="noStrike" kern="1200" normalizeH="0" baseline="0" noProof="0" dirty="0">
                <a:ln w="0"/>
                <a:solidFill>
                  <a:schemeClr val="tx2"/>
                </a:solidFill>
                <a:effectLst>
                  <a:outerShdw blurRad="38100" dist="19050" dir="2700000" algn="tl" rotWithShape="0">
                    <a:schemeClr val="dk1">
                      <a:alpha val="40000"/>
                    </a:schemeClr>
                  </a:outerShdw>
                </a:effectLst>
                <a:uLnTx/>
                <a:uFillTx/>
                <a:latin typeface="BIZ UDPゴシック" panose="020B0400000000000000" pitchFamily="50" charset="-128"/>
                <a:ea typeface="BIZ UDPゴシック" panose="020B0400000000000000" pitchFamily="50" charset="-128"/>
              </a:endParaRPr>
            </a:p>
          </p:txBody>
        </p:sp>
        <p:sp>
          <p:nvSpPr>
            <p:cNvPr id="35" name="おうぼ"/>
            <p:cNvSpPr txBox="1"/>
            <p:nvPr/>
          </p:nvSpPr>
          <p:spPr>
            <a:xfrm>
              <a:off x="6719682" y="3636795"/>
              <a:ext cx="825156" cy="254044"/>
            </a:xfrm>
            <a:prstGeom prst="rect">
              <a:avLst/>
            </a:prstGeom>
            <a:noFill/>
          </p:spPr>
          <p:txBody>
            <a:bodyPr wrap="square" rtlCol="0">
              <a:spAutoFit/>
            </a:bodyPr>
            <a:lstStyle/>
            <a:p>
              <a:pPr algn="dist" defTabSz="914377"/>
              <a:r>
                <a:rPr lang="ja-JP" altLang="en-US" sz="1051" dirty="0">
                  <a:solidFill>
                    <a:schemeClr val="tx2"/>
                  </a:solidFill>
                  <a:latin typeface="BIZ UDPゴシック" panose="020B0400000000000000" pitchFamily="50" charset="-128"/>
                  <a:ea typeface="BIZ UDPゴシック" panose="020B0400000000000000" pitchFamily="50" charset="-128"/>
                </a:rPr>
                <a:t>おうぼ</a:t>
              </a:r>
            </a:p>
          </p:txBody>
        </p:sp>
        <p:sp>
          <p:nvSpPr>
            <p:cNvPr id="36" name="とうけい"/>
            <p:cNvSpPr txBox="1"/>
            <p:nvPr/>
          </p:nvSpPr>
          <p:spPr>
            <a:xfrm>
              <a:off x="2509182" y="3645401"/>
              <a:ext cx="915944" cy="254044"/>
            </a:xfrm>
            <a:prstGeom prst="rect">
              <a:avLst/>
            </a:prstGeom>
            <a:noFill/>
          </p:spPr>
          <p:txBody>
            <a:bodyPr wrap="square" rtlCol="0">
              <a:spAutoFit/>
            </a:bodyPr>
            <a:lstStyle/>
            <a:p>
              <a:pPr algn="dist" defTabSz="914377"/>
              <a:r>
                <a:rPr lang="ja-JP" altLang="en-US" sz="1051" dirty="0">
                  <a:solidFill>
                    <a:schemeClr val="tx2"/>
                  </a:solidFill>
                  <a:latin typeface="BIZ UDPゴシック" panose="020B0400000000000000" pitchFamily="50" charset="-128"/>
                  <a:ea typeface="BIZ UDPゴシック" panose="020B0400000000000000" pitchFamily="50" charset="-128"/>
                </a:rPr>
                <a:t>とうけい</a:t>
              </a:r>
            </a:p>
          </p:txBody>
        </p:sp>
      </p:grpSp>
      <p:pic>
        <p:nvPicPr>
          <p:cNvPr id="37" name="矢印"/>
          <p:cNvPicPr>
            <a:picLocks noChangeAspect="1"/>
          </p:cNvPicPr>
          <p:nvPr/>
        </p:nvPicPr>
        <p:blipFill rotWithShape="1">
          <a:blip r:embed="rId5" cstate="print">
            <a:duotone>
              <a:schemeClr val="accent3">
                <a:shade val="45000"/>
                <a:satMod val="135000"/>
              </a:schemeClr>
              <a:prstClr val="white"/>
            </a:duotone>
            <a:extLst>
              <a:ext uri="{28A0092B-C50C-407E-A947-70E740481C1C}">
                <a14:useLocalDpi xmlns:a14="http://schemas.microsoft.com/office/drawing/2010/main" val="0"/>
              </a:ext>
            </a:extLst>
          </a:blip>
          <a:srcRect/>
          <a:stretch/>
        </p:blipFill>
        <p:spPr>
          <a:xfrm>
            <a:off x="2553170" y="5017179"/>
            <a:ext cx="481475" cy="589976"/>
          </a:xfrm>
          <a:prstGeom prst="rect">
            <a:avLst/>
          </a:prstGeom>
        </p:spPr>
      </p:pic>
      <p:sp>
        <p:nvSpPr>
          <p:cNvPr id="38" name="グラコンHP">
            <a:extLst>
              <a:ext uri="{FF2B5EF4-FFF2-40B4-BE49-F238E27FC236}">
                <a16:creationId xmlns:a16="http://schemas.microsoft.com/office/drawing/2014/main" id="{C7E48D63-89D5-4DE0-AB41-3D4AA58796F5}"/>
              </a:ext>
            </a:extLst>
          </p:cNvPr>
          <p:cNvSpPr/>
          <p:nvPr/>
        </p:nvSpPr>
        <p:spPr>
          <a:xfrm>
            <a:off x="2642987" y="4663450"/>
            <a:ext cx="5836081" cy="369332"/>
          </a:xfrm>
          <a:prstGeom prst="rect">
            <a:avLst/>
          </a:prstGeom>
        </p:spPr>
        <p:txBody>
          <a:bodyPr wrap="square">
            <a:spAutoFit/>
          </a:bodyPr>
          <a:lstStyle/>
          <a:p>
            <a:r>
              <a:rPr lang="ja-JP" altLang="en-US" dirty="0">
                <a:latin typeface="BIZ UDPゴシック" panose="020B0400000000000000" pitchFamily="50" charset="-128"/>
                <a:ea typeface="BIZ UDPゴシック" panose="020B0400000000000000" pitchFamily="50" charset="-128"/>
                <a:hlinkClick r:id="rId6"/>
              </a:rPr>
              <a:t>大阪府／大阪府統計グラフコンクール </a:t>
            </a:r>
            <a:r>
              <a:rPr lang="en-US" altLang="ja-JP" dirty="0">
                <a:latin typeface="BIZ UDPゴシック" panose="020B0400000000000000" pitchFamily="50" charset="-128"/>
                <a:ea typeface="BIZ UDPゴシック" panose="020B0400000000000000" pitchFamily="50" charset="-128"/>
                <a:hlinkClick r:id="rId6"/>
              </a:rPr>
              <a:t>(osaka.lg.jp)</a:t>
            </a:r>
            <a:endParaRPr lang="ja-JP" altLang="en-US"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154421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accel="13750" decel="86250" fill="hold" nodeType="withEffect">
                                  <p:stCondLst>
                                    <p:cond delay="0"/>
                                  </p:stCondLst>
                                  <p:childTnLst>
                                    <p:animRot by="10800000">
                                      <p:cBhvr>
                                        <p:cTn id="6" dur="800" fill="hold"/>
                                        <p:tgtEl>
                                          <p:spTgt spid="7"/>
                                        </p:tgtEl>
                                        <p:attrNameLst>
                                          <p:attrName>r</p:attrName>
                                        </p:attrNameLst>
                                      </p:cBhvr>
                                    </p:animRot>
                                  </p:childTnLst>
                                </p:cTn>
                              </p:par>
                              <p:par>
                                <p:cTn id="7" presetID="8" presetClass="emph" presetSubtype="0" accel="13750" decel="86250" fill="hold" nodeType="withEffect">
                                  <p:stCondLst>
                                    <p:cond delay="200"/>
                                  </p:stCondLst>
                                  <p:childTnLst>
                                    <p:animRot by="10800000">
                                      <p:cBhvr>
                                        <p:cTn id="8" dur="800" fill="hold"/>
                                        <p:tgtEl>
                                          <p:spTgt spid="11"/>
                                        </p:tgtEl>
                                        <p:attrNameLst>
                                          <p:attrName>r</p:attrName>
                                        </p:attrNameLst>
                                      </p:cBhvr>
                                    </p:animRot>
                                  </p:childTnLst>
                                </p:cTn>
                              </p:par>
                              <p:par>
                                <p:cTn id="9" presetID="8" presetClass="emph" presetSubtype="0" accel="13750" decel="86250" fill="hold" nodeType="withEffect">
                                  <p:stCondLst>
                                    <p:cond delay="400"/>
                                  </p:stCondLst>
                                  <p:childTnLst>
                                    <p:animRot by="10800000">
                                      <p:cBhvr>
                                        <p:cTn id="10" dur="700" fill="hold"/>
                                        <p:tgtEl>
                                          <p:spTgt spid="17"/>
                                        </p:tgtEl>
                                        <p:attrNameLst>
                                          <p:attrName>r</p:attrName>
                                        </p:attrNameLst>
                                      </p:cBhvr>
                                    </p:animRot>
                                  </p:childTnLst>
                                </p:cTn>
                              </p:par>
                              <p:par>
                                <p:cTn id="11" presetID="8" presetClass="emph" presetSubtype="0" accel="13750" decel="86250" fill="hold" nodeType="withEffect">
                                  <p:stCondLst>
                                    <p:cond delay="600"/>
                                  </p:stCondLst>
                                  <p:childTnLst>
                                    <p:animRot by="10800000">
                                      <p:cBhvr>
                                        <p:cTn id="12" dur="600" fill="hold"/>
                                        <p:tgtEl>
                                          <p:spTgt spid="14"/>
                                        </p:tgtEl>
                                        <p:attrNameLst>
                                          <p:attrName>r</p:attrName>
                                        </p:attrNameLst>
                                      </p:cBhvr>
                                    </p:animRot>
                                  </p:childTnLst>
                                </p:cTn>
                              </p:par>
                            </p:childTnLst>
                          </p:cTn>
                        </p:par>
                        <p:par>
                          <p:cTn id="13" fill="hold">
                            <p:stCondLst>
                              <p:cond delay="1200"/>
                            </p:stCondLst>
                            <p:childTnLst>
                              <p:par>
                                <p:cTn id="14" presetID="10" presetClass="entr" presetSubtype="0" fill="hold" nodeType="after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500"/>
                                        <p:tgtEl>
                                          <p:spTgt spid="37"/>
                                        </p:tgtEl>
                                      </p:cBhvr>
                                    </p:animEffect>
                                  </p:childTnLst>
                                </p:cTn>
                              </p:par>
                              <p:par>
                                <p:cTn id="17" presetID="10" presetClass="entr" presetSubtype="0"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1000"/>
                                        <p:tgtEl>
                                          <p:spTgt spid="3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1000"/>
                                        <p:tgtEl>
                                          <p:spTgt spid="38"/>
                                        </p:tgtEl>
                                      </p:cBhvr>
                                    </p:animEffect>
                                  </p:childTnLst>
                                </p:cTn>
                              </p:par>
                            </p:childTnLst>
                          </p:cTn>
                        </p:par>
                        <p:par>
                          <p:cTn id="23" fill="hold">
                            <p:stCondLst>
                              <p:cond delay="2200"/>
                            </p:stCondLst>
                            <p:childTnLst>
                              <p:par>
                                <p:cTn id="24" presetID="63" presetClass="path" presetSubtype="0" accel="50000" decel="50000" fill="hold" nodeType="afterEffect">
                                  <p:stCondLst>
                                    <p:cond delay="0"/>
                                  </p:stCondLst>
                                  <p:childTnLst>
                                    <p:animMotion origin="layout" path="M 3.33333E-6 2.96296E-6 L 0.44882 -0.00278 " pathEditMode="relative" rAng="0" ptsTypes="AA">
                                      <p:cBhvr>
                                        <p:cTn id="25" dur="2000" fill="hold"/>
                                        <p:tgtEl>
                                          <p:spTgt spid="37"/>
                                        </p:tgtEl>
                                        <p:attrNameLst>
                                          <p:attrName>ppt_x</p:attrName>
                                          <p:attrName>ppt_y</p:attrName>
                                        </p:attrNameLst>
                                      </p:cBhvr>
                                      <p:rCtr x="22435" y="-139"/>
                                    </p:animMotion>
                                  </p:childTnLst>
                                </p:cTn>
                              </p:par>
                            </p:childTnLst>
                          </p:cTn>
                        </p:par>
                        <p:par>
                          <p:cTn id="26" fill="hold">
                            <p:stCondLst>
                              <p:cond delay="4200"/>
                            </p:stCondLst>
                            <p:childTnLst>
                              <p:par>
                                <p:cTn id="27" presetID="26" presetClass="emph" presetSubtype="0" fill="hold" nodeType="afterEffect">
                                  <p:stCondLst>
                                    <p:cond delay="250"/>
                                  </p:stCondLst>
                                  <p:childTnLst>
                                    <p:animEffect transition="out" filter="fade">
                                      <p:cBhvr>
                                        <p:cTn id="28" dur="500" tmFilter="0, 0; .2, .5; .8, .5; 1, 0"/>
                                        <p:tgtEl>
                                          <p:spTgt spid="37"/>
                                        </p:tgtEl>
                                      </p:cBhvr>
                                    </p:animEffect>
                                    <p:animScale>
                                      <p:cBhvr>
                                        <p:cTn id="29" dur="250" autoRev="1" fill="hold"/>
                                        <p:tgtEl>
                                          <p:spTgt spid="37"/>
                                        </p:tgtEl>
                                      </p:cBhvr>
                                      <p:by x="105000" y="105000"/>
                                    </p:animScale>
                                  </p:childTnLst>
                                </p:cTn>
                              </p:par>
                            </p:childTnLst>
                          </p:cTn>
                        </p:par>
                        <p:par>
                          <p:cTn id="30" fill="hold">
                            <p:stCondLst>
                              <p:cond delay="4950"/>
                            </p:stCondLst>
                            <p:childTnLst>
                              <p:par>
                                <p:cTn id="31" presetID="35" presetClass="path" presetSubtype="0" accel="50000" decel="50000" fill="hold" nodeType="afterEffect">
                                  <p:stCondLst>
                                    <p:cond delay="0"/>
                                  </p:stCondLst>
                                  <p:childTnLst>
                                    <p:animMotion origin="layout" path="M 4.16667E-7 2.59259E-6 L -0.35182 -0.00579 " pathEditMode="relative" rAng="0" ptsTypes="AA">
                                      <p:cBhvr>
                                        <p:cTn id="32" dur="2000" fill="hold"/>
                                        <p:tgtEl>
                                          <p:spTgt spid="26"/>
                                        </p:tgtEl>
                                        <p:attrNameLst>
                                          <p:attrName>ppt_x</p:attrName>
                                          <p:attrName>ppt_y</p:attrName>
                                        </p:attrNameLst>
                                      </p:cBhvr>
                                      <p:rCtr x="-17591" y="-30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画面を終了したいとき">
            <a:extLst>
              <a:ext uri="{FF2B5EF4-FFF2-40B4-BE49-F238E27FC236}">
                <a16:creationId xmlns:a16="http://schemas.microsoft.com/office/drawing/2014/main" id="{373AFB1F-8B54-493C-9E30-06360248EAE6}"/>
              </a:ext>
            </a:extLst>
          </p:cNvPr>
          <p:cNvGrpSpPr/>
          <p:nvPr/>
        </p:nvGrpSpPr>
        <p:grpSpPr bwMode="gray">
          <a:xfrm>
            <a:off x="12192000" y="1989000"/>
            <a:ext cx="4120930" cy="2880000"/>
            <a:chOff x="11319427" y="105197"/>
            <a:chExt cx="4120930" cy="2880000"/>
          </a:xfrm>
        </p:grpSpPr>
        <p:pic>
          <p:nvPicPr>
            <p:cNvPr id="22" name="画面終了画">
              <a:extLst>
                <a:ext uri="{FF2B5EF4-FFF2-40B4-BE49-F238E27FC236}">
                  <a16:creationId xmlns:a16="http://schemas.microsoft.com/office/drawing/2014/main" id="{9F3E2BAD-FB4C-43D0-9199-233AD5AEABBF}"/>
                </a:ext>
              </a:extLst>
            </p:cNvPr>
            <p:cNvPicPr>
              <a:picLocks noChangeAspect="1"/>
            </p:cNvPicPr>
            <p:nvPr/>
          </p:nvPicPr>
          <p:blipFill>
            <a:blip r:embed="rId2"/>
            <a:stretch>
              <a:fillRect/>
            </a:stretch>
          </p:blipFill>
          <p:spPr bwMode="gray">
            <a:xfrm>
              <a:off x="12261415" y="105197"/>
              <a:ext cx="3178942" cy="2880000"/>
            </a:xfrm>
            <a:prstGeom prst="rect">
              <a:avLst/>
            </a:prstGeom>
            <a:ln w="57150">
              <a:solidFill>
                <a:schemeClr val="tx1"/>
              </a:solidFill>
            </a:ln>
          </p:spPr>
        </p:pic>
        <p:grpSp>
          <p:nvGrpSpPr>
            <p:cNvPr id="23" name="グループ化 22">
              <a:extLst>
                <a:ext uri="{FF2B5EF4-FFF2-40B4-BE49-F238E27FC236}">
                  <a16:creationId xmlns:a16="http://schemas.microsoft.com/office/drawing/2014/main" id="{C396619E-2C38-44BE-9878-126C11EA1594}"/>
                </a:ext>
              </a:extLst>
            </p:cNvPr>
            <p:cNvGrpSpPr/>
            <p:nvPr/>
          </p:nvGrpSpPr>
          <p:grpSpPr bwMode="gray">
            <a:xfrm>
              <a:off x="11319427" y="2308601"/>
              <a:ext cx="864765" cy="666353"/>
              <a:chOff x="11319427" y="2308601"/>
              <a:chExt cx="864765" cy="666353"/>
            </a:xfrm>
          </p:grpSpPr>
          <p:pic>
            <p:nvPicPr>
              <p:cNvPr id="24" name="人物画">
                <a:extLst>
                  <a:ext uri="{FF2B5EF4-FFF2-40B4-BE49-F238E27FC236}">
                    <a16:creationId xmlns:a16="http://schemas.microsoft.com/office/drawing/2014/main" id="{21123825-9779-4115-9F12-4383A4ABCA60}"/>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gray">
              <a:xfrm flipH="1">
                <a:off x="11332208" y="2311400"/>
                <a:ext cx="851984" cy="663554"/>
              </a:xfrm>
              <a:prstGeom prst="rect">
                <a:avLst/>
              </a:prstGeom>
            </p:spPr>
          </p:pic>
          <p:pic>
            <p:nvPicPr>
              <p:cNvPr id="26" name="人物画">
                <a:extLst>
                  <a:ext uri="{FF2B5EF4-FFF2-40B4-BE49-F238E27FC236}">
                    <a16:creationId xmlns:a16="http://schemas.microsoft.com/office/drawing/2014/main" id="{2F947EA7-A226-497D-AD88-E6C245AC1045}"/>
                  </a:ext>
                </a:extLst>
              </p:cNvPr>
              <p:cNvPicPr>
                <a:picLocks noChangeAspect="1"/>
              </p:cNvPicPr>
              <p:nvPr/>
            </p:nvPicPr>
            <p:blipFill>
              <a:blip r:embed="rId3"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bwMode="gray">
              <a:xfrm flipH="1">
                <a:off x="11319427" y="2308601"/>
                <a:ext cx="851984" cy="663554"/>
              </a:xfrm>
              <a:prstGeom prst="rect">
                <a:avLst/>
              </a:prstGeom>
            </p:spPr>
          </p:pic>
        </p:grpSp>
      </p:grpSp>
      <p:grpSp>
        <p:nvGrpSpPr>
          <p:cNvPr id="3" name="みんなも自分の好きな折れ線グラフを作ってみよう">
            <a:extLst>
              <a:ext uri="{FF2B5EF4-FFF2-40B4-BE49-F238E27FC236}">
                <a16:creationId xmlns:a16="http://schemas.microsoft.com/office/drawing/2014/main" id="{6643422C-6E34-4F1A-A5DD-AED2C77DF51A}"/>
              </a:ext>
            </a:extLst>
          </p:cNvPr>
          <p:cNvGrpSpPr/>
          <p:nvPr/>
        </p:nvGrpSpPr>
        <p:grpSpPr>
          <a:xfrm>
            <a:off x="554387" y="493301"/>
            <a:ext cx="11478914" cy="1313180"/>
            <a:chOff x="554387" y="493301"/>
            <a:chExt cx="11478914" cy="1313180"/>
          </a:xfrm>
        </p:grpSpPr>
        <p:grpSp>
          <p:nvGrpSpPr>
            <p:cNvPr id="2" name="グループ化 1">
              <a:extLst>
                <a:ext uri="{FF2B5EF4-FFF2-40B4-BE49-F238E27FC236}">
                  <a16:creationId xmlns:a16="http://schemas.microsoft.com/office/drawing/2014/main" id="{113A26EC-8FEF-4390-83A2-7708F3766C74}"/>
                </a:ext>
              </a:extLst>
            </p:cNvPr>
            <p:cNvGrpSpPr/>
            <p:nvPr/>
          </p:nvGrpSpPr>
          <p:grpSpPr>
            <a:xfrm>
              <a:off x="554387" y="917708"/>
              <a:ext cx="10392696" cy="643384"/>
              <a:chOff x="554387" y="917708"/>
              <a:chExt cx="10392696" cy="643384"/>
            </a:xfrm>
          </p:grpSpPr>
          <p:grpSp>
            <p:nvGrpSpPr>
              <p:cNvPr id="8" name="グループ化 7"/>
              <p:cNvGrpSpPr/>
              <p:nvPr/>
            </p:nvGrpSpPr>
            <p:grpSpPr>
              <a:xfrm>
                <a:off x="554387" y="932202"/>
                <a:ext cx="10392696" cy="628890"/>
                <a:chOff x="1160207" y="918364"/>
                <a:chExt cx="10392696" cy="628890"/>
              </a:xfrm>
            </p:grpSpPr>
            <p:sp>
              <p:nvSpPr>
                <p:cNvPr id="20" name="テキスト ボックス 19"/>
                <p:cNvSpPr txBox="1"/>
                <p:nvPr/>
              </p:nvSpPr>
              <p:spPr>
                <a:xfrm>
                  <a:off x="1160207" y="918364"/>
                  <a:ext cx="10392696" cy="628890"/>
                </a:xfrm>
                <a:prstGeom prst="rect">
                  <a:avLst/>
                </a:prstGeom>
                <a:noFill/>
              </p:spPr>
              <p:txBody>
                <a:bodyPr wrap="square" rtlCol="0">
                  <a:spAutoFit/>
                </a:bodyPr>
                <a:lstStyle/>
                <a:p>
                  <a:pPr marL="0" marR="0" lvl="0" indent="0" algn="dist" defTabSz="914400" rtl="0" eaLnBrk="1" fontAlgn="auto" latinLnBrk="0" hangingPunct="1">
                    <a:lnSpc>
                      <a:spcPct val="150000"/>
                    </a:lnSpc>
                    <a:spcBef>
                      <a:spcPts val="0"/>
                    </a:spcBef>
                    <a:spcAft>
                      <a:spcPts val="0"/>
                    </a:spcAft>
                    <a:buClrTx/>
                    <a:buSzTx/>
                    <a:buFontTx/>
                    <a:buNone/>
                    <a:tabLst/>
                    <a:defRPr/>
                  </a:pPr>
                  <a:r>
                    <a:rPr lang="ja-JP" altLang="en-US" sz="2800" dirty="0">
                      <a:ln w="0"/>
                      <a:solidFill>
                        <a:schemeClr val="accent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みんなも自分の好きな折れ線グラフ</a:t>
                  </a:r>
                  <a:r>
                    <a:rPr kumimoji="1" lang="ja-JP" altLang="en-US" sz="2800" i="0" u="none" strike="noStrike" kern="1200" normalizeH="0" baseline="0" noProof="0" dirty="0">
                      <a:ln w="0"/>
                      <a:solidFill>
                        <a:schemeClr val="accent1"/>
                      </a:solidFill>
                      <a:effectLst>
                        <a:outerShdw blurRad="38100" dist="19050" dir="2700000" algn="tl" rotWithShape="0">
                          <a:schemeClr val="dk1">
                            <a:alpha val="40000"/>
                          </a:schemeClr>
                        </a:outerShdw>
                      </a:effectLst>
                      <a:uLnTx/>
                      <a:uFillTx/>
                      <a:latin typeface="BIZ UDPゴシック" panose="020B0400000000000000" pitchFamily="50" charset="-128"/>
                      <a:ea typeface="BIZ UDPゴシック" panose="020B0400000000000000" pitchFamily="50" charset="-128"/>
                    </a:rPr>
                    <a:t>を作ってみよう！</a:t>
                  </a:r>
                  <a:endParaRPr kumimoji="1" lang="en-US" altLang="ja-JP" sz="2800" i="0" u="none" strike="noStrike" kern="1200" normalizeH="0" baseline="0" noProof="0" dirty="0">
                    <a:ln w="0"/>
                    <a:solidFill>
                      <a:schemeClr val="accent1"/>
                    </a:solidFill>
                    <a:effectLst>
                      <a:outerShdw blurRad="38100" dist="19050" dir="2700000" algn="tl" rotWithShape="0">
                        <a:schemeClr val="dk1">
                          <a:alpha val="40000"/>
                        </a:schemeClr>
                      </a:outerShdw>
                    </a:effectLst>
                    <a:uLnTx/>
                    <a:uFillTx/>
                    <a:latin typeface="BIZ UDPゴシック" panose="020B0400000000000000" pitchFamily="50" charset="-128"/>
                    <a:ea typeface="BIZ UDPゴシック" panose="020B0400000000000000" pitchFamily="50" charset="-128"/>
                  </a:endParaRPr>
                </a:p>
              </p:txBody>
            </p:sp>
            <p:sp>
              <p:nvSpPr>
                <p:cNvPr id="25" name="テキスト ボックス 24"/>
                <p:cNvSpPr txBox="1"/>
                <p:nvPr/>
              </p:nvSpPr>
              <p:spPr>
                <a:xfrm>
                  <a:off x="8493514" y="927117"/>
                  <a:ext cx="504000" cy="254044"/>
                </a:xfrm>
                <a:prstGeom prst="rect">
                  <a:avLst/>
                </a:prstGeom>
                <a:noFill/>
              </p:spPr>
              <p:txBody>
                <a:bodyPr wrap="square" rtlCol="0">
                  <a:spAutoFit/>
                </a:bodyPr>
                <a:lstStyle/>
                <a:p>
                  <a:pPr algn="dist" defTabSz="914377"/>
                  <a:r>
                    <a:rPr lang="ja-JP" altLang="en-US" sz="1051" dirty="0">
                      <a:solidFill>
                        <a:schemeClr val="accent1"/>
                      </a:solidFill>
                      <a:latin typeface="BIZ UDPゴシック" panose="020B0400000000000000" pitchFamily="50" charset="-128"/>
                      <a:ea typeface="BIZ UDPゴシック" panose="020B0400000000000000" pitchFamily="50" charset="-128"/>
                    </a:rPr>
                    <a:t>つく</a:t>
                  </a:r>
                </a:p>
              </p:txBody>
            </p:sp>
          </p:grpSp>
          <p:sp>
            <p:nvSpPr>
              <p:cNvPr id="31" name="テキスト ボックス 30">
                <a:extLst>
                  <a:ext uri="{FF2B5EF4-FFF2-40B4-BE49-F238E27FC236}">
                    <a16:creationId xmlns:a16="http://schemas.microsoft.com/office/drawing/2014/main" id="{DEBAA712-F300-4A2A-9BC9-9D68E0589C29}"/>
                  </a:ext>
                </a:extLst>
              </p:cNvPr>
              <p:cNvSpPr txBox="1"/>
              <p:nvPr/>
            </p:nvSpPr>
            <p:spPr>
              <a:xfrm>
                <a:off x="5770610" y="919368"/>
                <a:ext cx="504000" cy="254044"/>
              </a:xfrm>
              <a:prstGeom prst="rect">
                <a:avLst/>
              </a:prstGeom>
              <a:noFill/>
            </p:spPr>
            <p:txBody>
              <a:bodyPr wrap="square" rtlCol="0">
                <a:spAutoFit/>
              </a:bodyPr>
              <a:lstStyle/>
              <a:p>
                <a:pPr algn="dist" defTabSz="914377"/>
                <a:r>
                  <a:rPr lang="ja-JP" altLang="en-US" sz="1051" dirty="0">
                    <a:solidFill>
                      <a:schemeClr val="accent1"/>
                    </a:solidFill>
                    <a:latin typeface="BIZ UDPゴシック" panose="020B0400000000000000" pitchFamily="50" charset="-128"/>
                    <a:ea typeface="BIZ UDPゴシック" panose="020B0400000000000000" pitchFamily="50" charset="-128"/>
                  </a:rPr>
                  <a:t>せん</a:t>
                </a:r>
              </a:p>
            </p:txBody>
          </p:sp>
          <p:sp>
            <p:nvSpPr>
              <p:cNvPr id="32" name="テキスト ボックス 31">
                <a:extLst>
                  <a:ext uri="{FF2B5EF4-FFF2-40B4-BE49-F238E27FC236}">
                    <a16:creationId xmlns:a16="http://schemas.microsoft.com/office/drawing/2014/main" id="{993D0C01-0ED1-4236-A984-B2720FA46F33}"/>
                  </a:ext>
                </a:extLst>
              </p:cNvPr>
              <p:cNvSpPr txBox="1"/>
              <p:nvPr/>
            </p:nvSpPr>
            <p:spPr>
              <a:xfrm>
                <a:off x="4889405" y="926452"/>
                <a:ext cx="504000" cy="254044"/>
              </a:xfrm>
              <a:prstGeom prst="rect">
                <a:avLst/>
              </a:prstGeom>
              <a:noFill/>
            </p:spPr>
            <p:txBody>
              <a:bodyPr wrap="square" rtlCol="0">
                <a:spAutoFit/>
              </a:bodyPr>
              <a:lstStyle/>
              <a:p>
                <a:pPr algn="dist" defTabSz="914377"/>
                <a:r>
                  <a:rPr lang="ja-JP" altLang="en-US" sz="1051" dirty="0">
                    <a:solidFill>
                      <a:schemeClr val="accent1"/>
                    </a:solidFill>
                    <a:latin typeface="BIZ UDPゴシック" panose="020B0400000000000000" pitchFamily="50" charset="-128"/>
                    <a:ea typeface="BIZ UDPゴシック" panose="020B0400000000000000" pitchFamily="50" charset="-128"/>
                  </a:rPr>
                  <a:t>お</a:t>
                </a:r>
              </a:p>
            </p:txBody>
          </p:sp>
          <p:sp>
            <p:nvSpPr>
              <p:cNvPr id="33" name="テキスト ボックス 32">
                <a:extLst>
                  <a:ext uri="{FF2B5EF4-FFF2-40B4-BE49-F238E27FC236}">
                    <a16:creationId xmlns:a16="http://schemas.microsoft.com/office/drawing/2014/main" id="{90E4B800-58D0-4268-A238-39BF69FEF27F}"/>
                  </a:ext>
                </a:extLst>
              </p:cNvPr>
              <p:cNvSpPr txBox="1"/>
              <p:nvPr/>
            </p:nvSpPr>
            <p:spPr>
              <a:xfrm>
                <a:off x="3597616" y="917708"/>
                <a:ext cx="504000" cy="254044"/>
              </a:xfrm>
              <a:prstGeom prst="rect">
                <a:avLst/>
              </a:prstGeom>
              <a:noFill/>
            </p:spPr>
            <p:txBody>
              <a:bodyPr wrap="square" rtlCol="0">
                <a:spAutoFit/>
              </a:bodyPr>
              <a:lstStyle/>
              <a:p>
                <a:pPr algn="dist" defTabSz="914377"/>
                <a:r>
                  <a:rPr lang="ja-JP" altLang="en-US" sz="1051" dirty="0">
                    <a:solidFill>
                      <a:schemeClr val="accent1"/>
                    </a:solidFill>
                    <a:latin typeface="BIZ UDPゴシック" panose="020B0400000000000000" pitchFamily="50" charset="-128"/>
                    <a:ea typeface="BIZ UDPゴシック" panose="020B0400000000000000" pitchFamily="50" charset="-128"/>
                  </a:rPr>
                  <a:t>す</a:t>
                </a:r>
              </a:p>
            </p:txBody>
          </p:sp>
          <p:sp>
            <p:nvSpPr>
              <p:cNvPr id="34" name="テキスト ボックス 33">
                <a:extLst>
                  <a:ext uri="{FF2B5EF4-FFF2-40B4-BE49-F238E27FC236}">
                    <a16:creationId xmlns:a16="http://schemas.microsoft.com/office/drawing/2014/main" id="{50A796C1-3233-41C6-AF2A-EA03A5B3ED28}"/>
                  </a:ext>
                </a:extLst>
              </p:cNvPr>
              <p:cNvSpPr txBox="1"/>
              <p:nvPr/>
            </p:nvSpPr>
            <p:spPr>
              <a:xfrm>
                <a:off x="2351538" y="919094"/>
                <a:ext cx="855041" cy="254044"/>
              </a:xfrm>
              <a:prstGeom prst="rect">
                <a:avLst/>
              </a:prstGeom>
              <a:noFill/>
            </p:spPr>
            <p:txBody>
              <a:bodyPr wrap="square" rtlCol="0">
                <a:spAutoFit/>
              </a:bodyPr>
              <a:lstStyle/>
              <a:p>
                <a:pPr algn="dist" defTabSz="914377"/>
                <a:r>
                  <a:rPr lang="ja-JP" altLang="en-US" sz="1051" dirty="0">
                    <a:solidFill>
                      <a:schemeClr val="accent1"/>
                    </a:solidFill>
                    <a:latin typeface="BIZ UDPゴシック" panose="020B0400000000000000" pitchFamily="50" charset="-128"/>
                    <a:ea typeface="BIZ UDPゴシック" panose="020B0400000000000000" pitchFamily="50" charset="-128"/>
                  </a:rPr>
                  <a:t>じぶん</a:t>
                </a:r>
              </a:p>
            </p:txBody>
          </p:sp>
        </p:grpSp>
        <p:pic>
          <p:nvPicPr>
            <p:cNvPr id="18" name="もずやん">
              <a:extLst>
                <a:ext uri="{FF2B5EF4-FFF2-40B4-BE49-F238E27FC236}">
                  <a16:creationId xmlns:a16="http://schemas.microsoft.com/office/drawing/2014/main" id="{F434FED4-8C11-4074-93A9-65E32D20B59F}"/>
                </a:ext>
              </a:extLst>
            </p:cNvPr>
            <p:cNvPicPr>
              <a:picLocks noChangeAspect="1"/>
            </p:cNvPicPr>
            <p:nvPr/>
          </p:nvPicPr>
          <p:blipFill>
            <a:blip r:embed="rId4"/>
            <a:stretch>
              <a:fillRect/>
            </a:stretch>
          </p:blipFill>
          <p:spPr>
            <a:xfrm>
              <a:off x="10841447" y="493301"/>
              <a:ext cx="1191854" cy="1313180"/>
            </a:xfrm>
            <a:prstGeom prst="rect">
              <a:avLst/>
            </a:prstGeom>
          </p:spPr>
        </p:pic>
      </p:grpSp>
      <p:pic>
        <p:nvPicPr>
          <p:cNvPr id="6" name="グラフ">
            <a:extLst>
              <a:ext uri="{FF2B5EF4-FFF2-40B4-BE49-F238E27FC236}">
                <a16:creationId xmlns:a16="http://schemas.microsoft.com/office/drawing/2014/main" id="{FED4961B-37F7-4BBE-8D5E-6BF037E560A7}"/>
              </a:ext>
            </a:extLst>
          </p:cNvPr>
          <p:cNvPicPr>
            <a:picLocks noChangeAspect="1"/>
          </p:cNvPicPr>
          <p:nvPr/>
        </p:nvPicPr>
        <p:blipFill>
          <a:blip r:embed="rId5"/>
          <a:stretch>
            <a:fillRect/>
          </a:stretch>
        </p:blipFill>
        <p:spPr>
          <a:xfrm>
            <a:off x="808816" y="2814588"/>
            <a:ext cx="4584589" cy="2755631"/>
          </a:xfrm>
          <a:prstGeom prst="rect">
            <a:avLst/>
          </a:prstGeom>
          <a:ln w="38100">
            <a:solidFill>
              <a:schemeClr val="accent3">
                <a:lumMod val="50000"/>
              </a:schemeClr>
            </a:solidFill>
          </a:ln>
        </p:spPr>
      </p:pic>
    </p:spTree>
    <p:extLst>
      <p:ext uri="{BB962C8B-B14F-4D97-AF65-F5344CB8AC3E}">
        <p14:creationId xmlns:p14="http://schemas.microsoft.com/office/powerpoint/2010/main" val="1100444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35" presetClass="path" presetSubtype="0" accel="50000" decel="50000" fill="hold" nodeType="afterEffect">
                                  <p:stCondLst>
                                    <p:cond delay="0"/>
                                  </p:stCondLst>
                                  <p:childTnLst>
                                    <p:animMotion origin="layout" path="M 4.16667E-7 2.59259E-6 L -0.35182 -0.00579 " pathEditMode="relative" rAng="0" ptsTypes="AA">
                                      <p:cBhvr>
                                        <p:cTn id="10" dur="2000" fill="hold"/>
                                        <p:tgtEl>
                                          <p:spTgt spid="21"/>
                                        </p:tgtEl>
                                        <p:attrNameLst>
                                          <p:attrName>ppt_x</p:attrName>
                                          <p:attrName>ppt_y</p:attrName>
                                        </p:attrNameLst>
                                      </p:cBhvr>
                                      <p:rCtr x="-17591" y="-30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08" name="折れ線グラフを作る時のポイント"/>
          <p:cNvSpPr txBox="1"/>
          <p:nvPr/>
        </p:nvSpPr>
        <p:spPr>
          <a:xfrm>
            <a:off x="3319495" y="3618262"/>
            <a:ext cx="5464643" cy="461666"/>
          </a:xfrm>
          <a:prstGeom prst="rect">
            <a:avLst/>
          </a:prstGeom>
          <a:noFill/>
        </p:spPr>
        <p:txBody>
          <a:bodyPr wrap="square" rtlCol="0">
            <a:spAutoFit/>
          </a:bodyPr>
          <a:lstStyle/>
          <a:p>
            <a:pPr algn="dist" defTabSz="914377"/>
            <a:r>
              <a:rPr kumimoji="1" lang="ja-JP" altLang="en-US" sz="2400" b="1"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mn-cs"/>
              </a:rPr>
              <a:t>折れ線</a:t>
            </a:r>
            <a:r>
              <a:rPr lang="ja-JP" altLang="en-US" sz="2400" b="1" dirty="0">
                <a:solidFill>
                  <a:schemeClr val="bg1"/>
                </a:solidFill>
                <a:latin typeface="BIZ UDPゴシック" panose="020B0400000000000000" pitchFamily="50" charset="-128"/>
                <a:ea typeface="BIZ UDPゴシック" panose="020B0400000000000000" pitchFamily="50" charset="-128"/>
              </a:rPr>
              <a:t>グラフを作る時のポイント</a:t>
            </a:r>
          </a:p>
        </p:txBody>
      </p:sp>
      <p:sp>
        <p:nvSpPr>
          <p:cNvPr id="109" name="とき"/>
          <p:cNvSpPr txBox="1"/>
          <p:nvPr/>
        </p:nvSpPr>
        <p:spPr>
          <a:xfrm>
            <a:off x="6566472" y="3496792"/>
            <a:ext cx="472552" cy="254044"/>
          </a:xfrm>
          <a:prstGeom prst="rect">
            <a:avLst/>
          </a:prstGeom>
          <a:noFill/>
        </p:spPr>
        <p:txBody>
          <a:bodyPr wrap="square" rtlCol="0">
            <a:spAutoFit/>
          </a:bodyPr>
          <a:lstStyle/>
          <a:p>
            <a:pPr algn="dist" defTabSz="914377"/>
            <a:r>
              <a:rPr lang="ja-JP" altLang="en-US" sz="1051" dirty="0">
                <a:solidFill>
                  <a:schemeClr val="bg1"/>
                </a:solidFill>
                <a:latin typeface="BIZ UDPゴシック" panose="020B0400000000000000" pitchFamily="50" charset="-128"/>
                <a:ea typeface="BIZ UDPゴシック" panose="020B0400000000000000" pitchFamily="50" charset="-128"/>
              </a:rPr>
              <a:t>とき</a:t>
            </a:r>
          </a:p>
        </p:txBody>
      </p:sp>
      <p:sp>
        <p:nvSpPr>
          <p:cNvPr id="110" name="つく"/>
          <p:cNvSpPr txBox="1"/>
          <p:nvPr/>
        </p:nvSpPr>
        <p:spPr>
          <a:xfrm>
            <a:off x="5870366" y="3514290"/>
            <a:ext cx="490447" cy="254044"/>
          </a:xfrm>
          <a:prstGeom prst="rect">
            <a:avLst/>
          </a:prstGeom>
          <a:noFill/>
        </p:spPr>
        <p:txBody>
          <a:bodyPr wrap="square" rtlCol="0">
            <a:spAutoFit/>
          </a:bodyPr>
          <a:lstStyle/>
          <a:p>
            <a:pPr algn="dist" defTabSz="914377"/>
            <a:r>
              <a:rPr lang="ja-JP" altLang="en-US" sz="1051" dirty="0">
                <a:solidFill>
                  <a:schemeClr val="bg1"/>
                </a:solidFill>
                <a:latin typeface="BIZ UDPゴシック" panose="020B0400000000000000" pitchFamily="50" charset="-128"/>
                <a:ea typeface="BIZ UDPゴシック" panose="020B0400000000000000" pitchFamily="50" charset="-128"/>
              </a:rPr>
              <a:t>つく</a:t>
            </a:r>
          </a:p>
        </p:txBody>
      </p:sp>
      <p:sp>
        <p:nvSpPr>
          <p:cNvPr id="111" name="お"/>
          <p:cNvSpPr txBox="1"/>
          <p:nvPr/>
        </p:nvSpPr>
        <p:spPr>
          <a:xfrm>
            <a:off x="3319495" y="3497490"/>
            <a:ext cx="490447" cy="254044"/>
          </a:xfrm>
          <a:prstGeom prst="rect">
            <a:avLst/>
          </a:prstGeom>
          <a:noFill/>
        </p:spPr>
        <p:txBody>
          <a:bodyPr wrap="square" rtlCol="0">
            <a:spAutoFit/>
          </a:bodyPr>
          <a:lstStyle/>
          <a:p>
            <a:pPr algn="dist" defTabSz="914377"/>
            <a:r>
              <a:rPr lang="ja-JP" altLang="en-US" sz="1051" dirty="0">
                <a:solidFill>
                  <a:schemeClr val="bg1"/>
                </a:solidFill>
                <a:latin typeface="BIZ UDPゴシック" panose="020B0400000000000000" pitchFamily="50" charset="-128"/>
                <a:ea typeface="BIZ UDPゴシック" panose="020B0400000000000000" pitchFamily="50" charset="-128"/>
              </a:rPr>
              <a:t>お</a:t>
            </a:r>
          </a:p>
        </p:txBody>
      </p:sp>
      <p:pic>
        <p:nvPicPr>
          <p:cNvPr id="115" name="ポイント画像"/>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20531379">
            <a:off x="2407278" y="3341356"/>
            <a:ext cx="781489" cy="781489"/>
          </a:xfrm>
          <a:prstGeom prst="rect">
            <a:avLst/>
          </a:prstGeom>
        </p:spPr>
      </p:pic>
      <p:sp>
        <p:nvSpPr>
          <p:cNvPr id="36" name="使用例囲み"/>
          <p:cNvSpPr/>
          <p:nvPr/>
        </p:nvSpPr>
        <p:spPr>
          <a:xfrm>
            <a:off x="2018415" y="2524766"/>
            <a:ext cx="8218733" cy="717539"/>
          </a:xfrm>
          <a:prstGeom prst="rect">
            <a:avLst/>
          </a:prstGeom>
          <a:noFill/>
          <a:ln w="28575">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chemeClr val="bg1"/>
              </a:solidFill>
              <a:effectLst/>
              <a:uLnTx/>
              <a:uFillTx/>
              <a:latin typeface="游ゴシック" panose="020F0502020204030204"/>
              <a:ea typeface="游ゴシック" panose="020B0400000000000000" pitchFamily="50" charset="-128"/>
              <a:cs typeface="+mn-cs"/>
            </a:endParaRPr>
          </a:p>
        </p:txBody>
      </p:sp>
      <p:sp>
        <p:nvSpPr>
          <p:cNvPr id="88" name="など"/>
          <p:cNvSpPr txBox="1"/>
          <p:nvPr/>
        </p:nvSpPr>
        <p:spPr>
          <a:xfrm>
            <a:off x="9548207" y="2737023"/>
            <a:ext cx="670151" cy="398892"/>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dist" defTabSz="914377" rtl="0" eaLnBrk="1" fontAlgn="auto" latinLnBrk="0" hangingPunct="1">
              <a:lnSpc>
                <a:spcPct val="15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mn-cs"/>
              </a:rPr>
              <a:t>など</a:t>
            </a:r>
            <a:endParaRPr kumimoji="1" lang="en-US" altLang="ja-JP" sz="1600" b="0"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mn-cs"/>
            </a:endParaRPr>
          </a:p>
        </p:txBody>
      </p:sp>
      <p:sp>
        <p:nvSpPr>
          <p:cNvPr id="176" name="しんちょう"/>
          <p:cNvSpPr txBox="1"/>
          <p:nvPr/>
        </p:nvSpPr>
        <p:spPr>
          <a:xfrm>
            <a:off x="7905975" y="2673542"/>
            <a:ext cx="795102" cy="2154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mn-cs"/>
              </a:rPr>
              <a:t>しんちょう</a:t>
            </a:r>
          </a:p>
        </p:txBody>
      </p:sp>
      <p:sp>
        <p:nvSpPr>
          <p:cNvPr id="177" name="へんか"/>
          <p:cNvSpPr txBox="1"/>
          <p:nvPr/>
        </p:nvSpPr>
        <p:spPr>
          <a:xfrm>
            <a:off x="8807894" y="2692812"/>
            <a:ext cx="639454" cy="2154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dirty="0">
                <a:solidFill>
                  <a:schemeClr val="bg1"/>
                </a:solidFill>
                <a:latin typeface="BIZ UDPゴシック" panose="020B0400000000000000" pitchFamily="50" charset="-128"/>
                <a:ea typeface="BIZ UDPゴシック" panose="020B0400000000000000" pitchFamily="50" charset="-128"/>
              </a:rPr>
              <a:t>へんか</a:t>
            </a:r>
            <a:endParaRPr kumimoji="1" lang="ja-JP" altLang="en-US" sz="800" b="1"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mn-cs"/>
            </a:endParaRPr>
          </a:p>
        </p:txBody>
      </p:sp>
      <p:grpSp>
        <p:nvGrpSpPr>
          <p:cNvPr id="14" name="一日の気温の変化">
            <a:extLst>
              <a:ext uri="{FF2B5EF4-FFF2-40B4-BE49-F238E27FC236}">
                <a16:creationId xmlns:a16="http://schemas.microsoft.com/office/drawing/2014/main" id="{518FB1F8-331E-43EF-8C35-DD04F85DD43E}"/>
              </a:ext>
            </a:extLst>
          </p:cNvPr>
          <p:cNvGrpSpPr/>
          <p:nvPr/>
        </p:nvGrpSpPr>
        <p:grpSpPr>
          <a:xfrm>
            <a:off x="2196697" y="2682859"/>
            <a:ext cx="3027825" cy="474072"/>
            <a:chOff x="2361064" y="2706508"/>
            <a:chExt cx="3027825" cy="474072"/>
          </a:xfrm>
        </p:grpSpPr>
        <p:sp>
          <p:nvSpPr>
            <p:cNvPr id="175" name="わりあい"/>
            <p:cNvSpPr txBox="1"/>
            <p:nvPr/>
          </p:nvSpPr>
          <p:spPr>
            <a:xfrm>
              <a:off x="2597482" y="2708841"/>
              <a:ext cx="779774" cy="2154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dirty="0">
                  <a:solidFill>
                    <a:schemeClr val="bg1"/>
                  </a:solidFill>
                  <a:latin typeface="BIZ UDPゴシック" panose="020B0400000000000000" pitchFamily="50" charset="-128"/>
                  <a:ea typeface="BIZ UDPゴシック" panose="020B0400000000000000" pitchFamily="50" charset="-128"/>
                </a:rPr>
                <a:t>いちにち</a:t>
              </a:r>
              <a:endParaRPr kumimoji="1" lang="ja-JP" altLang="en-US" sz="800" b="1"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mn-cs"/>
              </a:endParaRPr>
            </a:p>
          </p:txBody>
        </p:sp>
        <p:sp>
          <p:nvSpPr>
            <p:cNvPr id="34" name="・一日の気温の変化"/>
            <p:cNvSpPr txBox="1"/>
            <p:nvPr/>
          </p:nvSpPr>
          <p:spPr>
            <a:xfrm>
              <a:off x="2361064" y="2743409"/>
              <a:ext cx="3027825" cy="437171"/>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dist" defTabSz="914377" rtl="0" eaLnBrk="1" fontAlgn="auto" latinLnBrk="0" hangingPunct="1">
                <a:lnSpc>
                  <a:spcPct val="150000"/>
                </a:lnSpc>
                <a:spcBef>
                  <a:spcPts val="0"/>
                </a:spcBef>
                <a:spcAft>
                  <a:spcPts val="0"/>
                </a:spcAft>
                <a:buClrTx/>
                <a:buSzTx/>
                <a:buFontTx/>
                <a:buNone/>
                <a:tabLst/>
                <a:defRPr/>
              </a:pPr>
              <a:r>
                <a:rPr kumimoji="1" lang="ja-JP" altLang="en-US" b="0"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mn-cs"/>
                </a:rPr>
                <a:t>・一日の気温の変化</a:t>
              </a:r>
              <a:endParaRPr kumimoji="1" lang="en-US" altLang="ja-JP" sz="1600" b="0"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mn-cs"/>
              </a:endParaRPr>
            </a:p>
          </p:txBody>
        </p:sp>
        <p:sp>
          <p:nvSpPr>
            <p:cNvPr id="174" name="こうもく"/>
            <p:cNvSpPr txBox="1"/>
            <p:nvPr/>
          </p:nvSpPr>
          <p:spPr>
            <a:xfrm>
              <a:off x="4644533" y="2715010"/>
              <a:ext cx="648661" cy="2154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dirty="0">
                  <a:solidFill>
                    <a:schemeClr val="bg1"/>
                  </a:solidFill>
                  <a:latin typeface="BIZ UDPゴシック" panose="020B0400000000000000" pitchFamily="50" charset="-128"/>
                  <a:ea typeface="BIZ UDPゴシック" panose="020B0400000000000000" pitchFamily="50" charset="-128"/>
                </a:rPr>
                <a:t>へんか</a:t>
              </a:r>
              <a:endParaRPr kumimoji="1" lang="ja-JP" altLang="en-US" sz="800" b="1"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mn-cs"/>
              </a:endParaRPr>
            </a:p>
          </p:txBody>
        </p:sp>
        <p:sp>
          <p:nvSpPr>
            <p:cNvPr id="173" name="けっか"/>
            <p:cNvSpPr txBox="1"/>
            <p:nvPr/>
          </p:nvSpPr>
          <p:spPr>
            <a:xfrm>
              <a:off x="3604106" y="2706508"/>
              <a:ext cx="712447" cy="2154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mn-cs"/>
                </a:rPr>
                <a:t>きおん</a:t>
              </a:r>
            </a:p>
          </p:txBody>
        </p:sp>
      </p:grpSp>
      <p:sp>
        <p:nvSpPr>
          <p:cNvPr id="89" name="使用例"/>
          <p:cNvSpPr txBox="1"/>
          <p:nvPr/>
        </p:nvSpPr>
        <p:spPr>
          <a:xfrm>
            <a:off x="5089344" y="2244781"/>
            <a:ext cx="1749222" cy="430887"/>
          </a:xfrm>
          <a:prstGeom prst="rect">
            <a:avLst/>
          </a:prstGeom>
          <a:solidFill>
            <a:schemeClr val="bg2">
              <a:lumMod val="20000"/>
              <a:lumOff val="80000"/>
            </a:schemeClr>
          </a:solidFill>
        </p:spPr>
        <p:txBody>
          <a:bodyPr wrap="square" rtlCol="0">
            <a:spAutoFit/>
          </a:bodyPr>
          <a:lstStyle/>
          <a:p>
            <a:pPr algn="dist" defTabSz="914377"/>
            <a:r>
              <a:rPr lang="en-US" altLang="ja-JP" sz="2200" u="sng" dirty="0">
                <a:solidFill>
                  <a:schemeClr val="bg1"/>
                </a:solidFill>
                <a:latin typeface="BIZ UDPゴシック" panose="020B0400000000000000" pitchFamily="50" charset="-128"/>
                <a:ea typeface="BIZ UDPゴシック" panose="020B0400000000000000" pitchFamily="50" charset="-128"/>
              </a:rPr>
              <a:t>【</a:t>
            </a:r>
            <a:r>
              <a:rPr lang="ja-JP" altLang="en-US" sz="2200" u="sng" dirty="0">
                <a:solidFill>
                  <a:schemeClr val="bg1"/>
                </a:solidFill>
                <a:latin typeface="BIZ UDPゴシック" panose="020B0400000000000000" pitchFamily="50" charset="-128"/>
                <a:ea typeface="BIZ UDPゴシック" panose="020B0400000000000000" pitchFamily="50" charset="-128"/>
              </a:rPr>
              <a:t>使 用 例</a:t>
            </a:r>
            <a:r>
              <a:rPr lang="en-US" altLang="ja-JP" sz="2200" u="sng" dirty="0">
                <a:solidFill>
                  <a:schemeClr val="bg1"/>
                </a:solidFill>
                <a:latin typeface="BIZ UDPゴシック" panose="020B0400000000000000" pitchFamily="50" charset="-128"/>
                <a:ea typeface="BIZ UDPゴシック" panose="020B0400000000000000" pitchFamily="50" charset="-128"/>
              </a:rPr>
              <a:t>】</a:t>
            </a:r>
            <a:endParaRPr lang="ja-JP" altLang="en-US" sz="2200" u="sng" dirty="0">
              <a:solidFill>
                <a:schemeClr val="bg1"/>
              </a:solidFill>
              <a:latin typeface="BIZ UDPゴシック" panose="020B0400000000000000" pitchFamily="50" charset="-128"/>
              <a:ea typeface="BIZ UDPゴシック" panose="020B0400000000000000" pitchFamily="50" charset="-128"/>
            </a:endParaRPr>
          </a:p>
        </p:txBody>
      </p:sp>
      <p:sp>
        <p:nvSpPr>
          <p:cNvPr id="90" name="しようれい"/>
          <p:cNvSpPr txBox="1"/>
          <p:nvPr/>
        </p:nvSpPr>
        <p:spPr>
          <a:xfrm>
            <a:off x="5251602" y="2156959"/>
            <a:ext cx="1470937" cy="230832"/>
          </a:xfrm>
          <a:prstGeom prst="rect">
            <a:avLst/>
          </a:prstGeom>
          <a:noFill/>
        </p:spPr>
        <p:txBody>
          <a:bodyPr wrap="square" rtlCol="0">
            <a:spAutoFit/>
          </a:bodyPr>
          <a:lstStyle/>
          <a:p>
            <a:pPr algn="dist" defTabSz="914377"/>
            <a:r>
              <a:rPr lang="ja-JP" altLang="en-US" sz="900" b="1" dirty="0">
                <a:solidFill>
                  <a:schemeClr val="bg1"/>
                </a:solidFill>
                <a:latin typeface="BIZ UDPゴシック" panose="020B0400000000000000" pitchFamily="50" charset="-128"/>
                <a:ea typeface="BIZ UDPゴシック" panose="020B0400000000000000" pitchFamily="50" charset="-128"/>
              </a:rPr>
              <a:t>しようれい</a:t>
            </a:r>
          </a:p>
        </p:txBody>
      </p:sp>
      <p:grpSp>
        <p:nvGrpSpPr>
          <p:cNvPr id="11" name="折れ線グラフ">
            <a:extLst>
              <a:ext uri="{FF2B5EF4-FFF2-40B4-BE49-F238E27FC236}">
                <a16:creationId xmlns:a16="http://schemas.microsoft.com/office/drawing/2014/main" id="{F89AE466-9CB7-41D1-BF77-6D23E7CF42A2}"/>
              </a:ext>
            </a:extLst>
          </p:cNvPr>
          <p:cNvGrpSpPr/>
          <p:nvPr/>
        </p:nvGrpSpPr>
        <p:grpSpPr>
          <a:xfrm>
            <a:off x="985817" y="534843"/>
            <a:ext cx="3342772" cy="916351"/>
            <a:chOff x="985817" y="534843"/>
            <a:chExt cx="3342772" cy="916351"/>
          </a:xfrm>
        </p:grpSpPr>
        <p:grpSp>
          <p:nvGrpSpPr>
            <p:cNvPr id="7" name="円グラフ"/>
            <p:cNvGrpSpPr/>
            <p:nvPr/>
          </p:nvGrpSpPr>
          <p:grpSpPr>
            <a:xfrm>
              <a:off x="985817" y="534843"/>
              <a:ext cx="3342772" cy="916351"/>
              <a:chOff x="890750" y="527315"/>
              <a:chExt cx="2337473" cy="800057"/>
            </a:xfrm>
            <a:solidFill>
              <a:schemeClr val="accent1">
                <a:lumMod val="40000"/>
                <a:lumOff val="60000"/>
              </a:schemeClr>
            </a:solidFill>
          </p:grpSpPr>
          <p:sp>
            <p:nvSpPr>
              <p:cNvPr id="2" name="折れ線グラフ囲み"/>
              <p:cNvSpPr/>
              <p:nvPr/>
            </p:nvSpPr>
            <p:spPr>
              <a:xfrm>
                <a:off x="890750" y="527315"/>
                <a:ext cx="2337473" cy="800057"/>
              </a:xfrm>
              <a:prstGeom prst="rect">
                <a:avLst/>
              </a:prstGeom>
              <a:solidFill>
                <a:srgbClr val="E3FF3B"/>
              </a:solidFill>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4800" b="1"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mn-cs"/>
                </a:endParaRPr>
              </a:p>
            </p:txBody>
          </p:sp>
          <p:sp>
            <p:nvSpPr>
              <p:cNvPr id="3" name="折れ線グラフ"/>
              <p:cNvSpPr txBox="1"/>
              <p:nvPr/>
            </p:nvSpPr>
            <p:spPr>
              <a:xfrm>
                <a:off x="1126901" y="720660"/>
                <a:ext cx="2045214" cy="510561"/>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mn-cs"/>
                  </a:rPr>
                  <a:t>折れ線グラフ</a:t>
                </a:r>
              </a:p>
            </p:txBody>
          </p:sp>
          <p:sp>
            <p:nvSpPr>
              <p:cNvPr id="4" name="えん"/>
              <p:cNvSpPr txBox="1"/>
              <p:nvPr/>
            </p:nvSpPr>
            <p:spPr>
              <a:xfrm>
                <a:off x="1228195" y="576845"/>
                <a:ext cx="290134" cy="268717"/>
              </a:xfrm>
              <a:prstGeom prst="rect">
                <a:avLst/>
              </a:prstGeom>
              <a:noFill/>
            </p:spPr>
            <p:txBody>
              <a:bodyPr wrap="square" rtlCol="0">
                <a:spAutoFit/>
              </a:bodyPr>
              <a:lstStyle/>
              <a:p>
                <a:pPr marL="0" marR="0" lvl="0" indent="0" defTabSz="914377" rtl="0" eaLnBrk="1" fontAlgn="auto" latinLnBrk="0" hangingPunct="1">
                  <a:lnSpc>
                    <a:spcPct val="100000"/>
                  </a:lnSpc>
                  <a:spcBef>
                    <a:spcPts val="0"/>
                  </a:spcBef>
                  <a:spcAft>
                    <a:spcPts val="0"/>
                  </a:spcAft>
                  <a:buClrTx/>
                  <a:buSzTx/>
                  <a:buFontTx/>
                  <a:buNone/>
                  <a:tabLst/>
                  <a:defRPr/>
                </a:pPr>
                <a:r>
                  <a:rPr kumimoji="1" lang="ja-JP" altLang="en-US" sz="1400" dirty="0">
                    <a:solidFill>
                      <a:schemeClr val="bg1"/>
                    </a:solidFill>
                    <a:latin typeface="BIZ UDPゴシック" panose="020B0400000000000000" pitchFamily="50" charset="-128"/>
                    <a:ea typeface="BIZ UDPゴシック" panose="020B0400000000000000" pitchFamily="50" charset="-128"/>
                  </a:rPr>
                  <a:t>お</a:t>
                </a:r>
                <a:endParaRPr kumimoji="1" lang="ja-JP" altLang="en-US" sz="1400" b="0"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72" name="せん">
              <a:extLst>
                <a:ext uri="{FF2B5EF4-FFF2-40B4-BE49-F238E27FC236}">
                  <a16:creationId xmlns:a16="http://schemas.microsoft.com/office/drawing/2014/main" id="{476D9AFA-DF85-497D-B60F-D28B972813C0}"/>
                </a:ext>
              </a:extLst>
            </p:cNvPr>
            <p:cNvSpPr txBox="1"/>
            <p:nvPr/>
          </p:nvSpPr>
          <p:spPr>
            <a:xfrm>
              <a:off x="2287642" y="608306"/>
              <a:ext cx="606801" cy="307777"/>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1400" dirty="0">
                  <a:solidFill>
                    <a:schemeClr val="bg1"/>
                  </a:solidFill>
                  <a:latin typeface="BIZ UDPゴシック" panose="020B0400000000000000" pitchFamily="50" charset="-128"/>
                  <a:ea typeface="BIZ UDPゴシック" panose="020B0400000000000000" pitchFamily="50" charset="-128"/>
                </a:rPr>
                <a:t>せん</a:t>
              </a:r>
              <a:endParaRPr kumimoji="1" lang="ja-JP" altLang="en-US" sz="1400" b="0"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77" name="せん">
            <a:extLst>
              <a:ext uri="{FF2B5EF4-FFF2-40B4-BE49-F238E27FC236}">
                <a16:creationId xmlns:a16="http://schemas.microsoft.com/office/drawing/2014/main" id="{55FA9287-5A3C-492E-A5A0-159A16BABF54}"/>
              </a:ext>
            </a:extLst>
          </p:cNvPr>
          <p:cNvSpPr txBox="1"/>
          <p:nvPr/>
        </p:nvSpPr>
        <p:spPr>
          <a:xfrm>
            <a:off x="4053679" y="3492644"/>
            <a:ext cx="490447" cy="254044"/>
          </a:xfrm>
          <a:prstGeom prst="rect">
            <a:avLst/>
          </a:prstGeom>
          <a:noFill/>
        </p:spPr>
        <p:txBody>
          <a:bodyPr wrap="square" rtlCol="0">
            <a:spAutoFit/>
          </a:bodyPr>
          <a:lstStyle/>
          <a:p>
            <a:pPr algn="dist" defTabSz="914377"/>
            <a:r>
              <a:rPr lang="ja-JP" altLang="en-US" sz="1051" dirty="0">
                <a:solidFill>
                  <a:schemeClr val="bg1"/>
                </a:solidFill>
                <a:latin typeface="BIZ UDPゴシック" panose="020B0400000000000000" pitchFamily="50" charset="-128"/>
                <a:ea typeface="BIZ UDPゴシック" panose="020B0400000000000000" pitchFamily="50" charset="-128"/>
              </a:rPr>
              <a:t>せん</a:t>
            </a:r>
          </a:p>
        </p:txBody>
      </p:sp>
      <p:grpSp>
        <p:nvGrpSpPr>
          <p:cNvPr id="18" name="時間とともに変化する">
            <a:extLst>
              <a:ext uri="{FF2B5EF4-FFF2-40B4-BE49-F238E27FC236}">
                <a16:creationId xmlns:a16="http://schemas.microsoft.com/office/drawing/2014/main" id="{C1634884-6F53-46FB-AE20-3A745EA2F2C8}"/>
              </a:ext>
            </a:extLst>
          </p:cNvPr>
          <p:cNvGrpSpPr/>
          <p:nvPr/>
        </p:nvGrpSpPr>
        <p:grpSpPr>
          <a:xfrm>
            <a:off x="1876396" y="1543520"/>
            <a:ext cx="9474060" cy="578753"/>
            <a:chOff x="1876396" y="1543520"/>
            <a:chExt cx="9474060" cy="578753"/>
          </a:xfrm>
        </p:grpSpPr>
        <p:grpSp>
          <p:nvGrpSpPr>
            <p:cNvPr id="28" name="円全体を100％として、・・・"/>
            <p:cNvGrpSpPr/>
            <p:nvPr/>
          </p:nvGrpSpPr>
          <p:grpSpPr>
            <a:xfrm>
              <a:off x="1876396" y="1543520"/>
              <a:ext cx="9474060" cy="578753"/>
              <a:chOff x="1471464" y="1704018"/>
              <a:chExt cx="8343985" cy="578752"/>
            </a:xfrm>
          </p:grpSpPr>
          <p:sp>
            <p:nvSpPr>
              <p:cNvPr id="8" name="時間とともに変化する"/>
              <p:cNvSpPr txBox="1"/>
              <p:nvPr/>
            </p:nvSpPr>
            <p:spPr>
              <a:xfrm>
                <a:off x="1471464" y="1821106"/>
                <a:ext cx="8343985" cy="461664"/>
              </a:xfrm>
              <a:prstGeom prst="rect">
                <a:avLst/>
              </a:prstGeom>
              <a:noFill/>
            </p:spPr>
            <p:txBody>
              <a:bodyPr wrap="square" rtlCol="0">
                <a:spAutoFit/>
              </a:bodyPr>
              <a:lstStyle/>
              <a:p>
                <a:pPr lvl="0" algn="dist" defTabSz="914377"/>
                <a:r>
                  <a:rPr kumimoji="1" lang="ja-JP" altLang="en-US" sz="2400" dirty="0">
                    <a:solidFill>
                      <a:schemeClr val="bg1"/>
                    </a:solidFill>
                    <a:latin typeface="BIZ UDPゴシック" panose="020B0400000000000000" pitchFamily="50" charset="-128"/>
                    <a:ea typeface="BIZ UDPゴシック" panose="020B0400000000000000" pitchFamily="50" charset="-128"/>
                  </a:rPr>
                  <a:t>時間とともに変化するようすを表現するグラフ</a:t>
                </a:r>
                <a:r>
                  <a:rPr kumimoji="1" lang="ja-JP" altLang="en-US" sz="2400" b="0"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mn-cs"/>
                  </a:rPr>
                  <a:t>です。</a:t>
                </a:r>
              </a:p>
            </p:txBody>
          </p:sp>
          <p:sp>
            <p:nvSpPr>
              <p:cNvPr id="12" name="わりあい"/>
              <p:cNvSpPr txBox="1"/>
              <p:nvPr/>
            </p:nvSpPr>
            <p:spPr>
              <a:xfrm>
                <a:off x="3560488" y="1705217"/>
                <a:ext cx="775454" cy="2540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1051" dirty="0">
                    <a:solidFill>
                      <a:schemeClr val="bg1"/>
                    </a:solidFill>
                    <a:latin typeface="BIZ UDPゴシック" panose="020B0400000000000000" pitchFamily="50" charset="-128"/>
                    <a:ea typeface="BIZ UDPゴシック" panose="020B0400000000000000" pitchFamily="50" charset="-128"/>
                  </a:rPr>
                  <a:t>へんか</a:t>
                </a:r>
                <a:endParaRPr kumimoji="1" lang="ja-JP" altLang="en-US" sz="1051" b="0"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mn-cs"/>
                </a:endParaRPr>
              </a:p>
            </p:txBody>
          </p:sp>
          <p:sp>
            <p:nvSpPr>
              <p:cNvPr id="9" name="じかん"/>
              <p:cNvSpPr txBox="1"/>
              <p:nvPr/>
            </p:nvSpPr>
            <p:spPr>
              <a:xfrm>
                <a:off x="1472471" y="1704018"/>
                <a:ext cx="820738" cy="2540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1051" b="0"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mn-cs"/>
                  </a:rPr>
                  <a:t>じかん</a:t>
                </a:r>
              </a:p>
            </p:txBody>
          </p:sp>
        </p:grpSp>
        <p:sp>
          <p:nvSpPr>
            <p:cNvPr id="78" name="ひょうげん">
              <a:extLst>
                <a:ext uri="{FF2B5EF4-FFF2-40B4-BE49-F238E27FC236}">
                  <a16:creationId xmlns:a16="http://schemas.microsoft.com/office/drawing/2014/main" id="{427D5402-7A2D-48A8-90BC-88BE2BD998AA}"/>
                </a:ext>
              </a:extLst>
            </p:cNvPr>
            <p:cNvSpPr txBox="1"/>
            <p:nvPr/>
          </p:nvSpPr>
          <p:spPr>
            <a:xfrm>
              <a:off x="7378945" y="1549247"/>
              <a:ext cx="957335" cy="2540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1051" dirty="0">
                  <a:solidFill>
                    <a:schemeClr val="bg1"/>
                  </a:solidFill>
                  <a:latin typeface="BIZ UDPゴシック" panose="020B0400000000000000" pitchFamily="50" charset="-128"/>
                  <a:ea typeface="BIZ UDPゴシック" panose="020B0400000000000000" pitchFamily="50" charset="-128"/>
                </a:rPr>
                <a:t>ひょうげん</a:t>
              </a:r>
              <a:endParaRPr kumimoji="1" lang="ja-JP" altLang="en-US" sz="1051" b="0"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mn-cs"/>
              </a:endParaRPr>
            </a:p>
          </p:txBody>
        </p:sp>
      </p:grpSp>
      <p:pic>
        <p:nvPicPr>
          <p:cNvPr id="86" name="もずやん">
            <a:extLst>
              <a:ext uri="{FF2B5EF4-FFF2-40B4-BE49-F238E27FC236}">
                <a16:creationId xmlns:a16="http://schemas.microsoft.com/office/drawing/2014/main" id="{A7B68101-F4F8-441E-80F1-5A15732613E2}"/>
              </a:ext>
            </a:extLst>
          </p:cNvPr>
          <p:cNvPicPr>
            <a:picLocks noChangeAspect="1"/>
          </p:cNvPicPr>
          <p:nvPr/>
        </p:nvPicPr>
        <p:blipFill>
          <a:blip r:embed="rId3"/>
          <a:stretch>
            <a:fillRect/>
          </a:stretch>
        </p:blipFill>
        <p:spPr>
          <a:xfrm>
            <a:off x="10103225" y="4631242"/>
            <a:ext cx="1282052" cy="1687406"/>
          </a:xfrm>
          <a:prstGeom prst="rect">
            <a:avLst/>
          </a:prstGeom>
        </p:spPr>
      </p:pic>
      <p:grpSp>
        <p:nvGrpSpPr>
          <p:cNvPr id="15" name="・毎年の身体測定での身長の変化">
            <a:extLst>
              <a:ext uri="{FF2B5EF4-FFF2-40B4-BE49-F238E27FC236}">
                <a16:creationId xmlns:a16="http://schemas.microsoft.com/office/drawing/2014/main" id="{A6C6D964-2B32-4020-A894-9410AFFDC9A6}"/>
              </a:ext>
            </a:extLst>
          </p:cNvPr>
          <p:cNvGrpSpPr/>
          <p:nvPr/>
        </p:nvGrpSpPr>
        <p:grpSpPr>
          <a:xfrm>
            <a:off x="5224522" y="2676910"/>
            <a:ext cx="4275292" cy="471474"/>
            <a:chOff x="5754649" y="2700559"/>
            <a:chExt cx="4275292" cy="471474"/>
          </a:xfrm>
        </p:grpSpPr>
        <p:grpSp>
          <p:nvGrpSpPr>
            <p:cNvPr id="13" name="グループ化 12">
              <a:extLst>
                <a:ext uri="{FF2B5EF4-FFF2-40B4-BE49-F238E27FC236}">
                  <a16:creationId xmlns:a16="http://schemas.microsoft.com/office/drawing/2014/main" id="{ED28708C-D3AE-4825-98EA-4BFDBA3A80B8}"/>
                </a:ext>
              </a:extLst>
            </p:cNvPr>
            <p:cNvGrpSpPr/>
            <p:nvPr/>
          </p:nvGrpSpPr>
          <p:grpSpPr>
            <a:xfrm>
              <a:off x="5754649" y="2700559"/>
              <a:ext cx="4275292" cy="471474"/>
              <a:chOff x="5325281" y="2700559"/>
              <a:chExt cx="4275292" cy="471474"/>
            </a:xfrm>
          </p:grpSpPr>
          <p:sp>
            <p:nvSpPr>
              <p:cNvPr id="73" name="・毎年の身体測定での">
                <a:extLst>
                  <a:ext uri="{FF2B5EF4-FFF2-40B4-BE49-F238E27FC236}">
                    <a16:creationId xmlns:a16="http://schemas.microsoft.com/office/drawing/2014/main" id="{F53FE6B4-DB38-4C85-9866-9E2B2A2E6B09}"/>
                  </a:ext>
                </a:extLst>
              </p:cNvPr>
              <p:cNvSpPr txBox="1"/>
              <p:nvPr/>
            </p:nvSpPr>
            <p:spPr>
              <a:xfrm>
                <a:off x="5325281" y="2734862"/>
                <a:ext cx="4275292" cy="437171"/>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dist" defTabSz="914377" rtl="0" eaLnBrk="1" fontAlgn="auto" latinLnBrk="0" hangingPunct="1">
                  <a:lnSpc>
                    <a:spcPct val="150000"/>
                  </a:lnSpc>
                  <a:spcBef>
                    <a:spcPts val="0"/>
                  </a:spcBef>
                  <a:spcAft>
                    <a:spcPts val="0"/>
                  </a:spcAft>
                  <a:buClrTx/>
                  <a:buSzTx/>
                  <a:buFontTx/>
                  <a:buNone/>
                  <a:tabLst/>
                  <a:defRPr/>
                </a:pPr>
                <a:r>
                  <a:rPr kumimoji="1" lang="ja-JP" altLang="en-US" b="0"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mn-cs"/>
                  </a:rPr>
                  <a:t>・毎年の身体測定での身長の変化</a:t>
                </a:r>
                <a:endParaRPr kumimoji="1" lang="en-US" altLang="ja-JP" sz="1600" b="0"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mn-cs"/>
                </a:endParaRPr>
              </a:p>
            </p:txBody>
          </p:sp>
          <p:sp>
            <p:nvSpPr>
              <p:cNvPr id="75" name="まいとし">
                <a:extLst>
                  <a:ext uri="{FF2B5EF4-FFF2-40B4-BE49-F238E27FC236}">
                    <a16:creationId xmlns:a16="http://schemas.microsoft.com/office/drawing/2014/main" id="{5303EBE3-43B7-4861-A133-C47930756C2F}"/>
                  </a:ext>
                </a:extLst>
              </p:cNvPr>
              <p:cNvSpPr txBox="1"/>
              <p:nvPr/>
            </p:nvSpPr>
            <p:spPr>
              <a:xfrm>
                <a:off x="5511818" y="2700559"/>
                <a:ext cx="694297" cy="2154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mn-cs"/>
                  </a:rPr>
                  <a:t>まいとし</a:t>
                </a:r>
              </a:p>
            </p:txBody>
          </p:sp>
        </p:grpSp>
        <p:sp>
          <p:nvSpPr>
            <p:cNvPr id="91" name="しんたいそくてい">
              <a:extLst>
                <a:ext uri="{FF2B5EF4-FFF2-40B4-BE49-F238E27FC236}">
                  <a16:creationId xmlns:a16="http://schemas.microsoft.com/office/drawing/2014/main" id="{6F90B326-1F5C-401A-973C-787732312EBD}"/>
                </a:ext>
              </a:extLst>
            </p:cNvPr>
            <p:cNvSpPr txBox="1"/>
            <p:nvPr/>
          </p:nvSpPr>
          <p:spPr>
            <a:xfrm>
              <a:off x="6784518" y="2703020"/>
              <a:ext cx="1267381" cy="2154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mn-cs"/>
                </a:rPr>
                <a:t>しんたいそくてい</a:t>
              </a:r>
            </a:p>
          </p:txBody>
        </p:sp>
      </p:grpSp>
      <p:grpSp>
        <p:nvGrpSpPr>
          <p:cNvPr id="10" name="前へ／次へ">
            <a:extLst>
              <a:ext uri="{FF2B5EF4-FFF2-40B4-BE49-F238E27FC236}">
                <a16:creationId xmlns:a16="http://schemas.microsoft.com/office/drawing/2014/main" id="{29B25903-CF19-4A65-B0C3-E3100DB711DA}"/>
              </a:ext>
            </a:extLst>
          </p:cNvPr>
          <p:cNvGrpSpPr/>
          <p:nvPr/>
        </p:nvGrpSpPr>
        <p:grpSpPr>
          <a:xfrm>
            <a:off x="10297220" y="169989"/>
            <a:ext cx="1660749" cy="869453"/>
            <a:chOff x="10297220" y="169989"/>
            <a:chExt cx="1660749" cy="869453"/>
          </a:xfrm>
        </p:grpSpPr>
        <p:pic>
          <p:nvPicPr>
            <p:cNvPr id="5" name="図 4">
              <a:hlinkClick r:id="rId4" action="ppaction://hlinksldjump"/>
              <a:extLst>
                <a:ext uri="{FF2B5EF4-FFF2-40B4-BE49-F238E27FC236}">
                  <a16:creationId xmlns:a16="http://schemas.microsoft.com/office/drawing/2014/main" id="{D3EF337E-E52E-4EBF-B28C-89EB9CCCD4DD}"/>
                </a:ext>
              </a:extLst>
            </p:cNvPr>
            <p:cNvPicPr>
              <a:picLocks noChangeAspect="1"/>
            </p:cNvPicPr>
            <p:nvPr/>
          </p:nvPicPr>
          <p:blipFill>
            <a:blip r:embed="rId5"/>
            <a:stretch>
              <a:fillRect/>
            </a:stretch>
          </p:blipFill>
          <p:spPr>
            <a:xfrm>
              <a:off x="10297220" y="179831"/>
              <a:ext cx="737680" cy="859611"/>
            </a:xfrm>
            <a:prstGeom prst="rect">
              <a:avLst/>
            </a:prstGeom>
          </p:spPr>
        </p:pic>
        <p:pic>
          <p:nvPicPr>
            <p:cNvPr id="6" name="図 5">
              <a:hlinkClick r:id="rId6" action="ppaction://hlinksldjump"/>
              <a:extLst>
                <a:ext uri="{FF2B5EF4-FFF2-40B4-BE49-F238E27FC236}">
                  <a16:creationId xmlns:a16="http://schemas.microsoft.com/office/drawing/2014/main" id="{65E4165F-3828-4D59-A130-103FBE672AC6}"/>
                </a:ext>
              </a:extLst>
            </p:cNvPr>
            <p:cNvPicPr>
              <a:picLocks noChangeAspect="1"/>
            </p:cNvPicPr>
            <p:nvPr/>
          </p:nvPicPr>
          <p:blipFill>
            <a:blip r:embed="rId7"/>
            <a:stretch>
              <a:fillRect/>
            </a:stretch>
          </p:blipFill>
          <p:spPr>
            <a:xfrm>
              <a:off x="11220289" y="169989"/>
              <a:ext cx="737680" cy="859611"/>
            </a:xfrm>
            <a:prstGeom prst="rect">
              <a:avLst/>
            </a:prstGeom>
          </p:spPr>
        </p:pic>
      </p:grpSp>
      <p:sp>
        <p:nvSpPr>
          <p:cNvPr id="82" name="フレーム">
            <a:extLst>
              <a:ext uri="{FF2B5EF4-FFF2-40B4-BE49-F238E27FC236}">
                <a16:creationId xmlns:a16="http://schemas.microsoft.com/office/drawing/2014/main" id="{E3741052-F805-463B-AE99-0D81E55185CD}"/>
              </a:ext>
            </a:extLst>
          </p:cNvPr>
          <p:cNvSpPr/>
          <p:nvPr/>
        </p:nvSpPr>
        <p:spPr>
          <a:xfrm>
            <a:off x="10029941" y="8445"/>
            <a:ext cx="2151732" cy="1098715"/>
          </a:xfrm>
          <a:prstGeom prst="frame">
            <a:avLst/>
          </a:prstGeom>
          <a:solidFill>
            <a:srgbClr val="3EC2BF"/>
          </a:solidFill>
          <a:ln w="19050" cap="flat" cmpd="sng" algn="ctr">
            <a:solidFill>
              <a:srgbClr val="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rgbClr val="525254"/>
              </a:solidFill>
              <a:effectLst/>
              <a:uLnTx/>
              <a:uFillTx/>
              <a:latin typeface="游ゴシック" panose="020F0502020204030204"/>
              <a:ea typeface="游ゴシック" panose="020B0400000000000000" pitchFamily="50" charset="-128"/>
              <a:cs typeface="+mn-cs"/>
            </a:endParaRPr>
          </a:p>
        </p:txBody>
      </p:sp>
      <p:cxnSp>
        <p:nvCxnSpPr>
          <p:cNvPr id="83" name="矢印">
            <a:extLst>
              <a:ext uri="{FF2B5EF4-FFF2-40B4-BE49-F238E27FC236}">
                <a16:creationId xmlns:a16="http://schemas.microsoft.com/office/drawing/2014/main" id="{0207000A-889E-4320-9F13-E3221B5A2C69}"/>
              </a:ext>
            </a:extLst>
          </p:cNvPr>
          <p:cNvCxnSpPr>
            <a:cxnSpLocks/>
          </p:cNvCxnSpPr>
          <p:nvPr/>
        </p:nvCxnSpPr>
        <p:spPr>
          <a:xfrm>
            <a:off x="1247101" y="1458416"/>
            <a:ext cx="499947" cy="499419"/>
          </a:xfrm>
          <a:prstGeom prst="bentConnector3">
            <a:avLst>
              <a:gd name="adj1" fmla="val 1055"/>
            </a:avLst>
          </a:prstGeom>
          <a:ln w="28575">
            <a:tailEnd type="triangle"/>
          </a:ln>
        </p:spPr>
        <p:style>
          <a:lnRef idx="1">
            <a:schemeClr val="dk1"/>
          </a:lnRef>
          <a:fillRef idx="0">
            <a:schemeClr val="dk1"/>
          </a:fillRef>
          <a:effectRef idx="0">
            <a:schemeClr val="dk1"/>
          </a:effectRef>
          <a:fontRef idx="minor">
            <a:schemeClr val="tx1"/>
          </a:fontRef>
        </p:style>
      </p:cxnSp>
      <p:grpSp>
        <p:nvGrpSpPr>
          <p:cNvPr id="37" name="折れ線グラフを作る時のポイント">
            <a:extLst>
              <a:ext uri="{FF2B5EF4-FFF2-40B4-BE49-F238E27FC236}">
                <a16:creationId xmlns:a16="http://schemas.microsoft.com/office/drawing/2014/main" id="{FC011330-B767-436F-A76A-816D27537D15}"/>
              </a:ext>
            </a:extLst>
          </p:cNvPr>
          <p:cNvGrpSpPr/>
          <p:nvPr/>
        </p:nvGrpSpPr>
        <p:grpSpPr>
          <a:xfrm>
            <a:off x="2777280" y="4267200"/>
            <a:ext cx="7049798" cy="2415490"/>
            <a:chOff x="2352407" y="4267200"/>
            <a:chExt cx="7049798" cy="2415490"/>
          </a:xfrm>
        </p:grpSpPr>
        <p:sp>
          <p:nvSpPr>
            <p:cNvPr id="119" name="フレーム">
              <a:extLst>
                <a:ext uri="{FF2B5EF4-FFF2-40B4-BE49-F238E27FC236}">
                  <a16:creationId xmlns:a16="http://schemas.microsoft.com/office/drawing/2014/main" id="{2574D617-D56F-4B19-AD7F-B34ED80BEAFD}"/>
                </a:ext>
              </a:extLst>
            </p:cNvPr>
            <p:cNvSpPr/>
            <p:nvPr/>
          </p:nvSpPr>
          <p:spPr>
            <a:xfrm>
              <a:off x="2352407" y="4267200"/>
              <a:ext cx="7049798" cy="2415490"/>
            </a:xfrm>
            <a:prstGeom prst="roundRect">
              <a:avLst>
                <a:gd name="adj" fmla="val 14280"/>
              </a:avLst>
            </a:prstGeom>
            <a:solidFill>
              <a:srgbClr val="FFFFFF"/>
            </a:solidFill>
            <a:ln w="28575" cap="flat" cmpd="sng" algn="ctr">
              <a:solidFill>
                <a:srgbClr val="525254"/>
              </a:solid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rgbClr val="222222"/>
                </a:solidFill>
                <a:effectLst/>
                <a:uLnTx/>
                <a:uFillTx/>
                <a:latin typeface="游ゴシック" panose="020F0502020204030204"/>
                <a:ea typeface="游ゴシック" panose="020B0400000000000000" pitchFamily="50" charset="-128"/>
                <a:cs typeface="+mn-cs"/>
              </a:endParaRPr>
            </a:p>
          </p:txBody>
        </p:sp>
        <p:grpSp>
          <p:nvGrpSpPr>
            <p:cNvPr id="35" name="グループ化 34">
              <a:extLst>
                <a:ext uri="{FF2B5EF4-FFF2-40B4-BE49-F238E27FC236}">
                  <a16:creationId xmlns:a16="http://schemas.microsoft.com/office/drawing/2014/main" id="{4A975BE6-5A73-42CD-9E9B-167CB2E894BC}"/>
                </a:ext>
              </a:extLst>
            </p:cNvPr>
            <p:cNvGrpSpPr/>
            <p:nvPr/>
          </p:nvGrpSpPr>
          <p:grpSpPr>
            <a:xfrm>
              <a:off x="2737471" y="4356096"/>
              <a:ext cx="4858673" cy="510136"/>
              <a:chOff x="2737471" y="4356096"/>
              <a:chExt cx="4858673" cy="510136"/>
            </a:xfrm>
          </p:grpSpPr>
          <p:sp>
            <p:nvSpPr>
              <p:cNvPr id="142" name="★項目名と割合(〇％)を書こう！">
                <a:extLst>
                  <a:ext uri="{FF2B5EF4-FFF2-40B4-BE49-F238E27FC236}">
                    <a16:creationId xmlns:a16="http://schemas.microsoft.com/office/drawing/2014/main" id="{1BFE386D-7841-4659-AB65-8BAA7EE666A3}"/>
                  </a:ext>
                </a:extLst>
              </p:cNvPr>
              <p:cNvSpPr txBox="1"/>
              <p:nvPr/>
            </p:nvSpPr>
            <p:spPr>
              <a:xfrm>
                <a:off x="2737471" y="4390717"/>
                <a:ext cx="4858673" cy="475515"/>
              </a:xfrm>
              <a:prstGeom prst="rect">
                <a:avLst/>
              </a:prstGeom>
              <a:noFill/>
            </p:spPr>
            <p:txBody>
              <a:bodyPr wrap="square" rtlCol="0">
                <a:spAutoFit/>
              </a:bodyPr>
              <a:lstStyle/>
              <a:p>
                <a:pPr lvl="0" algn="dist" defTabSz="914377">
                  <a:lnSpc>
                    <a:spcPct val="150000"/>
                  </a:lnSpc>
                  <a:defRPr/>
                </a:pPr>
                <a:r>
                  <a:rPr lang="ja-JP" altLang="en-US" sz="2000" dirty="0">
                    <a:solidFill>
                      <a:schemeClr val="bg1"/>
                    </a:solidFill>
                    <a:latin typeface="BIZ UDPゴシック" panose="020B0400000000000000" pitchFamily="50" charset="-128"/>
                    <a:ea typeface="BIZ UDPゴシック" panose="020B0400000000000000" pitchFamily="50" charset="-128"/>
                  </a:rPr>
                  <a:t>★目盛りの間隔は揃えよう！</a:t>
                </a:r>
                <a:endParaRPr lang="en-US" altLang="ja-JP" sz="2000" dirty="0">
                  <a:solidFill>
                    <a:schemeClr val="bg1"/>
                  </a:solidFill>
                  <a:latin typeface="BIZ UDPゴシック" panose="020B0400000000000000" pitchFamily="50" charset="-128"/>
                  <a:ea typeface="BIZ UDPゴシック" panose="020B0400000000000000" pitchFamily="50" charset="-128"/>
                </a:endParaRPr>
              </a:p>
            </p:txBody>
          </p:sp>
          <p:sp>
            <p:nvSpPr>
              <p:cNvPr id="143" name="こうもくめい">
                <a:extLst>
                  <a:ext uri="{FF2B5EF4-FFF2-40B4-BE49-F238E27FC236}">
                    <a16:creationId xmlns:a16="http://schemas.microsoft.com/office/drawing/2014/main" id="{D0893CFE-67A7-4B57-9D88-1966B6941FBC}"/>
                  </a:ext>
                </a:extLst>
              </p:cNvPr>
              <p:cNvSpPr txBox="1"/>
              <p:nvPr/>
            </p:nvSpPr>
            <p:spPr>
              <a:xfrm>
                <a:off x="3116046" y="4374575"/>
                <a:ext cx="414251" cy="215444"/>
              </a:xfrm>
              <a:prstGeom prst="rect">
                <a:avLst/>
              </a:prstGeom>
              <a:noFill/>
            </p:spPr>
            <p:txBody>
              <a:bodyPr wrap="square" rtlCol="0">
                <a:spAutoFit/>
              </a:bodyPr>
              <a:lstStyle/>
              <a:p>
                <a:pPr algn="dist" defTabSz="914377"/>
                <a:r>
                  <a:rPr lang="ja-JP" altLang="en-US" sz="800" b="1" dirty="0">
                    <a:solidFill>
                      <a:schemeClr val="bg1"/>
                    </a:solidFill>
                    <a:latin typeface="BIZ UDPゴシック" panose="020B0400000000000000" pitchFamily="50" charset="-128"/>
                    <a:ea typeface="BIZ UDPゴシック" panose="020B0400000000000000" pitchFamily="50" charset="-128"/>
                  </a:rPr>
                  <a:t>め</a:t>
                </a:r>
              </a:p>
            </p:txBody>
          </p:sp>
          <p:sp>
            <p:nvSpPr>
              <p:cNvPr id="144" name="こうもくめい">
                <a:extLst>
                  <a:ext uri="{FF2B5EF4-FFF2-40B4-BE49-F238E27FC236}">
                    <a16:creationId xmlns:a16="http://schemas.microsoft.com/office/drawing/2014/main" id="{F2425D81-9A1E-41A3-BE56-74370B533E22}"/>
                  </a:ext>
                </a:extLst>
              </p:cNvPr>
              <p:cNvSpPr txBox="1"/>
              <p:nvPr/>
            </p:nvSpPr>
            <p:spPr>
              <a:xfrm>
                <a:off x="4605332" y="4359888"/>
                <a:ext cx="753295" cy="215444"/>
              </a:xfrm>
              <a:prstGeom prst="rect">
                <a:avLst/>
              </a:prstGeom>
              <a:noFill/>
            </p:spPr>
            <p:txBody>
              <a:bodyPr wrap="square" rtlCol="0">
                <a:spAutoFit/>
              </a:bodyPr>
              <a:lstStyle/>
              <a:p>
                <a:pPr algn="dist" defTabSz="914377"/>
                <a:r>
                  <a:rPr lang="ja-JP" altLang="en-US" sz="800" b="1" dirty="0">
                    <a:solidFill>
                      <a:schemeClr val="bg1"/>
                    </a:solidFill>
                    <a:latin typeface="BIZ UDPゴシック" panose="020B0400000000000000" pitchFamily="50" charset="-128"/>
                    <a:ea typeface="BIZ UDPゴシック" panose="020B0400000000000000" pitchFamily="50" charset="-128"/>
                  </a:rPr>
                  <a:t>かんかく</a:t>
                </a:r>
              </a:p>
            </p:txBody>
          </p:sp>
          <p:sp>
            <p:nvSpPr>
              <p:cNvPr id="145" name="こうもくめい">
                <a:extLst>
                  <a:ext uri="{FF2B5EF4-FFF2-40B4-BE49-F238E27FC236}">
                    <a16:creationId xmlns:a16="http://schemas.microsoft.com/office/drawing/2014/main" id="{1D01D1E8-A534-493E-BCC6-0DE6D603A7CF}"/>
                  </a:ext>
                </a:extLst>
              </p:cNvPr>
              <p:cNvSpPr txBox="1"/>
              <p:nvPr/>
            </p:nvSpPr>
            <p:spPr>
              <a:xfrm>
                <a:off x="3504710" y="4356933"/>
                <a:ext cx="414251" cy="215444"/>
              </a:xfrm>
              <a:prstGeom prst="rect">
                <a:avLst/>
              </a:prstGeom>
              <a:noFill/>
            </p:spPr>
            <p:txBody>
              <a:bodyPr wrap="square" rtlCol="0">
                <a:spAutoFit/>
              </a:bodyPr>
              <a:lstStyle/>
              <a:p>
                <a:pPr algn="dist" defTabSz="914377"/>
                <a:r>
                  <a:rPr lang="ja-JP" altLang="en-US" sz="800" b="1" dirty="0">
                    <a:solidFill>
                      <a:schemeClr val="bg1"/>
                    </a:solidFill>
                    <a:latin typeface="BIZ UDPゴシック" panose="020B0400000000000000" pitchFamily="50" charset="-128"/>
                    <a:ea typeface="BIZ UDPゴシック" panose="020B0400000000000000" pitchFamily="50" charset="-128"/>
                  </a:rPr>
                  <a:t>も</a:t>
                </a:r>
              </a:p>
            </p:txBody>
          </p:sp>
          <p:sp>
            <p:nvSpPr>
              <p:cNvPr id="146" name="つか">
                <a:extLst>
                  <a:ext uri="{FF2B5EF4-FFF2-40B4-BE49-F238E27FC236}">
                    <a16:creationId xmlns:a16="http://schemas.microsoft.com/office/drawing/2014/main" id="{9474D223-8EA5-4589-A06D-762359150D8A}"/>
                  </a:ext>
                </a:extLst>
              </p:cNvPr>
              <p:cNvSpPr txBox="1"/>
              <p:nvPr/>
            </p:nvSpPr>
            <p:spPr>
              <a:xfrm>
                <a:off x="5702547" y="4356096"/>
                <a:ext cx="438634" cy="215444"/>
              </a:xfrm>
              <a:prstGeom prst="rect">
                <a:avLst/>
              </a:prstGeom>
              <a:noFill/>
            </p:spPr>
            <p:txBody>
              <a:bodyPr wrap="square" rtlCol="0">
                <a:spAutoFit/>
              </a:bodyPr>
              <a:lstStyle/>
              <a:p>
                <a:pPr algn="dist" defTabSz="914377"/>
                <a:r>
                  <a:rPr lang="ja-JP" altLang="en-US" sz="800" b="1" dirty="0">
                    <a:solidFill>
                      <a:schemeClr val="bg1"/>
                    </a:solidFill>
                    <a:latin typeface="BIZ UDPゴシック" panose="020B0400000000000000" pitchFamily="50" charset="-128"/>
                    <a:ea typeface="BIZ UDPゴシック" panose="020B0400000000000000" pitchFamily="50" charset="-128"/>
                  </a:rPr>
                  <a:t>そろ</a:t>
                </a:r>
              </a:p>
            </p:txBody>
          </p:sp>
        </p:grpSp>
        <p:grpSp>
          <p:nvGrpSpPr>
            <p:cNvPr id="24" name="グループ化 23">
              <a:extLst>
                <a:ext uri="{FF2B5EF4-FFF2-40B4-BE49-F238E27FC236}">
                  <a16:creationId xmlns:a16="http://schemas.microsoft.com/office/drawing/2014/main" id="{933A10E1-56D0-4B1F-89C0-57D0A0B569BD}"/>
                </a:ext>
              </a:extLst>
            </p:cNvPr>
            <p:cNvGrpSpPr/>
            <p:nvPr/>
          </p:nvGrpSpPr>
          <p:grpSpPr>
            <a:xfrm>
              <a:off x="2741635" y="4890826"/>
              <a:ext cx="4631298" cy="497085"/>
              <a:chOff x="3136680" y="4814407"/>
              <a:chExt cx="4631298" cy="497085"/>
            </a:xfrm>
          </p:grpSpPr>
          <p:sp>
            <p:nvSpPr>
              <p:cNvPr id="76" name="テキスト ボックス 75">
                <a:extLst>
                  <a:ext uri="{FF2B5EF4-FFF2-40B4-BE49-F238E27FC236}">
                    <a16:creationId xmlns:a16="http://schemas.microsoft.com/office/drawing/2014/main" id="{22DDD263-57CD-43CC-A7F7-4D39E287C006}"/>
                  </a:ext>
                </a:extLst>
              </p:cNvPr>
              <p:cNvSpPr txBox="1"/>
              <p:nvPr/>
            </p:nvSpPr>
            <p:spPr>
              <a:xfrm>
                <a:off x="3136680" y="4911382"/>
                <a:ext cx="4631298" cy="400110"/>
              </a:xfrm>
              <a:prstGeom prst="rect">
                <a:avLst/>
              </a:prstGeom>
              <a:noFill/>
            </p:spPr>
            <p:txBody>
              <a:bodyPr wrap="square">
                <a:spAutoFit/>
              </a:bodyPr>
              <a:lstStyle/>
              <a:p>
                <a:pPr algn="dist"/>
                <a:r>
                  <a:rPr lang="ja-JP" altLang="en-US" sz="2000" dirty="0">
                    <a:solidFill>
                      <a:schemeClr val="bg1"/>
                    </a:solidFill>
                    <a:latin typeface="BIZ UDPゴシック" panose="020B0400000000000000" pitchFamily="50" charset="-128"/>
                    <a:ea typeface="BIZ UDPゴシック" panose="020B0400000000000000" pitchFamily="50" charset="-128"/>
                  </a:rPr>
                  <a:t>★正しい位置に点を書こう！</a:t>
                </a:r>
              </a:p>
            </p:txBody>
          </p:sp>
          <p:sp>
            <p:nvSpPr>
              <p:cNvPr id="92" name="つか">
                <a:extLst>
                  <a:ext uri="{FF2B5EF4-FFF2-40B4-BE49-F238E27FC236}">
                    <a16:creationId xmlns:a16="http://schemas.microsoft.com/office/drawing/2014/main" id="{93F8C310-F36D-4B29-B7A0-925909873CE5}"/>
                  </a:ext>
                </a:extLst>
              </p:cNvPr>
              <p:cNvSpPr txBox="1"/>
              <p:nvPr/>
            </p:nvSpPr>
            <p:spPr>
              <a:xfrm>
                <a:off x="3501142" y="4818765"/>
                <a:ext cx="438634" cy="215444"/>
              </a:xfrm>
              <a:prstGeom prst="rect">
                <a:avLst/>
              </a:prstGeom>
              <a:noFill/>
            </p:spPr>
            <p:txBody>
              <a:bodyPr wrap="square" rtlCol="0">
                <a:spAutoFit/>
              </a:bodyPr>
              <a:lstStyle/>
              <a:p>
                <a:pPr algn="dist" defTabSz="914377"/>
                <a:r>
                  <a:rPr lang="ja-JP" altLang="en-US" sz="800" b="1" dirty="0">
                    <a:solidFill>
                      <a:schemeClr val="bg1"/>
                    </a:solidFill>
                    <a:latin typeface="BIZ UDPゴシック" panose="020B0400000000000000" pitchFamily="50" charset="-128"/>
                    <a:ea typeface="BIZ UDPゴシック" panose="020B0400000000000000" pitchFamily="50" charset="-128"/>
                  </a:rPr>
                  <a:t>ただ</a:t>
                </a:r>
              </a:p>
            </p:txBody>
          </p:sp>
          <p:sp>
            <p:nvSpPr>
              <p:cNvPr id="94" name="つか">
                <a:extLst>
                  <a:ext uri="{FF2B5EF4-FFF2-40B4-BE49-F238E27FC236}">
                    <a16:creationId xmlns:a16="http://schemas.microsoft.com/office/drawing/2014/main" id="{F7729974-4668-4E1D-8C08-6F9BD927512D}"/>
                  </a:ext>
                </a:extLst>
              </p:cNvPr>
              <p:cNvSpPr txBox="1"/>
              <p:nvPr/>
            </p:nvSpPr>
            <p:spPr>
              <a:xfrm>
                <a:off x="5596227" y="4841075"/>
                <a:ext cx="448937" cy="215444"/>
              </a:xfrm>
              <a:prstGeom prst="rect">
                <a:avLst/>
              </a:prstGeom>
              <a:noFill/>
            </p:spPr>
            <p:txBody>
              <a:bodyPr wrap="square" rtlCol="0">
                <a:spAutoFit/>
              </a:bodyPr>
              <a:lstStyle/>
              <a:p>
                <a:pPr algn="dist" defTabSz="914377"/>
                <a:r>
                  <a:rPr lang="ja-JP" altLang="en-US" sz="800" b="1" dirty="0">
                    <a:solidFill>
                      <a:schemeClr val="bg1"/>
                    </a:solidFill>
                    <a:latin typeface="BIZ UDPゴシック" panose="020B0400000000000000" pitchFamily="50" charset="-128"/>
                    <a:ea typeface="BIZ UDPゴシック" panose="020B0400000000000000" pitchFamily="50" charset="-128"/>
                  </a:rPr>
                  <a:t>てん</a:t>
                </a:r>
              </a:p>
            </p:txBody>
          </p:sp>
          <p:sp>
            <p:nvSpPr>
              <p:cNvPr id="96" name="つか">
                <a:extLst>
                  <a:ext uri="{FF2B5EF4-FFF2-40B4-BE49-F238E27FC236}">
                    <a16:creationId xmlns:a16="http://schemas.microsoft.com/office/drawing/2014/main" id="{89FBA193-2FAA-4B34-92DA-0CA4C1F460EF}"/>
                  </a:ext>
                </a:extLst>
              </p:cNvPr>
              <p:cNvSpPr txBox="1"/>
              <p:nvPr/>
            </p:nvSpPr>
            <p:spPr>
              <a:xfrm>
                <a:off x="6290203" y="4817812"/>
                <a:ext cx="438634" cy="215444"/>
              </a:xfrm>
              <a:prstGeom prst="rect">
                <a:avLst/>
              </a:prstGeom>
              <a:noFill/>
            </p:spPr>
            <p:txBody>
              <a:bodyPr wrap="square" rtlCol="0">
                <a:spAutoFit/>
              </a:bodyPr>
              <a:lstStyle/>
              <a:p>
                <a:pPr algn="dist" defTabSz="914377"/>
                <a:r>
                  <a:rPr lang="ja-JP" altLang="en-US" sz="800" b="1" dirty="0">
                    <a:solidFill>
                      <a:schemeClr val="bg1"/>
                    </a:solidFill>
                    <a:latin typeface="BIZ UDPゴシック" panose="020B0400000000000000" pitchFamily="50" charset="-128"/>
                    <a:ea typeface="BIZ UDPゴシック" panose="020B0400000000000000" pitchFamily="50" charset="-128"/>
                  </a:rPr>
                  <a:t>か</a:t>
                </a:r>
              </a:p>
            </p:txBody>
          </p:sp>
          <p:sp>
            <p:nvSpPr>
              <p:cNvPr id="93" name="つか">
                <a:extLst>
                  <a:ext uri="{FF2B5EF4-FFF2-40B4-BE49-F238E27FC236}">
                    <a16:creationId xmlns:a16="http://schemas.microsoft.com/office/drawing/2014/main" id="{EF453524-D3B5-4A68-8133-482FBE730061}"/>
                  </a:ext>
                </a:extLst>
              </p:cNvPr>
              <p:cNvSpPr txBox="1"/>
              <p:nvPr/>
            </p:nvSpPr>
            <p:spPr>
              <a:xfrm>
                <a:off x="4586011" y="4824244"/>
                <a:ext cx="330531" cy="215444"/>
              </a:xfrm>
              <a:prstGeom prst="rect">
                <a:avLst/>
              </a:prstGeom>
              <a:noFill/>
            </p:spPr>
            <p:txBody>
              <a:bodyPr wrap="square" rtlCol="0">
                <a:spAutoFit/>
              </a:bodyPr>
              <a:lstStyle/>
              <a:p>
                <a:pPr algn="dist" defTabSz="914377"/>
                <a:r>
                  <a:rPr lang="ja-JP" altLang="en-US" sz="800" b="1" dirty="0">
                    <a:solidFill>
                      <a:schemeClr val="bg1"/>
                    </a:solidFill>
                    <a:latin typeface="BIZ UDPゴシック" panose="020B0400000000000000" pitchFamily="50" charset="-128"/>
                    <a:ea typeface="BIZ UDPゴシック" panose="020B0400000000000000" pitchFamily="50" charset="-128"/>
                  </a:rPr>
                  <a:t>い</a:t>
                </a:r>
              </a:p>
            </p:txBody>
          </p:sp>
          <p:sp>
            <p:nvSpPr>
              <p:cNvPr id="113" name="つか">
                <a:extLst>
                  <a:ext uri="{FF2B5EF4-FFF2-40B4-BE49-F238E27FC236}">
                    <a16:creationId xmlns:a16="http://schemas.microsoft.com/office/drawing/2014/main" id="{E4D59424-C563-465D-AC4B-E9EAA71FA74C}"/>
                  </a:ext>
                </a:extLst>
              </p:cNvPr>
              <p:cNvSpPr txBox="1"/>
              <p:nvPr/>
            </p:nvSpPr>
            <p:spPr>
              <a:xfrm>
                <a:off x="4943843" y="4814407"/>
                <a:ext cx="286932" cy="215444"/>
              </a:xfrm>
              <a:prstGeom prst="rect">
                <a:avLst/>
              </a:prstGeom>
              <a:noFill/>
            </p:spPr>
            <p:txBody>
              <a:bodyPr wrap="square" rtlCol="0">
                <a:spAutoFit/>
              </a:bodyPr>
              <a:lstStyle/>
              <a:p>
                <a:pPr algn="dist" defTabSz="914377"/>
                <a:r>
                  <a:rPr lang="ja-JP" altLang="en-US" sz="800" b="1" dirty="0">
                    <a:solidFill>
                      <a:schemeClr val="bg1"/>
                    </a:solidFill>
                    <a:latin typeface="BIZ UDPゴシック" panose="020B0400000000000000" pitchFamily="50" charset="-128"/>
                    <a:ea typeface="BIZ UDPゴシック" panose="020B0400000000000000" pitchFamily="50" charset="-128"/>
                  </a:rPr>
                  <a:t>ち</a:t>
                </a:r>
              </a:p>
            </p:txBody>
          </p:sp>
        </p:grpSp>
        <p:grpSp>
          <p:nvGrpSpPr>
            <p:cNvPr id="22" name="グループ化 21">
              <a:extLst>
                <a:ext uri="{FF2B5EF4-FFF2-40B4-BE49-F238E27FC236}">
                  <a16:creationId xmlns:a16="http://schemas.microsoft.com/office/drawing/2014/main" id="{3CB2EBBE-B4AA-46EA-961E-7B5C960EFB68}"/>
                </a:ext>
              </a:extLst>
            </p:cNvPr>
            <p:cNvGrpSpPr/>
            <p:nvPr/>
          </p:nvGrpSpPr>
          <p:grpSpPr>
            <a:xfrm>
              <a:off x="2727027" y="5463504"/>
              <a:ext cx="4631298" cy="502671"/>
              <a:chOff x="3165571" y="5400382"/>
              <a:chExt cx="4631298" cy="502671"/>
            </a:xfrm>
          </p:grpSpPr>
          <p:sp>
            <p:nvSpPr>
              <p:cNvPr id="120" name="テキスト ボックス 119">
                <a:extLst>
                  <a:ext uri="{FF2B5EF4-FFF2-40B4-BE49-F238E27FC236}">
                    <a16:creationId xmlns:a16="http://schemas.microsoft.com/office/drawing/2014/main" id="{DFF8C791-B9DC-41DA-A294-3E5859477C1F}"/>
                  </a:ext>
                </a:extLst>
              </p:cNvPr>
              <p:cNvSpPr txBox="1"/>
              <p:nvPr/>
            </p:nvSpPr>
            <p:spPr>
              <a:xfrm>
                <a:off x="3165571" y="5502943"/>
                <a:ext cx="4631298" cy="400110"/>
              </a:xfrm>
              <a:prstGeom prst="rect">
                <a:avLst/>
              </a:prstGeom>
              <a:noFill/>
            </p:spPr>
            <p:txBody>
              <a:bodyPr wrap="square">
                <a:spAutoFit/>
              </a:bodyPr>
              <a:lstStyle/>
              <a:p>
                <a:pPr algn="dist"/>
                <a:r>
                  <a:rPr lang="ja-JP" altLang="en-US" sz="2000" dirty="0">
                    <a:solidFill>
                      <a:schemeClr val="bg1"/>
                    </a:solidFill>
                    <a:latin typeface="BIZ UDPゴシック" panose="020B0400000000000000" pitchFamily="50" charset="-128"/>
                    <a:ea typeface="BIZ UDPゴシック" panose="020B0400000000000000" pitchFamily="50" charset="-128"/>
                  </a:rPr>
                  <a:t>★点と点は直線で結ぼう！</a:t>
                </a:r>
              </a:p>
            </p:txBody>
          </p:sp>
          <p:sp>
            <p:nvSpPr>
              <p:cNvPr id="121" name="つか">
                <a:extLst>
                  <a:ext uri="{FF2B5EF4-FFF2-40B4-BE49-F238E27FC236}">
                    <a16:creationId xmlns:a16="http://schemas.microsoft.com/office/drawing/2014/main" id="{382A8EBB-F1B9-48EC-954B-B0CBB9C1F1AA}"/>
                  </a:ext>
                </a:extLst>
              </p:cNvPr>
              <p:cNvSpPr txBox="1"/>
              <p:nvPr/>
            </p:nvSpPr>
            <p:spPr>
              <a:xfrm>
                <a:off x="3542991" y="5404939"/>
                <a:ext cx="448937" cy="215444"/>
              </a:xfrm>
              <a:prstGeom prst="rect">
                <a:avLst/>
              </a:prstGeom>
              <a:noFill/>
            </p:spPr>
            <p:txBody>
              <a:bodyPr wrap="square" rtlCol="0">
                <a:spAutoFit/>
              </a:bodyPr>
              <a:lstStyle/>
              <a:p>
                <a:pPr algn="dist" defTabSz="914377"/>
                <a:r>
                  <a:rPr lang="ja-JP" altLang="en-US" sz="800" b="1" dirty="0">
                    <a:solidFill>
                      <a:schemeClr val="bg1"/>
                    </a:solidFill>
                    <a:latin typeface="BIZ UDPゴシック" panose="020B0400000000000000" pitchFamily="50" charset="-128"/>
                    <a:ea typeface="BIZ UDPゴシック" panose="020B0400000000000000" pitchFamily="50" charset="-128"/>
                  </a:rPr>
                  <a:t>てん</a:t>
                </a:r>
              </a:p>
            </p:txBody>
          </p:sp>
          <p:sp>
            <p:nvSpPr>
              <p:cNvPr id="122" name="つか">
                <a:extLst>
                  <a:ext uri="{FF2B5EF4-FFF2-40B4-BE49-F238E27FC236}">
                    <a16:creationId xmlns:a16="http://schemas.microsoft.com/office/drawing/2014/main" id="{F9A3BE23-3A35-4502-8043-49A6C45C4A4E}"/>
                  </a:ext>
                </a:extLst>
              </p:cNvPr>
              <p:cNvSpPr txBox="1"/>
              <p:nvPr/>
            </p:nvSpPr>
            <p:spPr>
              <a:xfrm>
                <a:off x="4303747" y="5400382"/>
                <a:ext cx="448937" cy="215444"/>
              </a:xfrm>
              <a:prstGeom prst="rect">
                <a:avLst/>
              </a:prstGeom>
              <a:noFill/>
            </p:spPr>
            <p:txBody>
              <a:bodyPr wrap="square" rtlCol="0">
                <a:spAutoFit/>
              </a:bodyPr>
              <a:lstStyle/>
              <a:p>
                <a:pPr algn="dist" defTabSz="914377"/>
                <a:r>
                  <a:rPr lang="ja-JP" altLang="en-US" sz="800" b="1" dirty="0">
                    <a:solidFill>
                      <a:schemeClr val="bg1"/>
                    </a:solidFill>
                    <a:latin typeface="BIZ UDPゴシック" panose="020B0400000000000000" pitchFamily="50" charset="-128"/>
                    <a:ea typeface="BIZ UDPゴシック" panose="020B0400000000000000" pitchFamily="50" charset="-128"/>
                  </a:rPr>
                  <a:t>てん</a:t>
                </a:r>
              </a:p>
            </p:txBody>
          </p:sp>
          <p:sp>
            <p:nvSpPr>
              <p:cNvPr id="123" name="つか">
                <a:extLst>
                  <a:ext uri="{FF2B5EF4-FFF2-40B4-BE49-F238E27FC236}">
                    <a16:creationId xmlns:a16="http://schemas.microsoft.com/office/drawing/2014/main" id="{2610039C-788B-4C51-9DA8-7ED4A9D93DD0}"/>
                  </a:ext>
                </a:extLst>
              </p:cNvPr>
              <p:cNvSpPr txBox="1"/>
              <p:nvPr/>
            </p:nvSpPr>
            <p:spPr>
              <a:xfrm>
                <a:off x="5057463" y="5403217"/>
                <a:ext cx="838840" cy="215444"/>
              </a:xfrm>
              <a:prstGeom prst="rect">
                <a:avLst/>
              </a:prstGeom>
              <a:noFill/>
            </p:spPr>
            <p:txBody>
              <a:bodyPr wrap="square" rtlCol="0">
                <a:spAutoFit/>
              </a:bodyPr>
              <a:lstStyle/>
              <a:p>
                <a:pPr algn="dist" defTabSz="914377"/>
                <a:r>
                  <a:rPr lang="ja-JP" altLang="en-US" sz="800" b="1" dirty="0">
                    <a:solidFill>
                      <a:schemeClr val="bg1"/>
                    </a:solidFill>
                    <a:latin typeface="BIZ UDPゴシック" panose="020B0400000000000000" pitchFamily="50" charset="-128"/>
                    <a:ea typeface="BIZ UDPゴシック" panose="020B0400000000000000" pitchFamily="50" charset="-128"/>
                  </a:rPr>
                  <a:t>ちょくせん</a:t>
                </a:r>
              </a:p>
            </p:txBody>
          </p:sp>
          <p:sp>
            <p:nvSpPr>
              <p:cNvPr id="124" name="つか">
                <a:extLst>
                  <a:ext uri="{FF2B5EF4-FFF2-40B4-BE49-F238E27FC236}">
                    <a16:creationId xmlns:a16="http://schemas.microsoft.com/office/drawing/2014/main" id="{341F18D5-7E62-4C91-BEDB-ABA82BAD6568}"/>
                  </a:ext>
                </a:extLst>
              </p:cNvPr>
              <p:cNvSpPr txBox="1"/>
              <p:nvPr/>
            </p:nvSpPr>
            <p:spPr>
              <a:xfrm>
                <a:off x="6233230" y="5412620"/>
                <a:ext cx="438634" cy="215444"/>
              </a:xfrm>
              <a:prstGeom prst="rect">
                <a:avLst/>
              </a:prstGeom>
              <a:noFill/>
            </p:spPr>
            <p:txBody>
              <a:bodyPr wrap="square" rtlCol="0">
                <a:spAutoFit/>
              </a:bodyPr>
              <a:lstStyle/>
              <a:p>
                <a:pPr algn="dist" defTabSz="914377"/>
                <a:r>
                  <a:rPr lang="ja-JP" altLang="en-US" sz="800" b="1" dirty="0">
                    <a:solidFill>
                      <a:schemeClr val="bg1"/>
                    </a:solidFill>
                    <a:latin typeface="BIZ UDPゴシック" panose="020B0400000000000000" pitchFamily="50" charset="-128"/>
                    <a:ea typeface="BIZ UDPゴシック" panose="020B0400000000000000" pitchFamily="50" charset="-128"/>
                  </a:rPr>
                  <a:t>むす</a:t>
                </a:r>
              </a:p>
            </p:txBody>
          </p:sp>
        </p:grpSp>
        <p:grpSp>
          <p:nvGrpSpPr>
            <p:cNvPr id="20" name="グループ化 19">
              <a:extLst>
                <a:ext uri="{FF2B5EF4-FFF2-40B4-BE49-F238E27FC236}">
                  <a16:creationId xmlns:a16="http://schemas.microsoft.com/office/drawing/2014/main" id="{408444F4-9C30-4AFD-834B-BC4271A6746F}"/>
                </a:ext>
              </a:extLst>
            </p:cNvPr>
            <p:cNvGrpSpPr/>
            <p:nvPr/>
          </p:nvGrpSpPr>
          <p:grpSpPr>
            <a:xfrm>
              <a:off x="2741936" y="6019097"/>
              <a:ext cx="6213049" cy="495656"/>
              <a:chOff x="3335022" y="5819801"/>
              <a:chExt cx="6213049" cy="495656"/>
            </a:xfrm>
          </p:grpSpPr>
          <p:sp>
            <p:nvSpPr>
              <p:cNvPr id="85" name="★目盛りの単位やグラフのタイトルを書こう"/>
              <p:cNvSpPr txBox="1"/>
              <p:nvPr/>
            </p:nvSpPr>
            <p:spPr>
              <a:xfrm>
                <a:off x="3335022" y="5839942"/>
                <a:ext cx="6213049" cy="475515"/>
              </a:xfrm>
              <a:prstGeom prst="rect">
                <a:avLst/>
              </a:prstGeom>
              <a:noFill/>
            </p:spPr>
            <p:txBody>
              <a:bodyPr wrap="square" rtlCol="0">
                <a:spAutoFit/>
              </a:bodyPr>
              <a:lstStyle/>
              <a:p>
                <a:pPr lvl="0" algn="dist" defTabSz="914377">
                  <a:lnSpc>
                    <a:spcPct val="150000"/>
                  </a:lnSpc>
                  <a:defRPr/>
                </a:pPr>
                <a:r>
                  <a:rPr lang="ja-JP" altLang="en-US" sz="2000" dirty="0">
                    <a:solidFill>
                      <a:schemeClr val="bg1"/>
                    </a:solidFill>
                    <a:latin typeface="BIZ UDPゴシック" panose="020B0400000000000000" pitchFamily="50" charset="-128"/>
                    <a:ea typeface="BIZ UDPゴシック" panose="020B0400000000000000" pitchFamily="50" charset="-128"/>
                  </a:rPr>
                  <a:t>★目盛りの単位やグラフのタイトルを書こう！</a:t>
                </a:r>
                <a:endParaRPr lang="en-US" altLang="ja-JP" sz="2000" dirty="0">
                  <a:solidFill>
                    <a:schemeClr val="bg1"/>
                  </a:solidFill>
                  <a:latin typeface="BIZ UDPゴシック" panose="020B0400000000000000" pitchFamily="50" charset="-128"/>
                  <a:ea typeface="BIZ UDPゴシック" panose="020B0400000000000000" pitchFamily="50" charset="-128"/>
                </a:endParaRPr>
              </a:p>
            </p:txBody>
          </p:sp>
          <p:sp>
            <p:nvSpPr>
              <p:cNvPr id="100" name="せん"/>
              <p:cNvSpPr txBox="1"/>
              <p:nvPr/>
            </p:nvSpPr>
            <p:spPr>
              <a:xfrm>
                <a:off x="4860588" y="5819801"/>
                <a:ext cx="660096" cy="215444"/>
              </a:xfrm>
              <a:prstGeom prst="rect">
                <a:avLst/>
              </a:prstGeom>
              <a:noFill/>
            </p:spPr>
            <p:txBody>
              <a:bodyPr wrap="square" rtlCol="0">
                <a:spAutoFit/>
              </a:bodyPr>
              <a:lstStyle/>
              <a:p>
                <a:pPr algn="dist" defTabSz="914377"/>
                <a:r>
                  <a:rPr lang="ja-JP" altLang="en-US" sz="800" b="1" dirty="0">
                    <a:solidFill>
                      <a:schemeClr val="bg1"/>
                    </a:solidFill>
                    <a:latin typeface="BIZ UDPゴシック" panose="020B0400000000000000" pitchFamily="50" charset="-128"/>
                    <a:ea typeface="BIZ UDPゴシック" panose="020B0400000000000000" pitchFamily="50" charset="-128"/>
                  </a:rPr>
                  <a:t>たんい</a:t>
                </a:r>
                <a:endParaRPr lang="en-US" altLang="ja-JP" sz="800" b="1" dirty="0">
                  <a:solidFill>
                    <a:schemeClr val="bg1"/>
                  </a:solidFill>
                  <a:latin typeface="BIZ UDPゴシック" panose="020B0400000000000000" pitchFamily="50" charset="-128"/>
                  <a:ea typeface="BIZ UDPゴシック" panose="020B0400000000000000" pitchFamily="50" charset="-128"/>
                </a:endParaRPr>
              </a:p>
            </p:txBody>
          </p:sp>
          <p:sp>
            <p:nvSpPr>
              <p:cNvPr id="101" name="ちゅうしん"/>
              <p:cNvSpPr txBox="1"/>
              <p:nvPr/>
            </p:nvSpPr>
            <p:spPr>
              <a:xfrm>
                <a:off x="4028045" y="5833974"/>
                <a:ext cx="305815" cy="215444"/>
              </a:xfrm>
              <a:prstGeom prst="rect">
                <a:avLst/>
              </a:prstGeom>
              <a:noFill/>
            </p:spPr>
            <p:txBody>
              <a:bodyPr wrap="square" rtlCol="0">
                <a:spAutoFit/>
              </a:bodyPr>
              <a:lstStyle/>
              <a:p>
                <a:pPr algn="dist" defTabSz="914377"/>
                <a:r>
                  <a:rPr lang="ja-JP" altLang="en-US" sz="800" b="1" dirty="0">
                    <a:solidFill>
                      <a:schemeClr val="bg1"/>
                    </a:solidFill>
                    <a:latin typeface="BIZ UDPゴシック" panose="020B0400000000000000" pitchFamily="50" charset="-128"/>
                    <a:ea typeface="BIZ UDPゴシック" panose="020B0400000000000000" pitchFamily="50" charset="-128"/>
                  </a:rPr>
                  <a:t>も</a:t>
                </a:r>
                <a:endParaRPr lang="en-US" altLang="ja-JP" sz="800" b="1" dirty="0">
                  <a:solidFill>
                    <a:schemeClr val="bg1"/>
                  </a:solidFill>
                  <a:latin typeface="BIZ UDPゴシック" panose="020B0400000000000000" pitchFamily="50" charset="-128"/>
                  <a:ea typeface="BIZ UDPゴシック" panose="020B0400000000000000" pitchFamily="50" charset="-128"/>
                </a:endParaRPr>
              </a:p>
            </p:txBody>
          </p:sp>
          <p:sp>
            <p:nvSpPr>
              <p:cNvPr id="102" name="えん"/>
              <p:cNvSpPr txBox="1"/>
              <p:nvPr/>
            </p:nvSpPr>
            <p:spPr>
              <a:xfrm>
                <a:off x="3712764" y="5836502"/>
                <a:ext cx="338811" cy="215444"/>
              </a:xfrm>
              <a:prstGeom prst="rect">
                <a:avLst/>
              </a:prstGeom>
              <a:noFill/>
            </p:spPr>
            <p:txBody>
              <a:bodyPr wrap="square" rtlCol="0">
                <a:spAutoFit/>
              </a:bodyPr>
              <a:lstStyle/>
              <a:p>
                <a:pPr algn="dist" defTabSz="914377"/>
                <a:r>
                  <a:rPr lang="ja-JP" altLang="en-US" sz="800" b="1" dirty="0">
                    <a:solidFill>
                      <a:schemeClr val="bg1"/>
                    </a:solidFill>
                    <a:latin typeface="BIZ UDPゴシック" panose="020B0400000000000000" pitchFamily="50" charset="-128"/>
                    <a:ea typeface="BIZ UDPゴシック" panose="020B0400000000000000" pitchFamily="50" charset="-128"/>
                  </a:rPr>
                  <a:t>め</a:t>
                </a:r>
              </a:p>
            </p:txBody>
          </p:sp>
          <p:sp>
            <p:nvSpPr>
              <p:cNvPr id="80" name="か">
                <a:extLst>
                  <a:ext uri="{FF2B5EF4-FFF2-40B4-BE49-F238E27FC236}">
                    <a16:creationId xmlns:a16="http://schemas.microsoft.com/office/drawing/2014/main" id="{5162BC67-45F8-451F-8435-9FD1D40F8DCC}"/>
                  </a:ext>
                </a:extLst>
              </p:cNvPr>
              <p:cNvSpPr txBox="1"/>
              <p:nvPr/>
            </p:nvSpPr>
            <p:spPr>
              <a:xfrm>
                <a:off x="8210547" y="5827106"/>
                <a:ext cx="489213" cy="215444"/>
              </a:xfrm>
              <a:prstGeom prst="rect">
                <a:avLst/>
              </a:prstGeom>
              <a:noFill/>
            </p:spPr>
            <p:txBody>
              <a:bodyPr wrap="square" rtlCol="0">
                <a:spAutoFit/>
              </a:bodyPr>
              <a:lstStyle/>
              <a:p>
                <a:pPr algn="dist" defTabSz="914377"/>
                <a:r>
                  <a:rPr lang="ja-JP" altLang="en-US" sz="800" b="1" dirty="0">
                    <a:solidFill>
                      <a:schemeClr val="bg1"/>
                    </a:solidFill>
                    <a:latin typeface="BIZ UDPゴシック" panose="020B0400000000000000" pitchFamily="50" charset="-128"/>
                    <a:ea typeface="BIZ UDPゴシック" panose="020B0400000000000000" pitchFamily="50" charset="-128"/>
                  </a:rPr>
                  <a:t>か</a:t>
                </a:r>
              </a:p>
            </p:txBody>
          </p:sp>
        </p:grpSp>
      </p:grpSp>
      <p:cxnSp>
        <p:nvCxnSpPr>
          <p:cNvPr id="136" name="直線コネクタ 135">
            <a:extLst>
              <a:ext uri="{FF2B5EF4-FFF2-40B4-BE49-F238E27FC236}">
                <a16:creationId xmlns:a16="http://schemas.microsoft.com/office/drawing/2014/main" id="{4BDD16E7-F197-4A77-99C3-6788385F223C}"/>
              </a:ext>
            </a:extLst>
          </p:cNvPr>
          <p:cNvCxnSpPr>
            <a:cxnSpLocks/>
          </p:cNvCxnSpPr>
          <p:nvPr/>
        </p:nvCxnSpPr>
        <p:spPr>
          <a:xfrm>
            <a:off x="3088249" y="4828660"/>
            <a:ext cx="4932768" cy="0"/>
          </a:xfrm>
          <a:prstGeom prst="line">
            <a:avLst/>
          </a:prstGeom>
          <a:noFill/>
          <a:ln w="38100" cap="flat" cmpd="sng" algn="ctr">
            <a:solidFill>
              <a:schemeClr val="accent1"/>
            </a:solidFill>
            <a:prstDash val="solid"/>
            <a:miter lim="800000"/>
          </a:ln>
          <a:effectLst/>
        </p:spPr>
      </p:cxnSp>
      <p:cxnSp>
        <p:nvCxnSpPr>
          <p:cNvPr id="137" name="直線コネクタ 136">
            <a:extLst>
              <a:ext uri="{FF2B5EF4-FFF2-40B4-BE49-F238E27FC236}">
                <a16:creationId xmlns:a16="http://schemas.microsoft.com/office/drawing/2014/main" id="{5A6BB878-6E94-40B5-A495-A9F8ACDB8720}"/>
              </a:ext>
            </a:extLst>
          </p:cNvPr>
          <p:cNvCxnSpPr>
            <a:cxnSpLocks/>
          </p:cNvCxnSpPr>
          <p:nvPr/>
        </p:nvCxnSpPr>
        <p:spPr>
          <a:xfrm>
            <a:off x="3097657" y="5383966"/>
            <a:ext cx="4819398" cy="0"/>
          </a:xfrm>
          <a:prstGeom prst="line">
            <a:avLst/>
          </a:prstGeom>
          <a:noFill/>
          <a:ln w="38100" cap="flat" cmpd="sng" algn="ctr">
            <a:solidFill>
              <a:srgbClr val="00B050"/>
            </a:solidFill>
            <a:prstDash val="solid"/>
            <a:miter lim="800000"/>
          </a:ln>
          <a:effectLst/>
        </p:spPr>
      </p:cxnSp>
      <p:cxnSp>
        <p:nvCxnSpPr>
          <p:cNvPr id="138" name="直線コネクタ 137">
            <a:extLst>
              <a:ext uri="{FF2B5EF4-FFF2-40B4-BE49-F238E27FC236}">
                <a16:creationId xmlns:a16="http://schemas.microsoft.com/office/drawing/2014/main" id="{CC8F3951-78A9-4556-8CD6-8047F1947A43}"/>
              </a:ext>
            </a:extLst>
          </p:cNvPr>
          <p:cNvCxnSpPr>
            <a:cxnSpLocks/>
          </p:cNvCxnSpPr>
          <p:nvPr/>
        </p:nvCxnSpPr>
        <p:spPr>
          <a:xfrm>
            <a:off x="3114880" y="5966153"/>
            <a:ext cx="4802175" cy="0"/>
          </a:xfrm>
          <a:prstGeom prst="line">
            <a:avLst/>
          </a:prstGeom>
          <a:noFill/>
          <a:ln w="38100" cap="flat" cmpd="sng" algn="ctr">
            <a:solidFill>
              <a:srgbClr val="AD8CAE"/>
            </a:solidFill>
            <a:prstDash val="solid"/>
            <a:miter lim="800000"/>
          </a:ln>
          <a:effectLst/>
        </p:spPr>
      </p:cxnSp>
      <p:pic>
        <p:nvPicPr>
          <p:cNvPr id="139" name="★">
            <a:extLst>
              <a:ext uri="{FF2B5EF4-FFF2-40B4-BE49-F238E27FC236}">
                <a16:creationId xmlns:a16="http://schemas.microsoft.com/office/drawing/2014/main" id="{DE39D3EF-3512-4425-A9D7-222D53E19D3C}"/>
              </a:ext>
            </a:extLst>
          </p:cNvPr>
          <p:cNvPicPr>
            <a:picLocks noChangeAspect="1"/>
          </p:cNvPicPr>
          <p:nvPr/>
        </p:nvPicPr>
        <p:blipFill>
          <a:blip r:embed="rId8">
            <a:duotone>
              <a:schemeClr val="accent1">
                <a:shade val="45000"/>
                <a:satMod val="135000"/>
              </a:schemeClr>
              <a:prstClr val="white"/>
            </a:duotone>
          </a:blip>
          <a:stretch>
            <a:fillRect/>
          </a:stretch>
        </p:blipFill>
        <p:spPr>
          <a:xfrm>
            <a:off x="3053427" y="4386592"/>
            <a:ext cx="639818" cy="612000"/>
          </a:xfrm>
          <a:prstGeom prst="rect">
            <a:avLst/>
          </a:prstGeom>
        </p:spPr>
      </p:pic>
      <p:pic>
        <p:nvPicPr>
          <p:cNvPr id="140" name="★">
            <a:extLst>
              <a:ext uri="{FF2B5EF4-FFF2-40B4-BE49-F238E27FC236}">
                <a16:creationId xmlns:a16="http://schemas.microsoft.com/office/drawing/2014/main" id="{D7D6E5B2-B00F-4BDD-BFB1-351916573AD0}"/>
              </a:ext>
            </a:extLst>
          </p:cNvPr>
          <p:cNvPicPr>
            <a:picLocks noChangeAspect="1"/>
          </p:cNvPicPr>
          <p:nvPr/>
        </p:nvPicPr>
        <p:blipFill>
          <a:blip r:embed="rId8">
            <a:duotone>
              <a:schemeClr val="accent3">
                <a:shade val="45000"/>
                <a:satMod val="135000"/>
              </a:schemeClr>
              <a:prstClr val="white"/>
            </a:duotone>
          </a:blip>
          <a:stretch>
            <a:fillRect/>
          </a:stretch>
        </p:blipFill>
        <p:spPr>
          <a:xfrm>
            <a:off x="3074612" y="4916973"/>
            <a:ext cx="639818" cy="612000"/>
          </a:xfrm>
          <a:prstGeom prst="rect">
            <a:avLst/>
          </a:prstGeom>
        </p:spPr>
      </p:pic>
      <p:pic>
        <p:nvPicPr>
          <p:cNvPr id="141" name="★">
            <a:extLst>
              <a:ext uri="{FF2B5EF4-FFF2-40B4-BE49-F238E27FC236}">
                <a16:creationId xmlns:a16="http://schemas.microsoft.com/office/drawing/2014/main" id="{691062EE-D2A3-4596-911D-D8F41A5DB53F}"/>
              </a:ext>
            </a:extLst>
          </p:cNvPr>
          <p:cNvPicPr>
            <a:picLocks noChangeAspect="1"/>
          </p:cNvPicPr>
          <p:nvPr/>
        </p:nvPicPr>
        <p:blipFill>
          <a:blip r:embed="rId8">
            <a:duotone>
              <a:srgbClr val="B886B9">
                <a:shade val="45000"/>
                <a:satMod val="135000"/>
              </a:srgbClr>
              <a:prstClr val="white"/>
            </a:duotone>
          </a:blip>
          <a:stretch>
            <a:fillRect/>
          </a:stretch>
        </p:blipFill>
        <p:spPr>
          <a:xfrm>
            <a:off x="3053427" y="5497054"/>
            <a:ext cx="639818" cy="612000"/>
          </a:xfrm>
          <a:prstGeom prst="rect">
            <a:avLst/>
          </a:prstGeom>
        </p:spPr>
      </p:pic>
      <p:cxnSp>
        <p:nvCxnSpPr>
          <p:cNvPr id="147" name="直線コネクタ 146">
            <a:extLst>
              <a:ext uri="{FF2B5EF4-FFF2-40B4-BE49-F238E27FC236}">
                <a16:creationId xmlns:a16="http://schemas.microsoft.com/office/drawing/2014/main" id="{98B7372F-99ED-47E3-88C6-CF5F89C91321}"/>
              </a:ext>
            </a:extLst>
          </p:cNvPr>
          <p:cNvCxnSpPr>
            <a:cxnSpLocks/>
          </p:cNvCxnSpPr>
          <p:nvPr/>
        </p:nvCxnSpPr>
        <p:spPr>
          <a:xfrm>
            <a:off x="3126877" y="6499926"/>
            <a:ext cx="6331161" cy="0"/>
          </a:xfrm>
          <a:prstGeom prst="line">
            <a:avLst/>
          </a:prstGeom>
          <a:noFill/>
          <a:ln w="38100" cap="flat" cmpd="sng" algn="ctr">
            <a:solidFill>
              <a:schemeClr val="accent4"/>
            </a:solidFill>
            <a:prstDash val="solid"/>
            <a:miter lim="800000"/>
          </a:ln>
          <a:effectLst/>
        </p:spPr>
      </p:cxnSp>
      <p:pic>
        <p:nvPicPr>
          <p:cNvPr id="148" name="★">
            <a:extLst>
              <a:ext uri="{FF2B5EF4-FFF2-40B4-BE49-F238E27FC236}">
                <a16:creationId xmlns:a16="http://schemas.microsoft.com/office/drawing/2014/main" id="{056B94CA-85C4-4056-B11D-A6516C9A5916}"/>
              </a:ext>
            </a:extLst>
          </p:cNvPr>
          <p:cNvPicPr>
            <a:picLocks noChangeAspect="1"/>
          </p:cNvPicPr>
          <p:nvPr/>
        </p:nvPicPr>
        <p:blipFill>
          <a:blip r:embed="rId8">
            <a:duotone>
              <a:schemeClr val="accent4">
                <a:shade val="45000"/>
                <a:satMod val="135000"/>
              </a:schemeClr>
              <a:prstClr val="white"/>
            </a:duotone>
          </a:blip>
          <a:stretch>
            <a:fillRect/>
          </a:stretch>
        </p:blipFill>
        <p:spPr>
          <a:xfrm>
            <a:off x="3072889" y="6036016"/>
            <a:ext cx="639818" cy="612000"/>
          </a:xfrm>
          <a:prstGeom prst="rect">
            <a:avLst/>
          </a:prstGeom>
        </p:spPr>
      </p:pic>
    </p:spTree>
    <p:extLst>
      <p:ext uri="{BB962C8B-B14F-4D97-AF65-F5344CB8AC3E}">
        <p14:creationId xmlns:p14="http://schemas.microsoft.com/office/powerpoint/2010/main" val="639824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83"/>
                                        </p:tgtEl>
                                        <p:attrNameLst>
                                          <p:attrName>style.visibility</p:attrName>
                                        </p:attrNameLst>
                                      </p:cBhvr>
                                      <p:to>
                                        <p:strVal val="visible"/>
                                      </p:to>
                                    </p:set>
                                    <p:animEffect transition="in" filter="wipe(left)">
                                      <p:cBhvr>
                                        <p:cTn id="24" dur="500"/>
                                        <p:tgtEl>
                                          <p:spTgt spid="83"/>
                                        </p:tgtEl>
                                      </p:cBhvr>
                                    </p:animEffect>
                                  </p:childTnLst>
                                </p:cTn>
                              </p:par>
                            </p:childTnLst>
                          </p:cTn>
                        </p:par>
                        <p:par>
                          <p:cTn id="25" fill="hold">
                            <p:stCondLst>
                              <p:cond delay="2500"/>
                            </p:stCondLst>
                            <p:childTnLst>
                              <p:par>
                                <p:cTn id="26" presetID="10"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800"/>
                                        <p:tgtEl>
                                          <p:spTgt spid="18"/>
                                        </p:tgtEl>
                                      </p:cBhvr>
                                    </p:animEffect>
                                  </p:childTnLst>
                                </p:cTn>
                              </p:par>
                            </p:childTnLst>
                          </p:cTn>
                        </p:par>
                        <p:par>
                          <p:cTn id="29" fill="hold">
                            <p:stCondLst>
                              <p:cond delay="4300"/>
                            </p:stCondLst>
                            <p:childTnLst>
                              <p:par>
                                <p:cTn id="30" presetID="53" presetClass="entr" presetSubtype="16" fill="hold" nodeType="afterEffect">
                                  <p:stCondLst>
                                    <p:cond delay="0"/>
                                  </p:stCondLst>
                                  <p:childTnLst>
                                    <p:set>
                                      <p:cBhvr>
                                        <p:cTn id="31" dur="1" fill="hold">
                                          <p:stCondLst>
                                            <p:cond delay="0"/>
                                          </p:stCondLst>
                                        </p:cTn>
                                        <p:tgtEl>
                                          <p:spTgt spid="37"/>
                                        </p:tgtEl>
                                        <p:attrNameLst>
                                          <p:attrName>style.visibility</p:attrName>
                                        </p:attrNameLst>
                                      </p:cBhvr>
                                      <p:to>
                                        <p:strVal val="visible"/>
                                      </p:to>
                                    </p:set>
                                    <p:anim calcmode="lin" valueType="num">
                                      <p:cBhvr>
                                        <p:cTn id="32" dur="1500" fill="hold"/>
                                        <p:tgtEl>
                                          <p:spTgt spid="37"/>
                                        </p:tgtEl>
                                        <p:attrNameLst>
                                          <p:attrName>ppt_w</p:attrName>
                                        </p:attrNameLst>
                                      </p:cBhvr>
                                      <p:tavLst>
                                        <p:tav tm="0">
                                          <p:val>
                                            <p:fltVal val="0"/>
                                          </p:val>
                                        </p:tav>
                                        <p:tav tm="100000">
                                          <p:val>
                                            <p:strVal val="#ppt_w"/>
                                          </p:val>
                                        </p:tav>
                                      </p:tavLst>
                                    </p:anim>
                                    <p:anim calcmode="lin" valueType="num">
                                      <p:cBhvr>
                                        <p:cTn id="33" dur="1500" fill="hold"/>
                                        <p:tgtEl>
                                          <p:spTgt spid="37"/>
                                        </p:tgtEl>
                                        <p:attrNameLst>
                                          <p:attrName>ppt_h</p:attrName>
                                        </p:attrNameLst>
                                      </p:cBhvr>
                                      <p:tavLst>
                                        <p:tav tm="0">
                                          <p:val>
                                            <p:fltVal val="0"/>
                                          </p:val>
                                        </p:tav>
                                        <p:tav tm="100000">
                                          <p:val>
                                            <p:strVal val="#ppt_h"/>
                                          </p:val>
                                        </p:tav>
                                      </p:tavLst>
                                    </p:anim>
                                    <p:animEffect transition="in" filter="fade">
                                      <p:cBhvr>
                                        <p:cTn id="34" dur="1500"/>
                                        <p:tgtEl>
                                          <p:spTgt spid="37"/>
                                        </p:tgtEl>
                                      </p:cBhvr>
                                    </p:animEffect>
                                  </p:childTnLst>
                                </p:cTn>
                              </p:par>
                            </p:childTnLst>
                          </p:cTn>
                        </p:par>
                        <p:par>
                          <p:cTn id="35" fill="hold">
                            <p:stCondLst>
                              <p:cond delay="5800"/>
                            </p:stCondLst>
                            <p:childTnLst>
                              <p:par>
                                <p:cTn id="36" presetID="18" presetClass="entr" presetSubtype="6" fill="hold" nodeType="afterEffect">
                                  <p:stCondLst>
                                    <p:cond delay="750"/>
                                  </p:stCondLst>
                                  <p:childTnLst>
                                    <p:set>
                                      <p:cBhvr>
                                        <p:cTn id="37" dur="1" fill="hold">
                                          <p:stCondLst>
                                            <p:cond delay="0"/>
                                          </p:stCondLst>
                                        </p:cTn>
                                        <p:tgtEl>
                                          <p:spTgt spid="136"/>
                                        </p:tgtEl>
                                        <p:attrNameLst>
                                          <p:attrName>style.visibility</p:attrName>
                                        </p:attrNameLst>
                                      </p:cBhvr>
                                      <p:to>
                                        <p:strVal val="visible"/>
                                      </p:to>
                                    </p:set>
                                    <p:animEffect transition="in" filter="strips(downRight)">
                                      <p:cBhvr>
                                        <p:cTn id="38" dur="1000"/>
                                        <p:tgtEl>
                                          <p:spTgt spid="136"/>
                                        </p:tgtEl>
                                      </p:cBhvr>
                                    </p:animEffect>
                                  </p:childTnLst>
                                </p:cTn>
                              </p:par>
                              <p:par>
                                <p:cTn id="39" presetID="10" presetClass="entr" presetSubtype="0" fill="hold" nodeType="withEffect">
                                  <p:stCondLst>
                                    <p:cond delay="500"/>
                                  </p:stCondLst>
                                  <p:childTnLst>
                                    <p:set>
                                      <p:cBhvr>
                                        <p:cTn id="40" dur="1" fill="hold">
                                          <p:stCondLst>
                                            <p:cond delay="0"/>
                                          </p:stCondLst>
                                        </p:cTn>
                                        <p:tgtEl>
                                          <p:spTgt spid="139"/>
                                        </p:tgtEl>
                                        <p:attrNameLst>
                                          <p:attrName>style.visibility</p:attrName>
                                        </p:attrNameLst>
                                      </p:cBhvr>
                                      <p:to>
                                        <p:strVal val="visible"/>
                                      </p:to>
                                    </p:set>
                                    <p:animEffect transition="in" filter="fade">
                                      <p:cBhvr>
                                        <p:cTn id="41" dur="750"/>
                                        <p:tgtEl>
                                          <p:spTgt spid="139"/>
                                        </p:tgtEl>
                                      </p:cBhvr>
                                    </p:animEffect>
                                  </p:childTnLst>
                                </p:cTn>
                              </p:par>
                              <p:par>
                                <p:cTn id="42" presetID="26" presetClass="emph" presetSubtype="0" fill="hold" nodeType="withEffect">
                                  <p:stCondLst>
                                    <p:cond delay="750"/>
                                  </p:stCondLst>
                                  <p:childTnLst>
                                    <p:animEffect transition="out" filter="fade">
                                      <p:cBhvr>
                                        <p:cTn id="43" dur="500" tmFilter="0, 0; .2, .5; .8, .5; 1, 0"/>
                                        <p:tgtEl>
                                          <p:spTgt spid="139"/>
                                        </p:tgtEl>
                                      </p:cBhvr>
                                    </p:animEffect>
                                    <p:animScale>
                                      <p:cBhvr>
                                        <p:cTn id="44" dur="250" autoRev="1" fill="hold"/>
                                        <p:tgtEl>
                                          <p:spTgt spid="139"/>
                                        </p:tgtEl>
                                      </p:cBhvr>
                                      <p:by x="105000" y="105000"/>
                                    </p:animScale>
                                  </p:childTnLst>
                                </p:cTn>
                              </p:par>
                            </p:childTnLst>
                          </p:cTn>
                        </p:par>
                        <p:par>
                          <p:cTn id="45" fill="hold">
                            <p:stCondLst>
                              <p:cond delay="7550"/>
                            </p:stCondLst>
                            <p:childTnLst>
                              <p:par>
                                <p:cTn id="46" presetID="18" presetClass="entr" presetSubtype="6" fill="hold" nodeType="afterEffect">
                                  <p:stCondLst>
                                    <p:cond delay="500"/>
                                  </p:stCondLst>
                                  <p:childTnLst>
                                    <p:set>
                                      <p:cBhvr>
                                        <p:cTn id="47" dur="1" fill="hold">
                                          <p:stCondLst>
                                            <p:cond delay="0"/>
                                          </p:stCondLst>
                                        </p:cTn>
                                        <p:tgtEl>
                                          <p:spTgt spid="137"/>
                                        </p:tgtEl>
                                        <p:attrNameLst>
                                          <p:attrName>style.visibility</p:attrName>
                                        </p:attrNameLst>
                                      </p:cBhvr>
                                      <p:to>
                                        <p:strVal val="visible"/>
                                      </p:to>
                                    </p:set>
                                    <p:animEffect transition="in" filter="strips(downRight)">
                                      <p:cBhvr>
                                        <p:cTn id="48" dur="1000"/>
                                        <p:tgtEl>
                                          <p:spTgt spid="137"/>
                                        </p:tgtEl>
                                      </p:cBhvr>
                                    </p:animEffect>
                                  </p:childTnLst>
                                </p:cTn>
                              </p:par>
                              <p:par>
                                <p:cTn id="49" presetID="10" presetClass="entr" presetSubtype="0" fill="hold" nodeType="withEffect">
                                  <p:stCondLst>
                                    <p:cond delay="500"/>
                                  </p:stCondLst>
                                  <p:childTnLst>
                                    <p:set>
                                      <p:cBhvr>
                                        <p:cTn id="50" dur="1" fill="hold">
                                          <p:stCondLst>
                                            <p:cond delay="0"/>
                                          </p:stCondLst>
                                        </p:cTn>
                                        <p:tgtEl>
                                          <p:spTgt spid="140"/>
                                        </p:tgtEl>
                                        <p:attrNameLst>
                                          <p:attrName>style.visibility</p:attrName>
                                        </p:attrNameLst>
                                      </p:cBhvr>
                                      <p:to>
                                        <p:strVal val="visible"/>
                                      </p:to>
                                    </p:set>
                                    <p:animEffect transition="in" filter="fade">
                                      <p:cBhvr>
                                        <p:cTn id="51" dur="750"/>
                                        <p:tgtEl>
                                          <p:spTgt spid="140"/>
                                        </p:tgtEl>
                                      </p:cBhvr>
                                    </p:animEffect>
                                  </p:childTnLst>
                                </p:cTn>
                              </p:par>
                              <p:par>
                                <p:cTn id="52" presetID="26" presetClass="emph" presetSubtype="0" fill="hold" nodeType="withEffect">
                                  <p:stCondLst>
                                    <p:cond delay="750"/>
                                  </p:stCondLst>
                                  <p:childTnLst>
                                    <p:animEffect transition="out" filter="fade">
                                      <p:cBhvr>
                                        <p:cTn id="53" dur="500" tmFilter="0, 0; .2, .5; .8, .5; 1, 0"/>
                                        <p:tgtEl>
                                          <p:spTgt spid="140"/>
                                        </p:tgtEl>
                                      </p:cBhvr>
                                    </p:animEffect>
                                    <p:animScale>
                                      <p:cBhvr>
                                        <p:cTn id="54" dur="250" autoRev="1" fill="hold"/>
                                        <p:tgtEl>
                                          <p:spTgt spid="140"/>
                                        </p:tgtEl>
                                      </p:cBhvr>
                                      <p:by x="105000" y="105000"/>
                                    </p:animScale>
                                  </p:childTnLst>
                                </p:cTn>
                              </p:par>
                            </p:childTnLst>
                          </p:cTn>
                        </p:par>
                        <p:par>
                          <p:cTn id="55" fill="hold">
                            <p:stCondLst>
                              <p:cond delay="9050"/>
                            </p:stCondLst>
                            <p:childTnLst>
                              <p:par>
                                <p:cTn id="56" presetID="18" presetClass="entr" presetSubtype="6" fill="hold" nodeType="afterEffect">
                                  <p:stCondLst>
                                    <p:cond delay="500"/>
                                  </p:stCondLst>
                                  <p:childTnLst>
                                    <p:set>
                                      <p:cBhvr>
                                        <p:cTn id="57" dur="1" fill="hold">
                                          <p:stCondLst>
                                            <p:cond delay="0"/>
                                          </p:stCondLst>
                                        </p:cTn>
                                        <p:tgtEl>
                                          <p:spTgt spid="138"/>
                                        </p:tgtEl>
                                        <p:attrNameLst>
                                          <p:attrName>style.visibility</p:attrName>
                                        </p:attrNameLst>
                                      </p:cBhvr>
                                      <p:to>
                                        <p:strVal val="visible"/>
                                      </p:to>
                                    </p:set>
                                    <p:animEffect transition="in" filter="strips(downRight)">
                                      <p:cBhvr>
                                        <p:cTn id="58" dur="1000"/>
                                        <p:tgtEl>
                                          <p:spTgt spid="138"/>
                                        </p:tgtEl>
                                      </p:cBhvr>
                                    </p:animEffect>
                                  </p:childTnLst>
                                </p:cTn>
                              </p:par>
                              <p:par>
                                <p:cTn id="59" presetID="10" presetClass="entr" presetSubtype="0" fill="hold" nodeType="withEffect">
                                  <p:stCondLst>
                                    <p:cond delay="500"/>
                                  </p:stCondLst>
                                  <p:childTnLst>
                                    <p:set>
                                      <p:cBhvr>
                                        <p:cTn id="60" dur="1" fill="hold">
                                          <p:stCondLst>
                                            <p:cond delay="0"/>
                                          </p:stCondLst>
                                        </p:cTn>
                                        <p:tgtEl>
                                          <p:spTgt spid="141"/>
                                        </p:tgtEl>
                                        <p:attrNameLst>
                                          <p:attrName>style.visibility</p:attrName>
                                        </p:attrNameLst>
                                      </p:cBhvr>
                                      <p:to>
                                        <p:strVal val="visible"/>
                                      </p:to>
                                    </p:set>
                                    <p:animEffect transition="in" filter="fade">
                                      <p:cBhvr>
                                        <p:cTn id="61" dur="750"/>
                                        <p:tgtEl>
                                          <p:spTgt spid="141"/>
                                        </p:tgtEl>
                                      </p:cBhvr>
                                    </p:animEffect>
                                  </p:childTnLst>
                                </p:cTn>
                              </p:par>
                              <p:par>
                                <p:cTn id="62" presetID="26" presetClass="emph" presetSubtype="0" fill="hold" nodeType="withEffect">
                                  <p:stCondLst>
                                    <p:cond delay="750"/>
                                  </p:stCondLst>
                                  <p:childTnLst>
                                    <p:animEffect transition="out" filter="fade">
                                      <p:cBhvr>
                                        <p:cTn id="63" dur="500" tmFilter="0, 0; .2, .5; .8, .5; 1, 0"/>
                                        <p:tgtEl>
                                          <p:spTgt spid="141"/>
                                        </p:tgtEl>
                                      </p:cBhvr>
                                    </p:animEffect>
                                    <p:animScale>
                                      <p:cBhvr>
                                        <p:cTn id="64" dur="250" autoRev="1" fill="hold"/>
                                        <p:tgtEl>
                                          <p:spTgt spid="141"/>
                                        </p:tgtEl>
                                      </p:cBhvr>
                                      <p:by x="105000" y="105000"/>
                                    </p:animScale>
                                  </p:childTnLst>
                                </p:cTn>
                              </p:par>
                            </p:childTnLst>
                          </p:cTn>
                        </p:par>
                        <p:par>
                          <p:cTn id="65" fill="hold">
                            <p:stCondLst>
                              <p:cond delay="10550"/>
                            </p:stCondLst>
                            <p:childTnLst>
                              <p:par>
                                <p:cTn id="66" presetID="18" presetClass="entr" presetSubtype="6" fill="hold" nodeType="afterEffect">
                                  <p:stCondLst>
                                    <p:cond delay="500"/>
                                  </p:stCondLst>
                                  <p:childTnLst>
                                    <p:set>
                                      <p:cBhvr>
                                        <p:cTn id="67" dur="1" fill="hold">
                                          <p:stCondLst>
                                            <p:cond delay="0"/>
                                          </p:stCondLst>
                                        </p:cTn>
                                        <p:tgtEl>
                                          <p:spTgt spid="147"/>
                                        </p:tgtEl>
                                        <p:attrNameLst>
                                          <p:attrName>style.visibility</p:attrName>
                                        </p:attrNameLst>
                                      </p:cBhvr>
                                      <p:to>
                                        <p:strVal val="visible"/>
                                      </p:to>
                                    </p:set>
                                    <p:animEffect transition="in" filter="strips(downRight)">
                                      <p:cBhvr>
                                        <p:cTn id="68" dur="1000"/>
                                        <p:tgtEl>
                                          <p:spTgt spid="147"/>
                                        </p:tgtEl>
                                      </p:cBhvr>
                                    </p:animEffect>
                                  </p:childTnLst>
                                </p:cTn>
                              </p:par>
                              <p:par>
                                <p:cTn id="69" presetID="10" presetClass="entr" presetSubtype="0" fill="hold" nodeType="withEffect">
                                  <p:stCondLst>
                                    <p:cond delay="500"/>
                                  </p:stCondLst>
                                  <p:childTnLst>
                                    <p:set>
                                      <p:cBhvr>
                                        <p:cTn id="70" dur="1" fill="hold">
                                          <p:stCondLst>
                                            <p:cond delay="0"/>
                                          </p:stCondLst>
                                        </p:cTn>
                                        <p:tgtEl>
                                          <p:spTgt spid="148"/>
                                        </p:tgtEl>
                                        <p:attrNameLst>
                                          <p:attrName>style.visibility</p:attrName>
                                        </p:attrNameLst>
                                      </p:cBhvr>
                                      <p:to>
                                        <p:strVal val="visible"/>
                                      </p:to>
                                    </p:set>
                                    <p:animEffect transition="in" filter="fade">
                                      <p:cBhvr>
                                        <p:cTn id="71" dur="750"/>
                                        <p:tgtEl>
                                          <p:spTgt spid="148"/>
                                        </p:tgtEl>
                                      </p:cBhvr>
                                    </p:animEffect>
                                  </p:childTnLst>
                                </p:cTn>
                              </p:par>
                              <p:par>
                                <p:cTn id="72" presetID="26" presetClass="emph" presetSubtype="0" fill="hold" nodeType="withEffect">
                                  <p:stCondLst>
                                    <p:cond delay="750"/>
                                  </p:stCondLst>
                                  <p:childTnLst>
                                    <p:animEffect transition="out" filter="fade">
                                      <p:cBhvr>
                                        <p:cTn id="73" dur="500" tmFilter="0, 0; .2, .5; .8, .5; 1, 0"/>
                                        <p:tgtEl>
                                          <p:spTgt spid="148"/>
                                        </p:tgtEl>
                                      </p:cBhvr>
                                    </p:animEffect>
                                    <p:animScale>
                                      <p:cBhvr>
                                        <p:cTn id="74" dur="250" autoRev="1" fill="hold"/>
                                        <p:tgtEl>
                                          <p:spTgt spid="14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グラフ">
            <a:extLst>
              <a:ext uri="{FF2B5EF4-FFF2-40B4-BE49-F238E27FC236}">
                <a16:creationId xmlns:a16="http://schemas.microsoft.com/office/drawing/2014/main" id="{B77057CE-9606-4B92-A9E5-957E31804C91}"/>
              </a:ext>
            </a:extLst>
          </p:cNvPr>
          <p:cNvPicPr>
            <a:picLocks noChangeAspect="1"/>
          </p:cNvPicPr>
          <p:nvPr/>
        </p:nvPicPr>
        <p:blipFill>
          <a:blip r:embed="rId2"/>
          <a:stretch>
            <a:fillRect/>
          </a:stretch>
        </p:blipFill>
        <p:spPr>
          <a:xfrm>
            <a:off x="7106294" y="2535537"/>
            <a:ext cx="3987130" cy="2859272"/>
          </a:xfrm>
          <a:prstGeom prst="rect">
            <a:avLst/>
          </a:prstGeom>
        </p:spPr>
      </p:pic>
      <p:grpSp>
        <p:nvGrpSpPr>
          <p:cNvPr id="2" name="作成手順">
            <a:extLst>
              <a:ext uri="{FF2B5EF4-FFF2-40B4-BE49-F238E27FC236}">
                <a16:creationId xmlns:a16="http://schemas.microsoft.com/office/drawing/2014/main" id="{2F38FE51-6150-4030-B7FA-177E7FCCC8C4}"/>
              </a:ext>
            </a:extLst>
          </p:cNvPr>
          <p:cNvGrpSpPr/>
          <p:nvPr/>
        </p:nvGrpSpPr>
        <p:grpSpPr>
          <a:xfrm>
            <a:off x="337252" y="171847"/>
            <a:ext cx="2430137" cy="913537"/>
            <a:chOff x="271859" y="196148"/>
            <a:chExt cx="2430137" cy="913537"/>
          </a:xfrm>
        </p:grpSpPr>
        <p:sp>
          <p:nvSpPr>
            <p:cNvPr id="3" name="作成手順囲み">
              <a:extLst>
                <a:ext uri="{FF2B5EF4-FFF2-40B4-BE49-F238E27FC236}">
                  <a16:creationId xmlns:a16="http://schemas.microsoft.com/office/drawing/2014/main" id="{C42D3362-20EB-47FC-8803-EE949E186E2F}"/>
                </a:ext>
              </a:extLst>
            </p:cNvPr>
            <p:cNvSpPr/>
            <p:nvPr/>
          </p:nvSpPr>
          <p:spPr>
            <a:xfrm>
              <a:off x="271859" y="196148"/>
              <a:ext cx="2430137" cy="913537"/>
            </a:xfrm>
            <a:prstGeom prst="rect">
              <a:avLst/>
            </a:prstGeom>
            <a:solidFill>
              <a:schemeClr val="accent2">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4800" b="1" i="0" u="none" strike="noStrike" kern="1200" cap="none" spc="0" normalizeH="0" baseline="0" noProof="0">
                <a:ln>
                  <a:noFill/>
                </a:ln>
                <a:solidFill>
                  <a:schemeClr val="tx2"/>
                </a:solidFill>
                <a:effectLst/>
                <a:uLnTx/>
                <a:uFillTx/>
                <a:latin typeface="BIZ UDPゴシック" panose="020B0400000000000000" pitchFamily="50" charset="-128"/>
                <a:ea typeface="BIZ UDPゴシック" panose="020B0400000000000000" pitchFamily="50" charset="-128"/>
                <a:cs typeface="+mn-cs"/>
              </a:endParaRPr>
            </a:p>
          </p:txBody>
        </p:sp>
        <p:sp>
          <p:nvSpPr>
            <p:cNvPr id="4" name="作成手順">
              <a:extLst>
                <a:ext uri="{FF2B5EF4-FFF2-40B4-BE49-F238E27FC236}">
                  <a16:creationId xmlns:a16="http://schemas.microsoft.com/office/drawing/2014/main" id="{93442E83-601C-4D12-BC03-3E474FBE2885}"/>
                </a:ext>
              </a:extLst>
            </p:cNvPr>
            <p:cNvSpPr txBox="1"/>
            <p:nvPr/>
          </p:nvSpPr>
          <p:spPr>
            <a:xfrm>
              <a:off x="372656" y="414172"/>
              <a:ext cx="2240295" cy="584775"/>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作成手順</a:t>
              </a:r>
              <a:endParaRPr kumimoji="1" lang="ja-JP" altLang="en-US" sz="32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endParaRPr>
            </a:p>
          </p:txBody>
        </p:sp>
        <p:sp>
          <p:nvSpPr>
            <p:cNvPr id="5" name="さくせいてじゅん">
              <a:extLst>
                <a:ext uri="{FF2B5EF4-FFF2-40B4-BE49-F238E27FC236}">
                  <a16:creationId xmlns:a16="http://schemas.microsoft.com/office/drawing/2014/main" id="{F9AF7451-13BE-4480-8A3F-1D16BA9C3162}"/>
                </a:ext>
              </a:extLst>
            </p:cNvPr>
            <p:cNvSpPr txBox="1"/>
            <p:nvPr/>
          </p:nvSpPr>
          <p:spPr>
            <a:xfrm>
              <a:off x="413615" y="232574"/>
              <a:ext cx="2240295" cy="307777"/>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さくせいてじゅん</a:t>
              </a:r>
            </a:p>
          </p:txBody>
        </p:sp>
      </p:grpSp>
      <p:cxnSp>
        <p:nvCxnSpPr>
          <p:cNvPr id="36" name="直線矢印コネクタ 35">
            <a:extLst>
              <a:ext uri="{FF2B5EF4-FFF2-40B4-BE49-F238E27FC236}">
                <a16:creationId xmlns:a16="http://schemas.microsoft.com/office/drawing/2014/main" id="{5E8DB447-AE63-4F40-AC69-661E4B2FF91E}"/>
              </a:ext>
            </a:extLst>
          </p:cNvPr>
          <p:cNvCxnSpPr>
            <a:cxnSpLocks/>
          </p:cNvCxnSpPr>
          <p:nvPr/>
        </p:nvCxnSpPr>
        <p:spPr>
          <a:xfrm flipV="1">
            <a:off x="7703324" y="3697416"/>
            <a:ext cx="1417941" cy="12565"/>
          </a:xfrm>
          <a:prstGeom prst="straightConnector1">
            <a:avLst/>
          </a:prstGeom>
          <a:noFill/>
          <a:ln w="57150" cap="flat" cmpd="sng" algn="ctr">
            <a:solidFill>
              <a:srgbClr val="FF0000"/>
            </a:solidFill>
            <a:prstDash val="dash"/>
            <a:tailEnd type="triangle"/>
          </a:ln>
          <a:effectLst/>
        </p:spPr>
      </p:cxnSp>
      <p:cxnSp>
        <p:nvCxnSpPr>
          <p:cNvPr id="37" name="直線矢印コネクタ 36">
            <a:extLst>
              <a:ext uri="{FF2B5EF4-FFF2-40B4-BE49-F238E27FC236}">
                <a16:creationId xmlns:a16="http://schemas.microsoft.com/office/drawing/2014/main" id="{FB614253-AFA6-46FA-B19E-BA94B9AC007B}"/>
              </a:ext>
            </a:extLst>
          </p:cNvPr>
          <p:cNvCxnSpPr>
            <a:cxnSpLocks/>
          </p:cNvCxnSpPr>
          <p:nvPr/>
        </p:nvCxnSpPr>
        <p:spPr>
          <a:xfrm flipH="1" flipV="1">
            <a:off x="9116180" y="3705162"/>
            <a:ext cx="12969" cy="1299917"/>
          </a:xfrm>
          <a:prstGeom prst="straightConnector1">
            <a:avLst/>
          </a:prstGeom>
          <a:noFill/>
          <a:ln w="57150" cap="flat" cmpd="sng" algn="ctr">
            <a:solidFill>
              <a:srgbClr val="FF0000"/>
            </a:solidFill>
            <a:prstDash val="dash"/>
            <a:tailEnd type="triangle"/>
          </a:ln>
          <a:effectLst/>
        </p:spPr>
      </p:cxnSp>
      <p:sp>
        <p:nvSpPr>
          <p:cNvPr id="38" name="★">
            <a:extLst>
              <a:ext uri="{FF2B5EF4-FFF2-40B4-BE49-F238E27FC236}">
                <a16:creationId xmlns:a16="http://schemas.microsoft.com/office/drawing/2014/main" id="{75A428A2-2DBE-40FD-A058-0643A0E547CF}"/>
              </a:ext>
            </a:extLst>
          </p:cNvPr>
          <p:cNvSpPr/>
          <p:nvPr/>
        </p:nvSpPr>
        <p:spPr>
          <a:xfrm>
            <a:off x="8938549" y="3531667"/>
            <a:ext cx="335547" cy="313167"/>
          </a:xfrm>
          <a:prstGeom prst="star5">
            <a:avLst/>
          </a:prstGeom>
          <a:solidFill>
            <a:srgbClr val="FFFF00"/>
          </a:solidFill>
          <a:ln w="12700" cap="flat" cmpd="sng" algn="ctr">
            <a:solidFill>
              <a:srgbClr val="2C2C2C"/>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chemeClr val="tx2"/>
              </a:solidFill>
              <a:effectLst/>
              <a:uLnTx/>
              <a:uFillTx/>
              <a:latin typeface="BIZ UDPゴシック" panose="020B0400000000000000" pitchFamily="50" charset="-128"/>
              <a:ea typeface="BIZ UDPゴシック" panose="020B0400000000000000" pitchFamily="50" charset="-128"/>
              <a:cs typeface="+mn-cs"/>
            </a:endParaRPr>
          </a:p>
        </p:txBody>
      </p:sp>
      <p:sp>
        <p:nvSpPr>
          <p:cNvPr id="33" name="楕円 32">
            <a:extLst>
              <a:ext uri="{FF2B5EF4-FFF2-40B4-BE49-F238E27FC236}">
                <a16:creationId xmlns:a16="http://schemas.microsoft.com/office/drawing/2014/main" id="{944C5B48-097C-4D3D-9258-31696F75975A}"/>
              </a:ext>
            </a:extLst>
          </p:cNvPr>
          <p:cNvSpPr/>
          <p:nvPr/>
        </p:nvSpPr>
        <p:spPr>
          <a:xfrm>
            <a:off x="7101831" y="3514252"/>
            <a:ext cx="601492" cy="381820"/>
          </a:xfrm>
          <a:prstGeom prst="ellipse">
            <a:avLst/>
          </a:prstGeom>
          <a:noFill/>
          <a:ln w="127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chemeClr val="tx2"/>
              </a:solidFill>
              <a:effectLst/>
              <a:uLnTx/>
              <a:uFillTx/>
              <a:latin typeface="Corbel" panose="020B0503020204020204"/>
              <a:ea typeface="ＭＳ ゴシック" panose="020B0609070205080204" pitchFamily="49" charset="-128"/>
              <a:cs typeface="+mn-cs"/>
            </a:endParaRPr>
          </a:p>
        </p:txBody>
      </p:sp>
      <p:sp>
        <p:nvSpPr>
          <p:cNvPr id="34" name="楕円 33">
            <a:extLst>
              <a:ext uri="{FF2B5EF4-FFF2-40B4-BE49-F238E27FC236}">
                <a16:creationId xmlns:a16="http://schemas.microsoft.com/office/drawing/2014/main" id="{3C75C475-150A-4597-9320-CE72E7596C58}"/>
              </a:ext>
            </a:extLst>
          </p:cNvPr>
          <p:cNvSpPr/>
          <p:nvPr/>
        </p:nvSpPr>
        <p:spPr>
          <a:xfrm>
            <a:off x="8739721" y="5005080"/>
            <a:ext cx="763089" cy="381820"/>
          </a:xfrm>
          <a:prstGeom prst="ellipse">
            <a:avLst/>
          </a:prstGeom>
          <a:noFill/>
          <a:ln w="127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chemeClr val="tx2"/>
              </a:solidFill>
              <a:effectLst/>
              <a:uLnTx/>
              <a:uFillTx/>
              <a:latin typeface="Corbel" panose="020B0503020204020204"/>
              <a:ea typeface="ＭＳ ゴシック" panose="020B0609070205080204" pitchFamily="49" charset="-128"/>
              <a:cs typeface="+mn-cs"/>
            </a:endParaRPr>
          </a:p>
        </p:txBody>
      </p:sp>
      <p:pic>
        <p:nvPicPr>
          <p:cNvPr id="57" name="鉛筆画像">
            <a:extLst>
              <a:ext uri="{FF2B5EF4-FFF2-40B4-BE49-F238E27FC236}">
                <a16:creationId xmlns:a16="http://schemas.microsoft.com/office/drawing/2014/main" id="{09EB369B-6BE7-4B12-B19C-6F7E047E927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rot="13593777">
            <a:off x="9456777" y="2656004"/>
            <a:ext cx="259867" cy="1148247"/>
          </a:xfrm>
          <a:prstGeom prst="rect">
            <a:avLst/>
          </a:prstGeom>
        </p:spPr>
      </p:pic>
      <p:grpSp>
        <p:nvGrpSpPr>
          <p:cNvPr id="98" name="たとえば、12:00が…">
            <a:extLst>
              <a:ext uri="{FF2B5EF4-FFF2-40B4-BE49-F238E27FC236}">
                <a16:creationId xmlns:a16="http://schemas.microsoft.com/office/drawing/2014/main" id="{7F622008-F465-423D-B678-98EC2324FAE5}"/>
              </a:ext>
            </a:extLst>
          </p:cNvPr>
          <p:cNvGrpSpPr/>
          <p:nvPr/>
        </p:nvGrpSpPr>
        <p:grpSpPr>
          <a:xfrm>
            <a:off x="7430282" y="1210423"/>
            <a:ext cx="3967667" cy="2158086"/>
            <a:chOff x="735966" y="1557972"/>
            <a:chExt cx="3967667" cy="2158086"/>
          </a:xfrm>
        </p:grpSpPr>
        <p:sp>
          <p:nvSpPr>
            <p:cNvPr id="29" name="たとえば、12：00">
              <a:extLst>
                <a:ext uri="{FF2B5EF4-FFF2-40B4-BE49-F238E27FC236}">
                  <a16:creationId xmlns:a16="http://schemas.microsoft.com/office/drawing/2014/main" id="{64F6D537-10D2-4FF1-91AC-5D1D6902897C}"/>
                </a:ext>
              </a:extLst>
            </p:cNvPr>
            <p:cNvSpPr txBox="1"/>
            <p:nvPr/>
          </p:nvSpPr>
          <p:spPr>
            <a:xfrm>
              <a:off x="737421" y="2451293"/>
              <a:ext cx="3966212" cy="304829"/>
            </a:xfrm>
            <a:prstGeom prst="rect">
              <a:avLst/>
            </a:prstGeom>
            <a:noFill/>
          </p:spPr>
          <p:txBody>
            <a:bodyPr wrap="square" rtlCol="0">
              <a:spAutoFit/>
            </a:bodyPr>
            <a:lstStyle/>
            <a:p>
              <a:pPr algn="dist"/>
              <a:r>
                <a:rPr kumimoji="1" lang="ja-JP" altLang="en-US" sz="1400" dirty="0">
                  <a:solidFill>
                    <a:schemeClr val="tx2"/>
                  </a:solidFill>
                  <a:latin typeface="BIZ UDPゴシック" panose="020B0400000000000000" pitchFamily="50" charset="-128"/>
                  <a:ea typeface="BIZ UDPゴシック" panose="020B0400000000000000" pitchFamily="50" charset="-128"/>
                </a:rPr>
                <a:t>たとえば、 </a:t>
              </a:r>
              <a:r>
                <a:rPr kumimoji="1" lang="en-US" altLang="ja-JP" sz="1400" dirty="0">
                  <a:solidFill>
                    <a:schemeClr val="tx2"/>
                  </a:solidFill>
                  <a:latin typeface="BIZ UDPゴシック" panose="020B0400000000000000" pitchFamily="50" charset="-128"/>
                  <a:ea typeface="BIZ UDPゴシック" panose="020B0400000000000000" pitchFamily="50" charset="-128"/>
                </a:rPr>
                <a:t>12</a:t>
              </a:r>
              <a:r>
                <a:rPr kumimoji="1" lang="ja-JP" altLang="en-US" sz="1400" dirty="0">
                  <a:solidFill>
                    <a:schemeClr val="tx2"/>
                  </a:solidFill>
                  <a:latin typeface="BIZ UDPゴシック" panose="020B0400000000000000" pitchFamily="50" charset="-128"/>
                  <a:ea typeface="BIZ UDPゴシック" panose="020B0400000000000000" pitchFamily="50" charset="-128"/>
                </a:rPr>
                <a:t>：</a:t>
              </a:r>
              <a:r>
                <a:rPr kumimoji="1" lang="en-US" altLang="ja-JP" sz="1400" dirty="0">
                  <a:solidFill>
                    <a:schemeClr val="tx2"/>
                  </a:solidFill>
                  <a:latin typeface="BIZ UDPゴシック" panose="020B0400000000000000" pitchFamily="50" charset="-128"/>
                  <a:ea typeface="BIZ UDPゴシック" panose="020B0400000000000000" pitchFamily="50" charset="-128"/>
                </a:rPr>
                <a:t>00</a:t>
              </a:r>
              <a:r>
                <a:rPr kumimoji="1" lang="ja-JP" altLang="en-US" sz="1400" dirty="0">
                  <a:solidFill>
                    <a:schemeClr val="tx2"/>
                  </a:solidFill>
                  <a:latin typeface="BIZ UDPゴシック" panose="020B0400000000000000" pitchFamily="50" charset="-128"/>
                  <a:ea typeface="BIZ UDPゴシック" panose="020B0400000000000000" pitchFamily="50" charset="-128"/>
                </a:rPr>
                <a:t> が ３３℃ だったとき・・・</a:t>
              </a:r>
            </a:p>
          </p:txBody>
        </p:sp>
        <p:sp>
          <p:nvSpPr>
            <p:cNvPr id="89" name="楕円 88">
              <a:extLst>
                <a:ext uri="{FF2B5EF4-FFF2-40B4-BE49-F238E27FC236}">
                  <a16:creationId xmlns:a16="http://schemas.microsoft.com/office/drawing/2014/main" id="{53FEA957-5CE8-414A-9CF4-4F443ED0D6BD}"/>
                </a:ext>
              </a:extLst>
            </p:cNvPr>
            <p:cNvSpPr/>
            <p:nvPr/>
          </p:nvSpPr>
          <p:spPr>
            <a:xfrm>
              <a:off x="2765395" y="2428295"/>
              <a:ext cx="590449" cy="381820"/>
            </a:xfrm>
            <a:prstGeom prst="ellipse">
              <a:avLst/>
            </a:prstGeom>
            <a:noFill/>
            <a:ln w="127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chemeClr val="tx2"/>
                </a:solidFill>
                <a:effectLst/>
                <a:uLnTx/>
                <a:uFillTx/>
                <a:latin typeface="Corbel" panose="020B0503020204020204"/>
                <a:ea typeface="ＭＳ ゴシック" panose="020B0609070205080204" pitchFamily="49" charset="-128"/>
                <a:cs typeface="+mn-cs"/>
              </a:endParaRPr>
            </a:p>
          </p:txBody>
        </p:sp>
        <p:sp>
          <p:nvSpPr>
            <p:cNvPr id="90" name="楕円 89">
              <a:extLst>
                <a:ext uri="{FF2B5EF4-FFF2-40B4-BE49-F238E27FC236}">
                  <a16:creationId xmlns:a16="http://schemas.microsoft.com/office/drawing/2014/main" id="{2885496A-E7CA-4F9E-90FD-132BC80872C1}"/>
                </a:ext>
              </a:extLst>
            </p:cNvPr>
            <p:cNvSpPr/>
            <p:nvPr/>
          </p:nvSpPr>
          <p:spPr>
            <a:xfrm>
              <a:off x="1707576" y="2436463"/>
              <a:ext cx="762184" cy="381820"/>
            </a:xfrm>
            <a:prstGeom prst="ellipse">
              <a:avLst/>
            </a:prstGeom>
            <a:noFill/>
            <a:ln w="127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chemeClr val="tx2"/>
                </a:solidFill>
                <a:effectLst/>
                <a:uLnTx/>
                <a:uFillTx/>
                <a:latin typeface="Corbel" panose="020B0503020204020204"/>
                <a:ea typeface="ＭＳ ゴシック" panose="020B0609070205080204" pitchFamily="49" charset="-128"/>
                <a:cs typeface="+mn-cs"/>
              </a:endParaRPr>
            </a:p>
          </p:txBody>
        </p:sp>
        <p:sp>
          <p:nvSpPr>
            <p:cNvPr id="97" name="フリーフォーム: 図形 96">
              <a:extLst>
                <a:ext uri="{FF2B5EF4-FFF2-40B4-BE49-F238E27FC236}">
                  <a16:creationId xmlns:a16="http://schemas.microsoft.com/office/drawing/2014/main" id="{2F774FAB-14A4-451C-BBAE-5D5BB5D58538}"/>
                </a:ext>
              </a:extLst>
            </p:cNvPr>
            <p:cNvSpPr/>
            <p:nvPr/>
          </p:nvSpPr>
          <p:spPr>
            <a:xfrm rot="1443577" flipV="1">
              <a:off x="735966" y="1557972"/>
              <a:ext cx="3922497" cy="2158086"/>
            </a:xfrm>
            <a:custGeom>
              <a:avLst/>
              <a:gdLst>
                <a:gd name="connsiteX0" fmla="*/ 56517 w 3859620"/>
                <a:gd name="connsiteY0" fmla="*/ 530856 h 2107761"/>
                <a:gd name="connsiteX1" fmla="*/ 3569798 w 3859620"/>
                <a:gd name="connsiteY1" fmla="*/ 2099452 h 2107761"/>
                <a:gd name="connsiteX2" fmla="*/ 3695775 w 3859620"/>
                <a:gd name="connsiteY2" fmla="*/ 2051244 h 2107761"/>
                <a:gd name="connsiteX3" fmla="*/ 3851310 w 3859620"/>
                <a:gd name="connsiteY3" fmla="*/ 1702882 h 2107761"/>
                <a:gd name="connsiteX4" fmla="*/ 3803103 w 3859620"/>
                <a:gd name="connsiteY4" fmla="*/ 1576905 h 2107761"/>
                <a:gd name="connsiteX5" fmla="*/ 3545694 w 3859620"/>
                <a:gd name="connsiteY5" fmla="*/ 1461978 h 2107761"/>
                <a:gd name="connsiteX6" fmla="*/ 3189935 w 3859620"/>
                <a:gd name="connsiteY6" fmla="*/ 1136945 h 2107761"/>
                <a:gd name="connsiteX7" fmla="*/ 3189935 w 3859620"/>
                <a:gd name="connsiteY7" fmla="*/ 1303140 h 2107761"/>
                <a:gd name="connsiteX8" fmla="*/ 289822 w 3859620"/>
                <a:gd name="connsiteY8" fmla="*/ 8309 h 2107761"/>
                <a:gd name="connsiteX9" fmla="*/ 163845 w 3859620"/>
                <a:gd name="connsiteY9" fmla="*/ 56517 h 2107761"/>
                <a:gd name="connsiteX10" fmla="*/ 8310 w 3859620"/>
                <a:gd name="connsiteY10" fmla="*/ 404879 h 2107761"/>
                <a:gd name="connsiteX11" fmla="*/ 56517 w 3859620"/>
                <a:gd name="connsiteY11" fmla="*/ 530856 h 2107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9620" h="2107761">
                  <a:moveTo>
                    <a:pt x="56517" y="530856"/>
                  </a:moveTo>
                  <a:lnTo>
                    <a:pt x="3569798" y="2099452"/>
                  </a:lnTo>
                  <a:cubicBezTo>
                    <a:pt x="3617898" y="2120927"/>
                    <a:pt x="3674300" y="2099343"/>
                    <a:pt x="3695775" y="2051244"/>
                  </a:cubicBezTo>
                  <a:lnTo>
                    <a:pt x="3851310" y="1702882"/>
                  </a:lnTo>
                  <a:cubicBezTo>
                    <a:pt x="3872786" y="1654783"/>
                    <a:pt x="3851202" y="1598380"/>
                    <a:pt x="3803103" y="1576905"/>
                  </a:cubicBezTo>
                  <a:lnTo>
                    <a:pt x="3545694" y="1461978"/>
                  </a:lnTo>
                  <a:lnTo>
                    <a:pt x="3189935" y="1136945"/>
                  </a:lnTo>
                  <a:lnTo>
                    <a:pt x="3189935" y="1303140"/>
                  </a:lnTo>
                  <a:lnTo>
                    <a:pt x="289822" y="8309"/>
                  </a:lnTo>
                  <a:cubicBezTo>
                    <a:pt x="241722" y="-13166"/>
                    <a:pt x="185320" y="8418"/>
                    <a:pt x="163845" y="56517"/>
                  </a:cubicBezTo>
                  <a:lnTo>
                    <a:pt x="8310" y="404879"/>
                  </a:lnTo>
                  <a:cubicBezTo>
                    <a:pt x="-13166" y="452978"/>
                    <a:pt x="8418" y="509381"/>
                    <a:pt x="56517" y="530856"/>
                  </a:cubicBezTo>
                  <a:close/>
                </a:path>
              </a:pathLst>
            </a:custGeom>
            <a:noFill/>
            <a:ln w="190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solidFill>
                  <a:schemeClr val="tx2"/>
                </a:solidFill>
              </a:endParaRPr>
            </a:p>
          </p:txBody>
        </p:sp>
      </p:grpSp>
      <p:grpSp>
        <p:nvGrpSpPr>
          <p:cNvPr id="141" name="この作業を繰り返そう！">
            <a:extLst>
              <a:ext uri="{FF2B5EF4-FFF2-40B4-BE49-F238E27FC236}">
                <a16:creationId xmlns:a16="http://schemas.microsoft.com/office/drawing/2014/main" id="{CFB661B2-CE24-4F64-A449-1368ED01A717}"/>
              </a:ext>
            </a:extLst>
          </p:cNvPr>
          <p:cNvGrpSpPr/>
          <p:nvPr/>
        </p:nvGrpSpPr>
        <p:grpSpPr>
          <a:xfrm>
            <a:off x="7805516" y="6207764"/>
            <a:ext cx="3516144" cy="483040"/>
            <a:chOff x="8588230" y="3597509"/>
            <a:chExt cx="3516144" cy="483040"/>
          </a:xfrm>
        </p:grpSpPr>
        <p:sp>
          <p:nvSpPr>
            <p:cNvPr id="142" name="この作業を繰り返そう！">
              <a:extLst>
                <a:ext uri="{FF2B5EF4-FFF2-40B4-BE49-F238E27FC236}">
                  <a16:creationId xmlns:a16="http://schemas.microsoft.com/office/drawing/2014/main" id="{5449B9C2-5865-4E6B-B24A-ADFE6CA033CF}"/>
                </a:ext>
              </a:extLst>
            </p:cNvPr>
            <p:cNvSpPr txBox="1"/>
            <p:nvPr/>
          </p:nvSpPr>
          <p:spPr>
            <a:xfrm>
              <a:off x="8588230" y="3711217"/>
              <a:ext cx="3516144" cy="369332"/>
            </a:xfrm>
            <a:prstGeom prst="rect">
              <a:avLst/>
            </a:prstGeom>
            <a:noFill/>
          </p:spPr>
          <p:txBody>
            <a:bodyPr wrap="square" rtlCol="0">
              <a:spAutoFit/>
            </a:bodyPr>
            <a:lstStyle/>
            <a:p>
              <a:pPr algn="dist"/>
              <a:r>
                <a:rPr lang="ja-JP" altLang="en-US" b="1" u="sng" dirty="0">
                  <a:solidFill>
                    <a:schemeClr val="tx2"/>
                  </a:solidFill>
                  <a:latin typeface="BIZ UDPゴシック" panose="020B0400000000000000" pitchFamily="50" charset="-128"/>
                  <a:ea typeface="BIZ UDPゴシック" panose="020B0400000000000000" pitchFamily="50" charset="-128"/>
                </a:rPr>
                <a:t>～この作業を繰り返そう！～</a:t>
              </a:r>
              <a:endParaRPr kumimoji="1" lang="en-US" altLang="ja-JP" b="1" u="sng" dirty="0">
                <a:solidFill>
                  <a:schemeClr val="tx2"/>
                </a:solidFill>
                <a:latin typeface="BIZ UDPゴシック" panose="020B0400000000000000" pitchFamily="50" charset="-128"/>
                <a:ea typeface="BIZ UDPゴシック" panose="020B0400000000000000" pitchFamily="50" charset="-128"/>
              </a:endParaRPr>
            </a:p>
          </p:txBody>
        </p:sp>
        <p:sp>
          <p:nvSpPr>
            <p:cNvPr id="143" name="かえ">
              <a:extLst>
                <a:ext uri="{FF2B5EF4-FFF2-40B4-BE49-F238E27FC236}">
                  <a16:creationId xmlns:a16="http://schemas.microsoft.com/office/drawing/2014/main" id="{04D5A427-44FD-40C1-8435-9B106E9A0112}"/>
                </a:ext>
              </a:extLst>
            </p:cNvPr>
            <p:cNvSpPr txBox="1"/>
            <p:nvPr/>
          </p:nvSpPr>
          <p:spPr>
            <a:xfrm>
              <a:off x="10654802" y="3604419"/>
              <a:ext cx="428506" cy="230832"/>
            </a:xfrm>
            <a:prstGeom prst="rect">
              <a:avLst/>
            </a:prstGeom>
            <a:noFill/>
          </p:spPr>
          <p:txBody>
            <a:bodyPr wrap="square" rtlCol="0">
              <a:spAutoFit/>
            </a:bodyPr>
            <a:lstStyle/>
            <a:p>
              <a:pPr algn="dist"/>
              <a:r>
                <a:rPr lang="ja-JP" altLang="en-US" sz="900" b="1" dirty="0">
                  <a:solidFill>
                    <a:schemeClr val="tx2"/>
                  </a:solidFill>
                  <a:latin typeface="BIZ UDPゴシック" panose="020B0400000000000000" pitchFamily="50" charset="-128"/>
                  <a:ea typeface="BIZ UDPゴシック" panose="020B0400000000000000" pitchFamily="50" charset="-128"/>
                </a:rPr>
                <a:t>かえ</a:t>
              </a:r>
              <a:endParaRPr kumimoji="1" lang="ja-JP" altLang="en-US" sz="900" b="1" dirty="0">
                <a:solidFill>
                  <a:schemeClr val="tx2"/>
                </a:solidFill>
                <a:latin typeface="BIZ UDPゴシック" panose="020B0400000000000000" pitchFamily="50" charset="-128"/>
                <a:ea typeface="BIZ UDPゴシック" panose="020B0400000000000000" pitchFamily="50" charset="-128"/>
              </a:endParaRPr>
            </a:p>
          </p:txBody>
        </p:sp>
        <p:sp>
          <p:nvSpPr>
            <p:cNvPr id="144" name="く">
              <a:extLst>
                <a:ext uri="{FF2B5EF4-FFF2-40B4-BE49-F238E27FC236}">
                  <a16:creationId xmlns:a16="http://schemas.microsoft.com/office/drawing/2014/main" id="{98B9D56C-B315-4010-8BFA-1A38C0B01B87}"/>
                </a:ext>
              </a:extLst>
            </p:cNvPr>
            <p:cNvSpPr txBox="1"/>
            <p:nvPr/>
          </p:nvSpPr>
          <p:spPr>
            <a:xfrm>
              <a:off x="10201449" y="3616662"/>
              <a:ext cx="206075" cy="230832"/>
            </a:xfrm>
            <a:prstGeom prst="rect">
              <a:avLst/>
            </a:prstGeom>
            <a:noFill/>
          </p:spPr>
          <p:txBody>
            <a:bodyPr wrap="square" rtlCol="0">
              <a:spAutoFit/>
            </a:bodyPr>
            <a:lstStyle/>
            <a:p>
              <a:pPr algn="dist"/>
              <a:r>
                <a:rPr lang="ja-JP" altLang="en-US" sz="900" b="1" dirty="0">
                  <a:solidFill>
                    <a:schemeClr val="tx2"/>
                  </a:solidFill>
                  <a:latin typeface="BIZ UDPゴシック" panose="020B0400000000000000" pitchFamily="50" charset="-128"/>
                  <a:ea typeface="BIZ UDPゴシック" panose="020B0400000000000000" pitchFamily="50" charset="-128"/>
                </a:rPr>
                <a:t>く</a:t>
              </a:r>
              <a:endParaRPr kumimoji="1" lang="ja-JP" altLang="en-US" sz="900" b="1" dirty="0">
                <a:solidFill>
                  <a:schemeClr val="tx2"/>
                </a:solidFill>
                <a:latin typeface="BIZ UDPゴシック" panose="020B0400000000000000" pitchFamily="50" charset="-128"/>
                <a:ea typeface="BIZ UDPゴシック" panose="020B0400000000000000" pitchFamily="50" charset="-128"/>
              </a:endParaRPr>
            </a:p>
          </p:txBody>
        </p:sp>
        <p:sp>
          <p:nvSpPr>
            <p:cNvPr id="145" name="さぎょう">
              <a:extLst>
                <a:ext uri="{FF2B5EF4-FFF2-40B4-BE49-F238E27FC236}">
                  <a16:creationId xmlns:a16="http://schemas.microsoft.com/office/drawing/2014/main" id="{F2A1E23B-6646-4F6A-8B5E-BB2D97C70139}"/>
                </a:ext>
              </a:extLst>
            </p:cNvPr>
            <p:cNvSpPr txBox="1"/>
            <p:nvPr/>
          </p:nvSpPr>
          <p:spPr>
            <a:xfrm>
              <a:off x="9313709" y="3597509"/>
              <a:ext cx="759727" cy="230832"/>
            </a:xfrm>
            <a:prstGeom prst="rect">
              <a:avLst/>
            </a:prstGeom>
            <a:noFill/>
          </p:spPr>
          <p:txBody>
            <a:bodyPr wrap="square" rtlCol="0">
              <a:spAutoFit/>
            </a:bodyPr>
            <a:lstStyle/>
            <a:p>
              <a:pPr algn="dist"/>
              <a:r>
                <a:rPr lang="ja-JP" altLang="en-US" sz="900" b="1" dirty="0">
                  <a:solidFill>
                    <a:schemeClr val="tx2"/>
                  </a:solidFill>
                  <a:latin typeface="BIZ UDPゴシック" panose="020B0400000000000000" pitchFamily="50" charset="-128"/>
                  <a:ea typeface="BIZ UDPゴシック" panose="020B0400000000000000" pitchFamily="50" charset="-128"/>
                </a:rPr>
                <a:t>さぎょう</a:t>
              </a:r>
              <a:endParaRPr kumimoji="1" lang="ja-JP" altLang="en-US" sz="900" b="1" dirty="0">
                <a:solidFill>
                  <a:schemeClr val="tx2"/>
                </a:solidFill>
                <a:latin typeface="BIZ UDPゴシック" panose="020B0400000000000000" pitchFamily="50" charset="-128"/>
                <a:ea typeface="BIZ UDPゴシック" panose="020B0400000000000000" pitchFamily="50" charset="-128"/>
              </a:endParaRPr>
            </a:p>
          </p:txBody>
        </p:sp>
      </p:grpSp>
      <p:pic>
        <p:nvPicPr>
          <p:cNvPr id="146" name="グラフ用紙">
            <a:extLst>
              <a:ext uri="{FF2B5EF4-FFF2-40B4-BE49-F238E27FC236}">
                <a16:creationId xmlns:a16="http://schemas.microsoft.com/office/drawing/2014/main" id="{4C255D48-08EE-4E7D-AD2E-3486E2171507}"/>
              </a:ext>
            </a:extLst>
          </p:cNvPr>
          <p:cNvPicPr>
            <a:picLocks noChangeAspect="1"/>
          </p:cNvPicPr>
          <p:nvPr/>
        </p:nvPicPr>
        <p:blipFill>
          <a:blip r:embed="rId4"/>
          <a:stretch>
            <a:fillRect/>
          </a:stretch>
        </p:blipFill>
        <p:spPr>
          <a:xfrm>
            <a:off x="4193751" y="2330515"/>
            <a:ext cx="2617723" cy="2961030"/>
          </a:xfrm>
          <a:prstGeom prst="rect">
            <a:avLst/>
          </a:prstGeom>
        </p:spPr>
      </p:pic>
      <p:pic>
        <p:nvPicPr>
          <p:cNvPr id="165" name="ます目">
            <a:extLst>
              <a:ext uri="{FF2B5EF4-FFF2-40B4-BE49-F238E27FC236}">
                <a16:creationId xmlns:a16="http://schemas.microsoft.com/office/drawing/2014/main" id="{B2AC0984-4218-4CD2-BE9D-FBFEA5CB2D45}"/>
              </a:ext>
            </a:extLst>
          </p:cNvPr>
          <p:cNvPicPr>
            <a:picLocks noChangeAspect="1"/>
          </p:cNvPicPr>
          <p:nvPr/>
        </p:nvPicPr>
        <p:blipFill rotWithShape="1">
          <a:blip r:embed="rId5"/>
          <a:srcRect l="1805" t="2254" r="19049" b="3532"/>
          <a:stretch/>
        </p:blipFill>
        <p:spPr>
          <a:xfrm flipV="1">
            <a:off x="926570" y="2370455"/>
            <a:ext cx="2211024" cy="2598691"/>
          </a:xfrm>
          <a:prstGeom prst="rect">
            <a:avLst/>
          </a:prstGeom>
        </p:spPr>
      </p:pic>
      <p:cxnSp>
        <p:nvCxnSpPr>
          <p:cNvPr id="151" name="直線矢印コネクタ 150">
            <a:extLst>
              <a:ext uri="{FF2B5EF4-FFF2-40B4-BE49-F238E27FC236}">
                <a16:creationId xmlns:a16="http://schemas.microsoft.com/office/drawing/2014/main" id="{F46391DA-52C6-43A2-973D-8CB6B8215EC7}"/>
              </a:ext>
            </a:extLst>
          </p:cNvPr>
          <p:cNvCxnSpPr>
            <a:cxnSpLocks/>
          </p:cNvCxnSpPr>
          <p:nvPr/>
        </p:nvCxnSpPr>
        <p:spPr>
          <a:xfrm flipH="1" flipV="1">
            <a:off x="1006299" y="2285165"/>
            <a:ext cx="7845" cy="2593889"/>
          </a:xfrm>
          <a:prstGeom prst="straightConnector1">
            <a:avLst/>
          </a:prstGeom>
          <a:ln w="38100">
            <a:solidFill>
              <a:schemeClr val="tx2"/>
            </a:solidFill>
            <a:tailEnd type="triangle"/>
          </a:ln>
        </p:spPr>
        <p:style>
          <a:lnRef idx="1">
            <a:schemeClr val="dk1"/>
          </a:lnRef>
          <a:fillRef idx="0">
            <a:schemeClr val="dk1"/>
          </a:fillRef>
          <a:effectRef idx="0">
            <a:schemeClr val="dk1"/>
          </a:effectRef>
          <a:fontRef idx="minor">
            <a:schemeClr val="tx1"/>
          </a:fontRef>
        </p:style>
      </p:cxnSp>
      <p:cxnSp>
        <p:nvCxnSpPr>
          <p:cNvPr id="153" name="直線矢印コネクタ 152">
            <a:extLst>
              <a:ext uri="{FF2B5EF4-FFF2-40B4-BE49-F238E27FC236}">
                <a16:creationId xmlns:a16="http://schemas.microsoft.com/office/drawing/2014/main" id="{6A9875AA-D81E-466A-B139-F3B868B7DFCB}"/>
              </a:ext>
            </a:extLst>
          </p:cNvPr>
          <p:cNvCxnSpPr>
            <a:cxnSpLocks/>
          </p:cNvCxnSpPr>
          <p:nvPr/>
        </p:nvCxnSpPr>
        <p:spPr>
          <a:xfrm>
            <a:off x="994888" y="4879049"/>
            <a:ext cx="2397964" cy="0"/>
          </a:xfrm>
          <a:prstGeom prst="straightConnector1">
            <a:avLst/>
          </a:prstGeom>
          <a:ln w="38100">
            <a:solidFill>
              <a:schemeClr val="tx2"/>
            </a:solidFill>
            <a:tailEnd type="triangle"/>
          </a:ln>
        </p:spPr>
        <p:style>
          <a:lnRef idx="1">
            <a:schemeClr val="dk1"/>
          </a:lnRef>
          <a:fillRef idx="0">
            <a:schemeClr val="dk1"/>
          </a:fillRef>
          <a:effectRef idx="0">
            <a:schemeClr val="dk1"/>
          </a:effectRef>
          <a:fontRef idx="minor">
            <a:schemeClr val="tx1"/>
          </a:fontRef>
        </p:style>
      </p:cxnSp>
      <p:cxnSp>
        <p:nvCxnSpPr>
          <p:cNvPr id="168" name="直線矢印コネクタ 167">
            <a:extLst>
              <a:ext uri="{FF2B5EF4-FFF2-40B4-BE49-F238E27FC236}">
                <a16:creationId xmlns:a16="http://schemas.microsoft.com/office/drawing/2014/main" id="{B0B98C5A-3133-433F-9098-C940FB7E6497}"/>
              </a:ext>
            </a:extLst>
          </p:cNvPr>
          <p:cNvCxnSpPr>
            <a:cxnSpLocks/>
          </p:cNvCxnSpPr>
          <p:nvPr/>
        </p:nvCxnSpPr>
        <p:spPr>
          <a:xfrm flipV="1">
            <a:off x="4578548" y="2701867"/>
            <a:ext cx="2988" cy="2229801"/>
          </a:xfrm>
          <a:prstGeom prst="straightConnector1">
            <a:avLst/>
          </a:prstGeom>
          <a:ln w="38100">
            <a:solidFill>
              <a:schemeClr val="tx2"/>
            </a:solidFill>
            <a:tailEnd type="triangle"/>
          </a:ln>
        </p:spPr>
        <p:style>
          <a:lnRef idx="1">
            <a:schemeClr val="dk1"/>
          </a:lnRef>
          <a:fillRef idx="0">
            <a:schemeClr val="dk1"/>
          </a:fillRef>
          <a:effectRef idx="0">
            <a:schemeClr val="dk1"/>
          </a:effectRef>
          <a:fontRef idx="minor">
            <a:schemeClr val="tx1"/>
          </a:fontRef>
        </p:style>
      </p:cxnSp>
      <p:cxnSp>
        <p:nvCxnSpPr>
          <p:cNvPr id="169" name="直線矢印コネクタ 168">
            <a:extLst>
              <a:ext uri="{FF2B5EF4-FFF2-40B4-BE49-F238E27FC236}">
                <a16:creationId xmlns:a16="http://schemas.microsoft.com/office/drawing/2014/main" id="{9B3D5C90-D778-460B-B0DA-6B0E1870414D}"/>
              </a:ext>
            </a:extLst>
          </p:cNvPr>
          <p:cNvCxnSpPr>
            <a:cxnSpLocks/>
          </p:cNvCxnSpPr>
          <p:nvPr/>
        </p:nvCxnSpPr>
        <p:spPr>
          <a:xfrm>
            <a:off x="4564329" y="4915769"/>
            <a:ext cx="1955452" cy="0"/>
          </a:xfrm>
          <a:prstGeom prst="straightConnector1">
            <a:avLst/>
          </a:prstGeom>
          <a:ln w="38100">
            <a:solidFill>
              <a:schemeClr val="tx2"/>
            </a:solidFill>
            <a:tailEnd type="triangle"/>
          </a:ln>
        </p:spPr>
        <p:style>
          <a:lnRef idx="1">
            <a:schemeClr val="dk1"/>
          </a:lnRef>
          <a:fillRef idx="0">
            <a:schemeClr val="dk1"/>
          </a:fillRef>
          <a:effectRef idx="0">
            <a:schemeClr val="dk1"/>
          </a:effectRef>
          <a:fontRef idx="minor">
            <a:schemeClr val="tx1"/>
          </a:fontRef>
        </p:style>
      </p:cxnSp>
      <p:sp>
        <p:nvSpPr>
          <p:cNvPr id="184" name="9：00">
            <a:extLst>
              <a:ext uri="{FF2B5EF4-FFF2-40B4-BE49-F238E27FC236}">
                <a16:creationId xmlns:a16="http://schemas.microsoft.com/office/drawing/2014/main" id="{E4FE4BDA-4D04-4F63-A2ED-BB986E2475D2}"/>
              </a:ext>
            </a:extLst>
          </p:cNvPr>
          <p:cNvSpPr txBox="1"/>
          <p:nvPr/>
        </p:nvSpPr>
        <p:spPr>
          <a:xfrm rot="19751281">
            <a:off x="1199556" y="4999758"/>
            <a:ext cx="651917"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200" kern="0" dirty="0">
                <a:solidFill>
                  <a:schemeClr val="tx2"/>
                </a:solidFill>
                <a:latin typeface="BIZ UDPゴシック" panose="020B0400000000000000" pitchFamily="50" charset="-128"/>
                <a:ea typeface="BIZ UDPゴシック" panose="020B0400000000000000" pitchFamily="50" charset="-128"/>
              </a:rPr>
              <a:t>9</a:t>
            </a:r>
            <a:r>
              <a:rPr kumimoji="1" lang="ja-JP" altLang="en-US" sz="1200" kern="0" dirty="0">
                <a:solidFill>
                  <a:schemeClr val="tx2"/>
                </a:solidFill>
                <a:latin typeface="BIZ UDPゴシック" panose="020B0400000000000000" pitchFamily="50" charset="-128"/>
                <a:ea typeface="BIZ UDPゴシック" panose="020B0400000000000000" pitchFamily="50" charset="-128"/>
              </a:rPr>
              <a:t>：</a:t>
            </a:r>
            <a:r>
              <a:rPr kumimoji="1" lang="en-US" altLang="ja-JP" sz="1200" kern="0" dirty="0">
                <a:solidFill>
                  <a:schemeClr val="tx2"/>
                </a:solidFill>
                <a:latin typeface="BIZ UDPゴシック" panose="020B0400000000000000" pitchFamily="50" charset="-128"/>
                <a:ea typeface="BIZ UDPゴシック" panose="020B0400000000000000" pitchFamily="50" charset="-128"/>
              </a:rPr>
              <a:t>00</a:t>
            </a:r>
            <a:endParaRPr kumimoji="1" lang="ja-JP" altLang="en-US" sz="1200" b="0" i="0" u="none" strike="noStrike" kern="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endParaRPr>
          </a:p>
        </p:txBody>
      </p:sp>
      <p:sp>
        <p:nvSpPr>
          <p:cNvPr id="185" name="10：00">
            <a:extLst>
              <a:ext uri="{FF2B5EF4-FFF2-40B4-BE49-F238E27FC236}">
                <a16:creationId xmlns:a16="http://schemas.microsoft.com/office/drawing/2014/main" id="{B4A50009-5FAD-4462-81DF-7005F39CD674}"/>
              </a:ext>
            </a:extLst>
          </p:cNvPr>
          <p:cNvSpPr txBox="1"/>
          <p:nvPr/>
        </p:nvSpPr>
        <p:spPr>
          <a:xfrm rot="19751281">
            <a:off x="1563527" y="5024344"/>
            <a:ext cx="716470"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200" kern="0" dirty="0">
                <a:solidFill>
                  <a:schemeClr val="tx2"/>
                </a:solidFill>
                <a:latin typeface="BIZ UDPゴシック" panose="020B0400000000000000" pitchFamily="50" charset="-128"/>
                <a:ea typeface="BIZ UDPゴシック" panose="020B0400000000000000" pitchFamily="50" charset="-128"/>
              </a:rPr>
              <a:t>10</a:t>
            </a:r>
            <a:r>
              <a:rPr kumimoji="1" lang="ja-JP" altLang="en-US" sz="1200" kern="0" dirty="0">
                <a:solidFill>
                  <a:schemeClr val="tx2"/>
                </a:solidFill>
                <a:latin typeface="BIZ UDPゴシック" panose="020B0400000000000000" pitchFamily="50" charset="-128"/>
                <a:ea typeface="BIZ UDPゴシック" panose="020B0400000000000000" pitchFamily="50" charset="-128"/>
              </a:rPr>
              <a:t>：</a:t>
            </a:r>
            <a:r>
              <a:rPr kumimoji="1" lang="en-US" altLang="ja-JP" sz="1200" kern="0" dirty="0">
                <a:solidFill>
                  <a:schemeClr val="tx2"/>
                </a:solidFill>
                <a:latin typeface="BIZ UDPゴシック" panose="020B0400000000000000" pitchFamily="50" charset="-128"/>
                <a:ea typeface="BIZ UDPゴシック" panose="020B0400000000000000" pitchFamily="50" charset="-128"/>
              </a:rPr>
              <a:t>00</a:t>
            </a:r>
            <a:endParaRPr kumimoji="1" lang="ja-JP" altLang="en-US" sz="1200" b="0" i="0" u="none" strike="noStrike" kern="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endParaRPr>
          </a:p>
        </p:txBody>
      </p:sp>
      <p:sp>
        <p:nvSpPr>
          <p:cNvPr id="186" name="11：00">
            <a:extLst>
              <a:ext uri="{FF2B5EF4-FFF2-40B4-BE49-F238E27FC236}">
                <a16:creationId xmlns:a16="http://schemas.microsoft.com/office/drawing/2014/main" id="{D399DE64-3CD4-4D4D-93CF-D914DF07B3EA}"/>
              </a:ext>
            </a:extLst>
          </p:cNvPr>
          <p:cNvSpPr txBox="1"/>
          <p:nvPr/>
        </p:nvSpPr>
        <p:spPr>
          <a:xfrm rot="19751281">
            <a:off x="2033485" y="5043006"/>
            <a:ext cx="716470"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200" kern="0" dirty="0">
                <a:solidFill>
                  <a:schemeClr val="tx2"/>
                </a:solidFill>
                <a:latin typeface="BIZ UDPゴシック" panose="020B0400000000000000" pitchFamily="50" charset="-128"/>
                <a:ea typeface="BIZ UDPゴシック" panose="020B0400000000000000" pitchFamily="50" charset="-128"/>
              </a:rPr>
              <a:t>11</a:t>
            </a:r>
            <a:r>
              <a:rPr kumimoji="1" lang="ja-JP" altLang="en-US" sz="1200" kern="0" dirty="0">
                <a:solidFill>
                  <a:schemeClr val="tx2"/>
                </a:solidFill>
                <a:latin typeface="BIZ UDPゴシック" panose="020B0400000000000000" pitchFamily="50" charset="-128"/>
                <a:ea typeface="BIZ UDPゴシック" panose="020B0400000000000000" pitchFamily="50" charset="-128"/>
              </a:rPr>
              <a:t>：</a:t>
            </a:r>
            <a:r>
              <a:rPr kumimoji="1" lang="en-US" altLang="ja-JP" sz="1200" kern="0" dirty="0">
                <a:solidFill>
                  <a:schemeClr val="tx2"/>
                </a:solidFill>
                <a:latin typeface="BIZ UDPゴシック" panose="020B0400000000000000" pitchFamily="50" charset="-128"/>
                <a:ea typeface="BIZ UDPゴシック" panose="020B0400000000000000" pitchFamily="50" charset="-128"/>
              </a:rPr>
              <a:t>00</a:t>
            </a:r>
            <a:endParaRPr kumimoji="1" lang="ja-JP" altLang="en-US" sz="1200" b="0" i="0" u="none" strike="noStrike" kern="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endParaRPr>
          </a:p>
        </p:txBody>
      </p:sp>
      <p:sp>
        <p:nvSpPr>
          <p:cNvPr id="187" name="12：00">
            <a:extLst>
              <a:ext uri="{FF2B5EF4-FFF2-40B4-BE49-F238E27FC236}">
                <a16:creationId xmlns:a16="http://schemas.microsoft.com/office/drawing/2014/main" id="{7CCC6668-7588-46F0-A449-3AC5CF148B4B}"/>
              </a:ext>
            </a:extLst>
          </p:cNvPr>
          <p:cNvSpPr txBox="1"/>
          <p:nvPr/>
        </p:nvSpPr>
        <p:spPr>
          <a:xfrm rot="19751281">
            <a:off x="2475142" y="5048017"/>
            <a:ext cx="716470"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200" kern="0" dirty="0">
                <a:solidFill>
                  <a:schemeClr val="tx2"/>
                </a:solidFill>
                <a:latin typeface="BIZ UDPゴシック" panose="020B0400000000000000" pitchFamily="50" charset="-128"/>
                <a:ea typeface="BIZ UDPゴシック" panose="020B0400000000000000" pitchFamily="50" charset="-128"/>
              </a:rPr>
              <a:t>12</a:t>
            </a:r>
            <a:r>
              <a:rPr kumimoji="1" lang="ja-JP" altLang="en-US" sz="1200" kern="0" dirty="0">
                <a:solidFill>
                  <a:schemeClr val="tx2"/>
                </a:solidFill>
                <a:latin typeface="BIZ UDPゴシック" panose="020B0400000000000000" pitchFamily="50" charset="-128"/>
                <a:ea typeface="BIZ UDPゴシック" panose="020B0400000000000000" pitchFamily="50" charset="-128"/>
              </a:rPr>
              <a:t>：</a:t>
            </a:r>
            <a:r>
              <a:rPr kumimoji="1" lang="en-US" altLang="ja-JP" sz="1200" kern="0" dirty="0">
                <a:solidFill>
                  <a:schemeClr val="tx2"/>
                </a:solidFill>
                <a:latin typeface="BIZ UDPゴシック" panose="020B0400000000000000" pitchFamily="50" charset="-128"/>
                <a:ea typeface="BIZ UDPゴシック" panose="020B0400000000000000" pitchFamily="50" charset="-128"/>
              </a:rPr>
              <a:t>00</a:t>
            </a:r>
            <a:endParaRPr kumimoji="1" lang="ja-JP" altLang="en-US" sz="1200" b="0" i="0" u="none" strike="noStrike" kern="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endParaRPr>
          </a:p>
        </p:txBody>
      </p:sp>
      <p:sp>
        <p:nvSpPr>
          <p:cNvPr id="188" name="8：00">
            <a:extLst>
              <a:ext uri="{FF2B5EF4-FFF2-40B4-BE49-F238E27FC236}">
                <a16:creationId xmlns:a16="http://schemas.microsoft.com/office/drawing/2014/main" id="{9AA221E5-0688-482A-ABA0-C948D0477F90}"/>
              </a:ext>
            </a:extLst>
          </p:cNvPr>
          <p:cNvSpPr txBox="1"/>
          <p:nvPr/>
        </p:nvSpPr>
        <p:spPr>
          <a:xfrm rot="19751281">
            <a:off x="765056" y="4999758"/>
            <a:ext cx="651917"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200" kern="0" dirty="0">
                <a:solidFill>
                  <a:schemeClr val="tx2"/>
                </a:solidFill>
                <a:latin typeface="BIZ UDPゴシック" panose="020B0400000000000000" pitchFamily="50" charset="-128"/>
                <a:ea typeface="BIZ UDPゴシック" panose="020B0400000000000000" pitchFamily="50" charset="-128"/>
              </a:rPr>
              <a:t>8</a:t>
            </a:r>
            <a:r>
              <a:rPr kumimoji="1" lang="ja-JP" altLang="en-US" sz="1200" kern="0" dirty="0">
                <a:solidFill>
                  <a:schemeClr val="tx2"/>
                </a:solidFill>
                <a:latin typeface="BIZ UDPゴシック" panose="020B0400000000000000" pitchFamily="50" charset="-128"/>
                <a:ea typeface="BIZ UDPゴシック" panose="020B0400000000000000" pitchFamily="50" charset="-128"/>
              </a:rPr>
              <a:t>：</a:t>
            </a:r>
            <a:r>
              <a:rPr kumimoji="1" lang="en-US" altLang="ja-JP" sz="1200" kern="0" dirty="0">
                <a:solidFill>
                  <a:schemeClr val="tx2"/>
                </a:solidFill>
                <a:latin typeface="BIZ UDPゴシック" panose="020B0400000000000000" pitchFamily="50" charset="-128"/>
                <a:ea typeface="BIZ UDPゴシック" panose="020B0400000000000000" pitchFamily="50" charset="-128"/>
              </a:rPr>
              <a:t>00</a:t>
            </a:r>
            <a:endParaRPr kumimoji="1" lang="ja-JP" altLang="en-US" sz="1200" b="0" i="0" u="none" strike="noStrike" kern="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endParaRPr>
          </a:p>
        </p:txBody>
      </p:sp>
      <p:grpSp>
        <p:nvGrpSpPr>
          <p:cNvPr id="190" name="重なりそうな時はななめにしてもいいよ">
            <a:extLst>
              <a:ext uri="{FF2B5EF4-FFF2-40B4-BE49-F238E27FC236}">
                <a16:creationId xmlns:a16="http://schemas.microsoft.com/office/drawing/2014/main" id="{1B9F9FE5-5AAE-4FEE-B69B-5148E2434C3D}"/>
              </a:ext>
            </a:extLst>
          </p:cNvPr>
          <p:cNvGrpSpPr/>
          <p:nvPr/>
        </p:nvGrpSpPr>
        <p:grpSpPr>
          <a:xfrm>
            <a:off x="1523709" y="4364179"/>
            <a:ext cx="1474481" cy="528284"/>
            <a:chOff x="7117307" y="2692627"/>
            <a:chExt cx="1395673" cy="528284"/>
          </a:xfrm>
        </p:grpSpPr>
        <p:sp>
          <p:nvSpPr>
            <p:cNvPr id="191" name="作業手順③吹き出し">
              <a:extLst>
                <a:ext uri="{FF2B5EF4-FFF2-40B4-BE49-F238E27FC236}">
                  <a16:creationId xmlns:a16="http://schemas.microsoft.com/office/drawing/2014/main" id="{42BA3EF7-68A3-4A4F-8DCC-296A24EE9A39}"/>
                </a:ext>
              </a:extLst>
            </p:cNvPr>
            <p:cNvSpPr/>
            <p:nvPr/>
          </p:nvSpPr>
          <p:spPr>
            <a:xfrm>
              <a:off x="7117307" y="2700099"/>
              <a:ext cx="1392196" cy="520812"/>
            </a:xfrm>
            <a:prstGeom prst="wedgeRoundRectCallout">
              <a:avLst>
                <a:gd name="adj1" fmla="val -36047"/>
                <a:gd name="adj2" fmla="val 75103"/>
                <a:gd name="adj3" fmla="val 16667"/>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2"/>
                </a:solidFill>
              </a:endParaRPr>
            </a:p>
          </p:txBody>
        </p:sp>
        <p:sp>
          <p:nvSpPr>
            <p:cNvPr id="192" name="重なりそうな時は">
              <a:extLst>
                <a:ext uri="{FF2B5EF4-FFF2-40B4-BE49-F238E27FC236}">
                  <a16:creationId xmlns:a16="http://schemas.microsoft.com/office/drawing/2014/main" id="{B24B9039-46FE-4DCC-B985-F91611CE7AC5}"/>
                </a:ext>
              </a:extLst>
            </p:cNvPr>
            <p:cNvSpPr txBox="1"/>
            <p:nvPr/>
          </p:nvSpPr>
          <p:spPr>
            <a:xfrm>
              <a:off x="7156727" y="2720198"/>
              <a:ext cx="1356253" cy="472502"/>
            </a:xfrm>
            <a:prstGeom prst="rect">
              <a:avLst/>
            </a:prstGeom>
            <a:noFill/>
          </p:spPr>
          <p:txBody>
            <a:bodyPr wrap="square" rtlCol="0">
              <a:spAutoFit/>
            </a:bodyPr>
            <a:lstStyle/>
            <a:p>
              <a:pPr algn="dist">
                <a:lnSpc>
                  <a:spcPct val="150000"/>
                </a:lnSpc>
              </a:pPr>
              <a:r>
                <a:rPr lang="ja-JP" altLang="en-US" sz="900" b="1" dirty="0">
                  <a:solidFill>
                    <a:schemeClr val="tx2"/>
                  </a:solidFill>
                  <a:latin typeface="BIZ UDPゴシック" panose="020B0400000000000000" pitchFamily="50" charset="-128"/>
                  <a:ea typeface="BIZ UDPゴシック" panose="020B0400000000000000" pitchFamily="50" charset="-128"/>
                </a:rPr>
                <a:t>重なりそうな時は</a:t>
              </a:r>
              <a:endParaRPr lang="en-US" altLang="ja-JP" sz="900" b="1" dirty="0">
                <a:solidFill>
                  <a:schemeClr val="tx2"/>
                </a:solidFill>
                <a:latin typeface="BIZ UDPゴシック" panose="020B0400000000000000" pitchFamily="50" charset="-128"/>
                <a:ea typeface="BIZ UDPゴシック" panose="020B0400000000000000" pitchFamily="50" charset="-128"/>
              </a:endParaRPr>
            </a:p>
            <a:p>
              <a:pPr algn="dist">
                <a:lnSpc>
                  <a:spcPct val="150000"/>
                </a:lnSpc>
              </a:pPr>
              <a:r>
                <a:rPr lang="ja-JP" altLang="en-US" sz="900" b="1" dirty="0">
                  <a:solidFill>
                    <a:schemeClr val="tx2"/>
                  </a:solidFill>
                  <a:latin typeface="BIZ UDPゴシック" panose="020B0400000000000000" pitchFamily="50" charset="-128"/>
                  <a:ea typeface="BIZ UDPゴシック" panose="020B0400000000000000" pitchFamily="50" charset="-128"/>
                </a:rPr>
                <a:t>ななめにしてもいいよ</a:t>
              </a:r>
              <a:endParaRPr lang="en-US" altLang="ja-JP" sz="900" b="1" dirty="0">
                <a:solidFill>
                  <a:schemeClr val="tx2"/>
                </a:solidFill>
                <a:latin typeface="BIZ UDPゴシック" panose="020B0400000000000000" pitchFamily="50" charset="-128"/>
                <a:ea typeface="BIZ UDPゴシック" panose="020B0400000000000000" pitchFamily="50" charset="-128"/>
              </a:endParaRPr>
            </a:p>
          </p:txBody>
        </p:sp>
        <p:sp>
          <p:nvSpPr>
            <p:cNvPr id="193" name="めじるし">
              <a:extLst>
                <a:ext uri="{FF2B5EF4-FFF2-40B4-BE49-F238E27FC236}">
                  <a16:creationId xmlns:a16="http://schemas.microsoft.com/office/drawing/2014/main" id="{EFDA945D-6167-4158-AB95-F38D3CFE6F9D}"/>
                </a:ext>
              </a:extLst>
            </p:cNvPr>
            <p:cNvSpPr txBox="1"/>
            <p:nvPr/>
          </p:nvSpPr>
          <p:spPr>
            <a:xfrm>
              <a:off x="7148540" y="2694310"/>
              <a:ext cx="299898" cy="169277"/>
            </a:xfrm>
            <a:prstGeom prst="rect">
              <a:avLst/>
            </a:prstGeom>
            <a:noFill/>
          </p:spPr>
          <p:txBody>
            <a:bodyPr wrap="square" rtlCol="0">
              <a:spAutoFit/>
            </a:bodyPr>
            <a:lstStyle/>
            <a:p>
              <a:pPr algn="dist"/>
              <a:r>
                <a:rPr lang="ja-JP" altLang="en-US" sz="500" b="1" dirty="0">
                  <a:solidFill>
                    <a:schemeClr val="tx2"/>
                  </a:solidFill>
                  <a:latin typeface="BIZ UDPゴシック" panose="020B0400000000000000" pitchFamily="50" charset="-128"/>
                  <a:ea typeface="BIZ UDPゴシック" panose="020B0400000000000000" pitchFamily="50" charset="-128"/>
                </a:rPr>
                <a:t>かさ</a:t>
              </a:r>
              <a:endParaRPr kumimoji="1" lang="en-US" altLang="ja-JP" sz="500" b="1" dirty="0">
                <a:solidFill>
                  <a:schemeClr val="tx2"/>
                </a:solidFill>
                <a:latin typeface="BIZ UDPゴシック" panose="020B0400000000000000" pitchFamily="50" charset="-128"/>
                <a:ea typeface="BIZ UDPゴシック" panose="020B0400000000000000" pitchFamily="50" charset="-128"/>
              </a:endParaRPr>
            </a:p>
          </p:txBody>
        </p:sp>
        <p:sp>
          <p:nvSpPr>
            <p:cNvPr id="194" name="せん">
              <a:extLst>
                <a:ext uri="{FF2B5EF4-FFF2-40B4-BE49-F238E27FC236}">
                  <a16:creationId xmlns:a16="http://schemas.microsoft.com/office/drawing/2014/main" id="{DE2BCD71-2D01-47F8-B875-A65E3277EE14}"/>
                </a:ext>
              </a:extLst>
            </p:cNvPr>
            <p:cNvSpPr txBox="1"/>
            <p:nvPr/>
          </p:nvSpPr>
          <p:spPr>
            <a:xfrm>
              <a:off x="8056380" y="2692627"/>
              <a:ext cx="299899" cy="169277"/>
            </a:xfrm>
            <a:prstGeom prst="rect">
              <a:avLst/>
            </a:prstGeom>
            <a:noFill/>
          </p:spPr>
          <p:txBody>
            <a:bodyPr wrap="square" rtlCol="0">
              <a:spAutoFit/>
            </a:bodyPr>
            <a:lstStyle/>
            <a:p>
              <a:pPr algn="dist"/>
              <a:r>
                <a:rPr lang="ja-JP" altLang="en-US" sz="500" b="1" dirty="0">
                  <a:solidFill>
                    <a:schemeClr val="tx2"/>
                  </a:solidFill>
                  <a:latin typeface="BIZ UDPゴシック" panose="020B0400000000000000" pitchFamily="50" charset="-128"/>
                  <a:ea typeface="BIZ UDPゴシック" panose="020B0400000000000000" pitchFamily="50" charset="-128"/>
                </a:rPr>
                <a:t>とき</a:t>
              </a:r>
              <a:endParaRPr kumimoji="1" lang="en-US" altLang="ja-JP" sz="500" b="1" dirty="0">
                <a:solidFill>
                  <a:schemeClr val="tx2"/>
                </a:solidFill>
                <a:latin typeface="BIZ UDPゴシック" panose="020B0400000000000000" pitchFamily="50" charset="-128"/>
                <a:ea typeface="BIZ UDPゴシック" panose="020B0400000000000000" pitchFamily="50" charset="-128"/>
              </a:endParaRPr>
            </a:p>
          </p:txBody>
        </p:sp>
      </p:grpSp>
      <p:grpSp>
        <p:nvGrpSpPr>
          <p:cNvPr id="202" name="ます目などがある方が…">
            <a:extLst>
              <a:ext uri="{FF2B5EF4-FFF2-40B4-BE49-F238E27FC236}">
                <a16:creationId xmlns:a16="http://schemas.microsoft.com/office/drawing/2014/main" id="{BE92D16E-B266-4DE6-B086-DA82FD2FA84E}"/>
              </a:ext>
            </a:extLst>
          </p:cNvPr>
          <p:cNvGrpSpPr/>
          <p:nvPr/>
        </p:nvGrpSpPr>
        <p:grpSpPr>
          <a:xfrm>
            <a:off x="2259113" y="3045749"/>
            <a:ext cx="1377726" cy="519200"/>
            <a:chOff x="2357316" y="1938217"/>
            <a:chExt cx="1377726" cy="569189"/>
          </a:xfrm>
        </p:grpSpPr>
        <p:grpSp>
          <p:nvGrpSpPr>
            <p:cNvPr id="196" name="作成手順③吹き出し">
              <a:extLst>
                <a:ext uri="{FF2B5EF4-FFF2-40B4-BE49-F238E27FC236}">
                  <a16:creationId xmlns:a16="http://schemas.microsoft.com/office/drawing/2014/main" id="{1FED70C9-28C0-4395-885E-DC744B2EDFF7}"/>
                </a:ext>
              </a:extLst>
            </p:cNvPr>
            <p:cNvGrpSpPr/>
            <p:nvPr/>
          </p:nvGrpSpPr>
          <p:grpSpPr>
            <a:xfrm>
              <a:off x="2357316" y="1938217"/>
              <a:ext cx="1377726" cy="569189"/>
              <a:chOff x="7140148" y="2704929"/>
              <a:chExt cx="1396248" cy="569189"/>
            </a:xfrm>
          </p:grpSpPr>
          <p:sp>
            <p:nvSpPr>
              <p:cNvPr id="197" name="作業手順③吹き出し">
                <a:extLst>
                  <a:ext uri="{FF2B5EF4-FFF2-40B4-BE49-F238E27FC236}">
                    <a16:creationId xmlns:a16="http://schemas.microsoft.com/office/drawing/2014/main" id="{EB4BFE97-3B91-4936-AC67-F6F9C5DEDA92}"/>
                  </a:ext>
                </a:extLst>
              </p:cNvPr>
              <p:cNvSpPr/>
              <p:nvPr/>
            </p:nvSpPr>
            <p:spPr>
              <a:xfrm>
                <a:off x="7140148" y="2723827"/>
                <a:ext cx="1392196" cy="550291"/>
              </a:xfrm>
              <a:prstGeom prst="wedgeRoundRectCallout">
                <a:avLst>
                  <a:gd name="adj1" fmla="val -40677"/>
                  <a:gd name="adj2" fmla="val 62732"/>
                  <a:gd name="adj3" fmla="val 16667"/>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2"/>
                  </a:solidFill>
                </a:endParaRPr>
              </a:p>
            </p:txBody>
          </p:sp>
          <p:sp>
            <p:nvSpPr>
              <p:cNvPr id="198" name="目印があると線が引きやすいよ！">
                <a:extLst>
                  <a:ext uri="{FF2B5EF4-FFF2-40B4-BE49-F238E27FC236}">
                    <a16:creationId xmlns:a16="http://schemas.microsoft.com/office/drawing/2014/main" id="{62059A60-672C-4748-B8F9-F796C44D3755}"/>
                  </a:ext>
                </a:extLst>
              </p:cNvPr>
              <p:cNvSpPr txBox="1"/>
              <p:nvPr/>
            </p:nvSpPr>
            <p:spPr>
              <a:xfrm>
                <a:off x="7156725" y="2739250"/>
                <a:ext cx="1379671" cy="517995"/>
              </a:xfrm>
              <a:prstGeom prst="rect">
                <a:avLst/>
              </a:prstGeom>
              <a:noFill/>
            </p:spPr>
            <p:txBody>
              <a:bodyPr wrap="square" rtlCol="0">
                <a:spAutoFit/>
              </a:bodyPr>
              <a:lstStyle/>
              <a:p>
                <a:pPr algn="dist">
                  <a:lnSpc>
                    <a:spcPct val="150000"/>
                  </a:lnSpc>
                </a:pPr>
                <a:r>
                  <a:rPr lang="ja-JP" altLang="en-US" sz="900" b="1" dirty="0">
                    <a:solidFill>
                      <a:schemeClr val="tx2"/>
                    </a:solidFill>
                    <a:latin typeface="BIZ UDPゴシック" panose="020B0400000000000000" pitchFamily="50" charset="-128"/>
                    <a:ea typeface="BIZ UDPゴシック" panose="020B0400000000000000" pitchFamily="50" charset="-128"/>
                  </a:rPr>
                  <a:t>ます目などがある方が</a:t>
                </a:r>
                <a:endParaRPr lang="en-US" altLang="ja-JP" sz="900" b="1" dirty="0">
                  <a:solidFill>
                    <a:schemeClr val="tx2"/>
                  </a:solidFill>
                  <a:latin typeface="BIZ UDPゴシック" panose="020B0400000000000000" pitchFamily="50" charset="-128"/>
                  <a:ea typeface="BIZ UDPゴシック" panose="020B0400000000000000" pitchFamily="50" charset="-128"/>
                </a:endParaRPr>
              </a:p>
              <a:p>
                <a:pPr algn="dist">
                  <a:lnSpc>
                    <a:spcPct val="150000"/>
                  </a:lnSpc>
                </a:pPr>
                <a:r>
                  <a:rPr lang="ja-JP" altLang="en-US" sz="900" b="1" dirty="0">
                    <a:solidFill>
                      <a:schemeClr val="tx2"/>
                    </a:solidFill>
                    <a:latin typeface="BIZ UDPゴシック" panose="020B0400000000000000" pitchFamily="50" charset="-128"/>
                    <a:ea typeface="BIZ UDPゴシック" panose="020B0400000000000000" pitchFamily="50" charset="-128"/>
                  </a:rPr>
                  <a:t>グラフを書きやすいよ</a:t>
                </a:r>
                <a:endParaRPr lang="en-US" altLang="ja-JP" sz="900" b="1" dirty="0">
                  <a:solidFill>
                    <a:schemeClr val="tx2"/>
                  </a:solidFill>
                  <a:latin typeface="BIZ UDPゴシック" panose="020B0400000000000000" pitchFamily="50" charset="-128"/>
                  <a:ea typeface="BIZ UDPゴシック" panose="020B0400000000000000" pitchFamily="50" charset="-128"/>
                </a:endParaRPr>
              </a:p>
            </p:txBody>
          </p:sp>
          <p:sp>
            <p:nvSpPr>
              <p:cNvPr id="199" name="めじるし">
                <a:extLst>
                  <a:ext uri="{FF2B5EF4-FFF2-40B4-BE49-F238E27FC236}">
                    <a16:creationId xmlns:a16="http://schemas.microsoft.com/office/drawing/2014/main" id="{8E21894B-AEDE-445D-8947-541C1D3CAAD9}"/>
                  </a:ext>
                </a:extLst>
              </p:cNvPr>
              <p:cNvSpPr txBox="1"/>
              <p:nvPr/>
            </p:nvSpPr>
            <p:spPr>
              <a:xfrm>
                <a:off x="7398402" y="2704929"/>
                <a:ext cx="288000" cy="185575"/>
              </a:xfrm>
              <a:prstGeom prst="rect">
                <a:avLst/>
              </a:prstGeom>
              <a:noFill/>
            </p:spPr>
            <p:txBody>
              <a:bodyPr wrap="square" rtlCol="0">
                <a:spAutoFit/>
              </a:bodyPr>
              <a:lstStyle/>
              <a:p>
                <a:pPr algn="dist"/>
                <a:r>
                  <a:rPr lang="ja-JP" altLang="en-US" sz="500" b="1" dirty="0">
                    <a:solidFill>
                      <a:schemeClr val="tx2"/>
                    </a:solidFill>
                    <a:latin typeface="BIZ UDPゴシック" panose="020B0400000000000000" pitchFamily="50" charset="-128"/>
                    <a:ea typeface="BIZ UDPゴシック" panose="020B0400000000000000" pitchFamily="50" charset="-128"/>
                  </a:rPr>
                  <a:t>め</a:t>
                </a:r>
                <a:endParaRPr kumimoji="1" lang="en-US" altLang="ja-JP" sz="500" b="1" dirty="0">
                  <a:solidFill>
                    <a:schemeClr val="tx2"/>
                  </a:solidFill>
                  <a:latin typeface="BIZ UDPゴシック" panose="020B0400000000000000" pitchFamily="50" charset="-128"/>
                  <a:ea typeface="BIZ UDPゴシック" panose="020B0400000000000000" pitchFamily="50" charset="-128"/>
                </a:endParaRPr>
              </a:p>
            </p:txBody>
          </p:sp>
          <p:sp>
            <p:nvSpPr>
              <p:cNvPr id="200" name="せん">
                <a:extLst>
                  <a:ext uri="{FF2B5EF4-FFF2-40B4-BE49-F238E27FC236}">
                    <a16:creationId xmlns:a16="http://schemas.microsoft.com/office/drawing/2014/main" id="{8F0996B9-60F4-4328-93E5-B0EA30A17827}"/>
                  </a:ext>
                </a:extLst>
              </p:cNvPr>
              <p:cNvSpPr txBox="1"/>
              <p:nvPr/>
            </p:nvSpPr>
            <p:spPr>
              <a:xfrm>
                <a:off x="8111058" y="2717935"/>
                <a:ext cx="325063" cy="185575"/>
              </a:xfrm>
              <a:prstGeom prst="rect">
                <a:avLst/>
              </a:prstGeom>
              <a:noFill/>
            </p:spPr>
            <p:txBody>
              <a:bodyPr wrap="square" rtlCol="0">
                <a:spAutoFit/>
              </a:bodyPr>
              <a:lstStyle/>
              <a:p>
                <a:pPr algn="dist"/>
                <a:r>
                  <a:rPr kumimoji="1" lang="ja-JP" altLang="en-US" sz="500" b="1" dirty="0">
                    <a:solidFill>
                      <a:schemeClr val="tx2"/>
                    </a:solidFill>
                    <a:latin typeface="BIZ UDPゴシック" panose="020B0400000000000000" pitchFamily="50" charset="-128"/>
                    <a:ea typeface="BIZ UDPゴシック" panose="020B0400000000000000" pitchFamily="50" charset="-128"/>
                  </a:rPr>
                  <a:t>ほう</a:t>
                </a:r>
                <a:endParaRPr kumimoji="1" lang="en-US" altLang="ja-JP" sz="500" b="1" dirty="0">
                  <a:solidFill>
                    <a:schemeClr val="tx2"/>
                  </a:solidFill>
                  <a:latin typeface="BIZ UDPゴシック" panose="020B0400000000000000" pitchFamily="50" charset="-128"/>
                  <a:ea typeface="BIZ UDPゴシック" panose="020B0400000000000000" pitchFamily="50" charset="-128"/>
                </a:endParaRPr>
              </a:p>
            </p:txBody>
          </p:sp>
        </p:grpSp>
        <p:sp>
          <p:nvSpPr>
            <p:cNvPr id="201" name="せん">
              <a:extLst>
                <a:ext uri="{FF2B5EF4-FFF2-40B4-BE49-F238E27FC236}">
                  <a16:creationId xmlns:a16="http://schemas.microsoft.com/office/drawing/2014/main" id="{1FD2A3FF-BED5-410B-A4F2-1A9AB4610D16}"/>
                </a:ext>
              </a:extLst>
            </p:cNvPr>
            <p:cNvSpPr txBox="1"/>
            <p:nvPr/>
          </p:nvSpPr>
          <p:spPr>
            <a:xfrm>
              <a:off x="2850836" y="2171216"/>
              <a:ext cx="284180" cy="185575"/>
            </a:xfrm>
            <a:prstGeom prst="rect">
              <a:avLst/>
            </a:prstGeom>
            <a:noFill/>
          </p:spPr>
          <p:txBody>
            <a:bodyPr wrap="square" rtlCol="0">
              <a:spAutoFit/>
            </a:bodyPr>
            <a:lstStyle/>
            <a:p>
              <a:pPr algn="dist"/>
              <a:r>
                <a:rPr kumimoji="1" lang="ja-JP" altLang="en-US" sz="500" b="1" dirty="0">
                  <a:solidFill>
                    <a:schemeClr val="tx2"/>
                  </a:solidFill>
                  <a:latin typeface="BIZ UDPゴシック" panose="020B0400000000000000" pitchFamily="50" charset="-128"/>
                  <a:ea typeface="BIZ UDPゴシック" panose="020B0400000000000000" pitchFamily="50" charset="-128"/>
                </a:rPr>
                <a:t>か</a:t>
              </a:r>
              <a:endParaRPr kumimoji="1" lang="en-US" altLang="ja-JP" sz="500" b="1" dirty="0">
                <a:solidFill>
                  <a:schemeClr val="tx2"/>
                </a:solidFill>
                <a:latin typeface="BIZ UDPゴシック" panose="020B0400000000000000" pitchFamily="50" charset="-128"/>
                <a:ea typeface="BIZ UDPゴシック" panose="020B0400000000000000" pitchFamily="50" charset="-128"/>
              </a:endParaRPr>
            </a:p>
          </p:txBody>
        </p:sp>
      </p:grpSp>
      <p:grpSp>
        <p:nvGrpSpPr>
          <p:cNvPr id="247" name="これを「補助線」と呼びます">
            <a:extLst>
              <a:ext uri="{FF2B5EF4-FFF2-40B4-BE49-F238E27FC236}">
                <a16:creationId xmlns:a16="http://schemas.microsoft.com/office/drawing/2014/main" id="{974D68D8-A8F8-4084-9498-4AFBF3E3617B}"/>
              </a:ext>
            </a:extLst>
          </p:cNvPr>
          <p:cNvGrpSpPr/>
          <p:nvPr/>
        </p:nvGrpSpPr>
        <p:grpSpPr>
          <a:xfrm>
            <a:off x="2458772" y="3612778"/>
            <a:ext cx="1383811" cy="504818"/>
            <a:chOff x="2716726" y="3027155"/>
            <a:chExt cx="1356205" cy="504818"/>
          </a:xfrm>
        </p:grpSpPr>
        <p:sp>
          <p:nvSpPr>
            <p:cNvPr id="246" name="フローチャート: 代替処理 245">
              <a:extLst>
                <a:ext uri="{FF2B5EF4-FFF2-40B4-BE49-F238E27FC236}">
                  <a16:creationId xmlns:a16="http://schemas.microsoft.com/office/drawing/2014/main" id="{2F4C60CB-045B-4630-94A0-77F33A0A2A2F}"/>
                </a:ext>
              </a:extLst>
            </p:cNvPr>
            <p:cNvSpPr/>
            <p:nvPr/>
          </p:nvSpPr>
          <p:spPr>
            <a:xfrm>
              <a:off x="2801484" y="3048423"/>
              <a:ext cx="1271447" cy="483550"/>
            </a:xfrm>
            <a:prstGeom prst="flowChartAlternateProcess">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45" name="グループ化 244">
              <a:extLst>
                <a:ext uri="{FF2B5EF4-FFF2-40B4-BE49-F238E27FC236}">
                  <a16:creationId xmlns:a16="http://schemas.microsoft.com/office/drawing/2014/main" id="{8D6C9A21-E1A3-4E72-9186-272FDDBBFF89}"/>
                </a:ext>
              </a:extLst>
            </p:cNvPr>
            <p:cNvGrpSpPr/>
            <p:nvPr/>
          </p:nvGrpSpPr>
          <p:grpSpPr>
            <a:xfrm>
              <a:off x="2716726" y="3027155"/>
              <a:ext cx="1283675" cy="496271"/>
              <a:chOff x="2684778" y="2106839"/>
              <a:chExt cx="1283675" cy="496271"/>
            </a:xfrm>
          </p:grpSpPr>
          <p:sp>
            <p:nvSpPr>
              <p:cNvPr id="241" name="これを「補助線」">
                <a:extLst>
                  <a:ext uri="{FF2B5EF4-FFF2-40B4-BE49-F238E27FC236}">
                    <a16:creationId xmlns:a16="http://schemas.microsoft.com/office/drawing/2014/main" id="{70FDE6A4-EAF8-4B40-A3A5-02F916882C94}"/>
                  </a:ext>
                </a:extLst>
              </p:cNvPr>
              <p:cNvSpPr txBox="1"/>
              <p:nvPr/>
            </p:nvSpPr>
            <p:spPr>
              <a:xfrm>
                <a:off x="2684778" y="2132469"/>
                <a:ext cx="1283675" cy="264752"/>
              </a:xfrm>
              <a:prstGeom prst="rect">
                <a:avLst/>
              </a:prstGeom>
              <a:noFill/>
            </p:spPr>
            <p:txBody>
              <a:bodyPr wrap="square" rtlCol="0">
                <a:spAutoFit/>
              </a:bodyPr>
              <a:lstStyle/>
              <a:p>
                <a:pPr algn="dist">
                  <a:lnSpc>
                    <a:spcPct val="150000"/>
                  </a:lnSpc>
                </a:pPr>
                <a:r>
                  <a:rPr lang="en-US" altLang="ja-JP" sz="900" b="1" dirty="0">
                    <a:solidFill>
                      <a:srgbClr val="C00000"/>
                    </a:solidFill>
                    <a:latin typeface="BIZ UDPゴシック" panose="020B0400000000000000" pitchFamily="50" charset="-128"/>
                    <a:ea typeface="BIZ UDPゴシック" panose="020B0400000000000000" pitchFamily="50" charset="-128"/>
                  </a:rPr>
                  <a:t>※</a:t>
                </a:r>
                <a:r>
                  <a:rPr lang="ja-JP" altLang="en-US" sz="900" b="1" dirty="0">
                    <a:solidFill>
                      <a:srgbClr val="C00000"/>
                    </a:solidFill>
                    <a:latin typeface="BIZ UDPゴシック" panose="020B0400000000000000" pitchFamily="50" charset="-128"/>
                    <a:ea typeface="BIZ UDPゴシック" panose="020B0400000000000000" pitchFamily="50" charset="-128"/>
                  </a:rPr>
                  <a:t>これを「補助線」</a:t>
                </a:r>
                <a:endParaRPr lang="en-US" altLang="ja-JP" sz="900" b="1" dirty="0">
                  <a:solidFill>
                    <a:srgbClr val="C00000"/>
                  </a:solidFill>
                  <a:latin typeface="BIZ UDPゴシック" panose="020B0400000000000000" pitchFamily="50" charset="-128"/>
                  <a:ea typeface="BIZ UDPゴシック" panose="020B0400000000000000" pitchFamily="50" charset="-128"/>
                </a:endParaRPr>
              </a:p>
            </p:txBody>
          </p:sp>
          <p:sp>
            <p:nvSpPr>
              <p:cNvPr id="242" name="と呼びます">
                <a:extLst>
                  <a:ext uri="{FF2B5EF4-FFF2-40B4-BE49-F238E27FC236}">
                    <a16:creationId xmlns:a16="http://schemas.microsoft.com/office/drawing/2014/main" id="{A6623798-D0C8-4532-A5F2-E535B6CD7098}"/>
                  </a:ext>
                </a:extLst>
              </p:cNvPr>
              <p:cNvSpPr txBox="1"/>
              <p:nvPr/>
            </p:nvSpPr>
            <p:spPr>
              <a:xfrm>
                <a:off x="2841908" y="2338358"/>
                <a:ext cx="959934" cy="264752"/>
              </a:xfrm>
              <a:prstGeom prst="rect">
                <a:avLst/>
              </a:prstGeom>
              <a:noFill/>
            </p:spPr>
            <p:txBody>
              <a:bodyPr wrap="square" rtlCol="0">
                <a:spAutoFit/>
              </a:bodyPr>
              <a:lstStyle/>
              <a:p>
                <a:pPr algn="dist">
                  <a:lnSpc>
                    <a:spcPct val="150000"/>
                  </a:lnSpc>
                </a:pPr>
                <a:r>
                  <a:rPr lang="ja-JP" altLang="en-US" sz="900" b="1" dirty="0">
                    <a:solidFill>
                      <a:srgbClr val="C00000"/>
                    </a:solidFill>
                    <a:latin typeface="BIZ UDPゴシック" panose="020B0400000000000000" pitchFamily="50" charset="-128"/>
                    <a:ea typeface="BIZ UDPゴシック" panose="020B0400000000000000" pitchFamily="50" charset="-128"/>
                  </a:rPr>
                  <a:t>と呼びます。</a:t>
                </a:r>
                <a:endParaRPr lang="en-US" altLang="ja-JP" sz="900" b="1" dirty="0">
                  <a:solidFill>
                    <a:srgbClr val="C00000"/>
                  </a:solidFill>
                  <a:latin typeface="BIZ UDPゴシック" panose="020B0400000000000000" pitchFamily="50" charset="-128"/>
                  <a:ea typeface="BIZ UDPゴシック" panose="020B0400000000000000" pitchFamily="50" charset="-128"/>
                </a:endParaRPr>
              </a:p>
            </p:txBody>
          </p:sp>
          <p:sp>
            <p:nvSpPr>
              <p:cNvPr id="243" name="せん">
                <a:extLst>
                  <a:ext uri="{FF2B5EF4-FFF2-40B4-BE49-F238E27FC236}">
                    <a16:creationId xmlns:a16="http://schemas.microsoft.com/office/drawing/2014/main" id="{B24A476B-87E3-4DB4-AFB8-7050F5CA9F0F}"/>
                  </a:ext>
                </a:extLst>
              </p:cNvPr>
              <p:cNvSpPr txBox="1"/>
              <p:nvPr/>
            </p:nvSpPr>
            <p:spPr>
              <a:xfrm>
                <a:off x="3315849" y="2106839"/>
                <a:ext cx="596021" cy="169277"/>
              </a:xfrm>
              <a:prstGeom prst="rect">
                <a:avLst/>
              </a:prstGeom>
              <a:noFill/>
            </p:spPr>
            <p:txBody>
              <a:bodyPr wrap="square" rtlCol="0">
                <a:spAutoFit/>
              </a:bodyPr>
              <a:lstStyle/>
              <a:p>
                <a:pPr algn="dist"/>
                <a:r>
                  <a:rPr kumimoji="1" lang="ja-JP" altLang="en-US" sz="500" b="1" dirty="0">
                    <a:solidFill>
                      <a:srgbClr val="C00000"/>
                    </a:solidFill>
                    <a:latin typeface="BIZ UDPゴシック" panose="020B0400000000000000" pitchFamily="50" charset="-128"/>
                    <a:ea typeface="BIZ UDPゴシック" panose="020B0400000000000000" pitchFamily="50" charset="-128"/>
                  </a:rPr>
                  <a:t>ほじょせん</a:t>
                </a:r>
                <a:endParaRPr kumimoji="1" lang="en-US" altLang="ja-JP" sz="500" b="1" dirty="0">
                  <a:solidFill>
                    <a:srgbClr val="C00000"/>
                  </a:solidFill>
                  <a:latin typeface="BIZ UDPゴシック" panose="020B0400000000000000" pitchFamily="50" charset="-128"/>
                  <a:ea typeface="BIZ UDPゴシック" panose="020B0400000000000000" pitchFamily="50" charset="-128"/>
                </a:endParaRPr>
              </a:p>
            </p:txBody>
          </p:sp>
          <p:sp>
            <p:nvSpPr>
              <p:cNvPr id="244" name="せん">
                <a:extLst>
                  <a:ext uri="{FF2B5EF4-FFF2-40B4-BE49-F238E27FC236}">
                    <a16:creationId xmlns:a16="http://schemas.microsoft.com/office/drawing/2014/main" id="{9B777518-BDAE-41B6-8A7E-16C6553437C4}"/>
                  </a:ext>
                </a:extLst>
              </p:cNvPr>
              <p:cNvSpPr txBox="1"/>
              <p:nvPr/>
            </p:nvSpPr>
            <p:spPr>
              <a:xfrm>
                <a:off x="3008839" y="2304411"/>
                <a:ext cx="217149" cy="169277"/>
              </a:xfrm>
              <a:prstGeom prst="rect">
                <a:avLst/>
              </a:prstGeom>
              <a:noFill/>
            </p:spPr>
            <p:txBody>
              <a:bodyPr wrap="square" rtlCol="0">
                <a:spAutoFit/>
              </a:bodyPr>
              <a:lstStyle/>
              <a:p>
                <a:pPr algn="dist"/>
                <a:r>
                  <a:rPr kumimoji="1" lang="ja-JP" altLang="en-US" sz="500" b="1" dirty="0">
                    <a:solidFill>
                      <a:srgbClr val="C00000"/>
                    </a:solidFill>
                    <a:latin typeface="BIZ UDPゴシック" panose="020B0400000000000000" pitchFamily="50" charset="-128"/>
                    <a:ea typeface="BIZ UDPゴシック" panose="020B0400000000000000" pitchFamily="50" charset="-128"/>
                  </a:rPr>
                  <a:t>よ</a:t>
                </a:r>
                <a:endParaRPr kumimoji="1" lang="en-US" altLang="ja-JP" sz="500" b="1" dirty="0">
                  <a:solidFill>
                    <a:srgbClr val="C00000"/>
                  </a:solidFill>
                  <a:latin typeface="BIZ UDPゴシック" panose="020B0400000000000000" pitchFamily="50" charset="-128"/>
                  <a:ea typeface="BIZ UDPゴシック" panose="020B0400000000000000" pitchFamily="50" charset="-128"/>
                </a:endParaRPr>
              </a:p>
            </p:txBody>
          </p:sp>
        </p:grpSp>
      </p:grpSp>
      <p:grpSp>
        <p:nvGrpSpPr>
          <p:cNvPr id="15" name="★時刻や日づけなどの…">
            <a:extLst>
              <a:ext uri="{FF2B5EF4-FFF2-40B4-BE49-F238E27FC236}">
                <a16:creationId xmlns:a16="http://schemas.microsoft.com/office/drawing/2014/main" id="{443767D5-1C21-41C5-8935-80A307F5C4A0}"/>
              </a:ext>
            </a:extLst>
          </p:cNvPr>
          <p:cNvGrpSpPr/>
          <p:nvPr/>
        </p:nvGrpSpPr>
        <p:grpSpPr>
          <a:xfrm>
            <a:off x="562383" y="5406754"/>
            <a:ext cx="3311143" cy="1220916"/>
            <a:chOff x="562383" y="5406754"/>
            <a:chExt cx="3311143" cy="1220916"/>
          </a:xfrm>
        </p:grpSpPr>
        <p:pic>
          <p:nvPicPr>
            <p:cNvPr id="248" name="★">
              <a:extLst>
                <a:ext uri="{FF2B5EF4-FFF2-40B4-BE49-F238E27FC236}">
                  <a16:creationId xmlns:a16="http://schemas.microsoft.com/office/drawing/2014/main" id="{EF8344FE-F44F-4A6F-95ED-407E3052FE58}"/>
                </a:ext>
              </a:extLst>
            </p:cNvPr>
            <p:cNvPicPr>
              <a:picLocks noChangeAspect="1"/>
            </p:cNvPicPr>
            <p:nvPr/>
          </p:nvPicPr>
          <p:blipFill>
            <a:blip r:embed="rId6"/>
            <a:stretch>
              <a:fillRect/>
            </a:stretch>
          </p:blipFill>
          <p:spPr>
            <a:xfrm>
              <a:off x="562383" y="5484484"/>
              <a:ext cx="360000" cy="360000"/>
            </a:xfrm>
            <a:prstGeom prst="rect">
              <a:avLst/>
            </a:prstGeom>
          </p:spPr>
        </p:pic>
        <p:sp>
          <p:nvSpPr>
            <p:cNvPr id="249" name="テキスト ボックス 248">
              <a:extLst>
                <a:ext uri="{FF2B5EF4-FFF2-40B4-BE49-F238E27FC236}">
                  <a16:creationId xmlns:a16="http://schemas.microsoft.com/office/drawing/2014/main" id="{D370FA24-B69F-44E1-8DA4-7B54C5D839E6}"/>
                </a:ext>
              </a:extLst>
            </p:cNvPr>
            <p:cNvSpPr txBox="1"/>
            <p:nvPr/>
          </p:nvSpPr>
          <p:spPr>
            <a:xfrm>
              <a:off x="891076" y="5502615"/>
              <a:ext cx="2465354" cy="338554"/>
            </a:xfrm>
            <a:prstGeom prst="rect">
              <a:avLst/>
            </a:prstGeom>
            <a:noFill/>
          </p:spPr>
          <p:txBody>
            <a:bodyPr wrap="square">
              <a:spAutoFit/>
            </a:bodyPr>
            <a:lstStyle/>
            <a:p>
              <a:pPr algn="dist"/>
              <a:r>
                <a:rPr lang="ja-JP" altLang="en-US" sz="1600" dirty="0">
                  <a:solidFill>
                    <a:schemeClr val="tx2"/>
                  </a:solidFill>
                  <a:latin typeface="BIZ UDPゴシック" panose="020B0400000000000000" pitchFamily="50" charset="-128"/>
                  <a:ea typeface="BIZ UDPゴシック" panose="020B0400000000000000" pitchFamily="50" charset="-128"/>
                </a:rPr>
                <a:t>時刻や日づけなどの</a:t>
              </a:r>
            </a:p>
          </p:txBody>
        </p:sp>
        <p:sp>
          <p:nvSpPr>
            <p:cNvPr id="250" name="テキスト ボックス 249">
              <a:extLst>
                <a:ext uri="{FF2B5EF4-FFF2-40B4-BE49-F238E27FC236}">
                  <a16:creationId xmlns:a16="http://schemas.microsoft.com/office/drawing/2014/main" id="{48F578D4-D922-43E6-A13B-F9942E1E4115}"/>
                </a:ext>
              </a:extLst>
            </p:cNvPr>
            <p:cNvSpPr txBox="1"/>
            <p:nvPr/>
          </p:nvSpPr>
          <p:spPr>
            <a:xfrm>
              <a:off x="825321" y="5884435"/>
              <a:ext cx="2987006" cy="338554"/>
            </a:xfrm>
            <a:prstGeom prst="rect">
              <a:avLst/>
            </a:prstGeom>
            <a:noFill/>
          </p:spPr>
          <p:txBody>
            <a:bodyPr wrap="square">
              <a:spAutoFit/>
            </a:bodyPr>
            <a:lstStyle/>
            <a:p>
              <a:pPr algn="dist"/>
              <a:r>
                <a:rPr lang="ja-JP" altLang="en-US" sz="1600" dirty="0">
                  <a:solidFill>
                    <a:schemeClr val="tx2"/>
                  </a:solidFill>
                  <a:latin typeface="BIZ UDPゴシック" panose="020B0400000000000000" pitchFamily="50" charset="-128"/>
                  <a:ea typeface="BIZ UDPゴシック" panose="020B0400000000000000" pitchFamily="50" charset="-128"/>
                </a:rPr>
                <a:t>「時間」的なことはよこ軸、</a:t>
              </a:r>
            </a:p>
          </p:txBody>
        </p:sp>
        <p:sp>
          <p:nvSpPr>
            <p:cNvPr id="251" name="テキスト ボックス 250">
              <a:extLst>
                <a:ext uri="{FF2B5EF4-FFF2-40B4-BE49-F238E27FC236}">
                  <a16:creationId xmlns:a16="http://schemas.microsoft.com/office/drawing/2014/main" id="{C5CF6A8D-EA05-49D4-BC32-CE81A798CDBE}"/>
                </a:ext>
              </a:extLst>
            </p:cNvPr>
            <p:cNvSpPr txBox="1"/>
            <p:nvPr/>
          </p:nvSpPr>
          <p:spPr>
            <a:xfrm>
              <a:off x="861979" y="6289116"/>
              <a:ext cx="3011547" cy="338554"/>
            </a:xfrm>
            <a:prstGeom prst="rect">
              <a:avLst/>
            </a:prstGeom>
            <a:noFill/>
          </p:spPr>
          <p:txBody>
            <a:bodyPr wrap="square">
              <a:spAutoFit/>
            </a:bodyPr>
            <a:lstStyle/>
            <a:p>
              <a:pPr algn="dist"/>
              <a:r>
                <a:rPr lang="ja-JP" altLang="en-US" sz="1600" dirty="0">
                  <a:solidFill>
                    <a:schemeClr val="tx2"/>
                  </a:solidFill>
                  <a:latin typeface="BIZ UDPゴシック" panose="020B0400000000000000" pitchFamily="50" charset="-128"/>
                  <a:ea typeface="BIZ UDPゴシック" panose="020B0400000000000000" pitchFamily="50" charset="-128"/>
                </a:rPr>
                <a:t>数量などはたて軸にしよう！</a:t>
              </a:r>
            </a:p>
          </p:txBody>
        </p:sp>
        <p:sp>
          <p:nvSpPr>
            <p:cNvPr id="132" name="つか">
              <a:extLst>
                <a:ext uri="{FF2B5EF4-FFF2-40B4-BE49-F238E27FC236}">
                  <a16:creationId xmlns:a16="http://schemas.microsoft.com/office/drawing/2014/main" id="{DC7C3E99-D75B-4305-BC4B-2BE53E9C858B}"/>
                </a:ext>
              </a:extLst>
            </p:cNvPr>
            <p:cNvSpPr txBox="1"/>
            <p:nvPr/>
          </p:nvSpPr>
          <p:spPr>
            <a:xfrm>
              <a:off x="939802" y="5406754"/>
              <a:ext cx="603650" cy="215444"/>
            </a:xfrm>
            <a:prstGeom prst="rect">
              <a:avLst/>
            </a:prstGeom>
            <a:noFill/>
          </p:spPr>
          <p:txBody>
            <a:bodyPr wrap="square" rtlCol="0">
              <a:spAutoFit/>
            </a:bodyPr>
            <a:lstStyle/>
            <a:p>
              <a:pPr algn="dist" defTabSz="914377"/>
              <a:r>
                <a:rPr lang="ja-JP" altLang="en-US" sz="800" b="1" dirty="0">
                  <a:solidFill>
                    <a:schemeClr val="tx2"/>
                  </a:solidFill>
                  <a:latin typeface="BIZ UDPゴシック" panose="020B0400000000000000" pitchFamily="50" charset="-128"/>
                  <a:ea typeface="BIZ UDPゴシック" panose="020B0400000000000000" pitchFamily="50" charset="-128"/>
                </a:rPr>
                <a:t>じこく</a:t>
              </a:r>
            </a:p>
          </p:txBody>
        </p:sp>
        <p:sp>
          <p:nvSpPr>
            <p:cNvPr id="133" name="つか">
              <a:extLst>
                <a:ext uri="{FF2B5EF4-FFF2-40B4-BE49-F238E27FC236}">
                  <a16:creationId xmlns:a16="http://schemas.microsoft.com/office/drawing/2014/main" id="{08AE3A64-928D-4CE4-8072-7CC1A38BCB7C}"/>
                </a:ext>
              </a:extLst>
            </p:cNvPr>
            <p:cNvSpPr txBox="1"/>
            <p:nvPr/>
          </p:nvSpPr>
          <p:spPr>
            <a:xfrm>
              <a:off x="1693995" y="5414028"/>
              <a:ext cx="349267" cy="215444"/>
            </a:xfrm>
            <a:prstGeom prst="rect">
              <a:avLst/>
            </a:prstGeom>
            <a:noFill/>
          </p:spPr>
          <p:txBody>
            <a:bodyPr wrap="square" rtlCol="0">
              <a:spAutoFit/>
            </a:bodyPr>
            <a:lstStyle/>
            <a:p>
              <a:pPr algn="dist" defTabSz="914377"/>
              <a:r>
                <a:rPr lang="ja-JP" altLang="en-US" sz="800" b="1" dirty="0">
                  <a:solidFill>
                    <a:schemeClr val="tx2"/>
                  </a:solidFill>
                  <a:latin typeface="BIZ UDPゴシック" panose="020B0400000000000000" pitchFamily="50" charset="-128"/>
                  <a:ea typeface="BIZ UDPゴシック" panose="020B0400000000000000" pitchFamily="50" charset="-128"/>
                </a:rPr>
                <a:t>ひ</a:t>
              </a:r>
            </a:p>
          </p:txBody>
        </p:sp>
        <p:sp>
          <p:nvSpPr>
            <p:cNvPr id="134" name="つか">
              <a:extLst>
                <a:ext uri="{FF2B5EF4-FFF2-40B4-BE49-F238E27FC236}">
                  <a16:creationId xmlns:a16="http://schemas.microsoft.com/office/drawing/2014/main" id="{36E97763-833B-47B7-902C-F67DD9FFF6BD}"/>
                </a:ext>
              </a:extLst>
            </p:cNvPr>
            <p:cNvSpPr txBox="1"/>
            <p:nvPr/>
          </p:nvSpPr>
          <p:spPr>
            <a:xfrm>
              <a:off x="954959" y="5792101"/>
              <a:ext cx="679300" cy="215444"/>
            </a:xfrm>
            <a:prstGeom prst="rect">
              <a:avLst/>
            </a:prstGeom>
            <a:noFill/>
          </p:spPr>
          <p:txBody>
            <a:bodyPr wrap="square" rtlCol="0">
              <a:spAutoFit/>
            </a:bodyPr>
            <a:lstStyle/>
            <a:p>
              <a:pPr algn="dist" defTabSz="914377"/>
              <a:r>
                <a:rPr lang="ja-JP" altLang="en-US" sz="800" b="1" dirty="0">
                  <a:solidFill>
                    <a:schemeClr val="tx2"/>
                  </a:solidFill>
                  <a:latin typeface="BIZ UDPゴシック" panose="020B0400000000000000" pitchFamily="50" charset="-128"/>
                  <a:ea typeface="BIZ UDPゴシック" panose="020B0400000000000000" pitchFamily="50" charset="-128"/>
                </a:rPr>
                <a:t>じかん</a:t>
              </a:r>
            </a:p>
          </p:txBody>
        </p:sp>
        <p:sp>
          <p:nvSpPr>
            <p:cNvPr id="135" name="つか">
              <a:extLst>
                <a:ext uri="{FF2B5EF4-FFF2-40B4-BE49-F238E27FC236}">
                  <a16:creationId xmlns:a16="http://schemas.microsoft.com/office/drawing/2014/main" id="{6948E375-2EB4-40DB-A5DE-43F0C9DFFC3E}"/>
                </a:ext>
              </a:extLst>
            </p:cNvPr>
            <p:cNvSpPr txBox="1"/>
            <p:nvPr/>
          </p:nvSpPr>
          <p:spPr>
            <a:xfrm>
              <a:off x="1580273" y="5783990"/>
              <a:ext cx="429076" cy="215444"/>
            </a:xfrm>
            <a:prstGeom prst="rect">
              <a:avLst/>
            </a:prstGeom>
            <a:noFill/>
          </p:spPr>
          <p:txBody>
            <a:bodyPr wrap="square" rtlCol="0">
              <a:spAutoFit/>
            </a:bodyPr>
            <a:lstStyle/>
            <a:p>
              <a:pPr algn="dist" defTabSz="914377"/>
              <a:r>
                <a:rPr lang="ja-JP" altLang="en-US" sz="800" b="1" dirty="0">
                  <a:solidFill>
                    <a:schemeClr val="tx2"/>
                  </a:solidFill>
                  <a:latin typeface="BIZ UDPゴシック" panose="020B0400000000000000" pitchFamily="50" charset="-128"/>
                  <a:ea typeface="BIZ UDPゴシック" panose="020B0400000000000000" pitchFamily="50" charset="-128"/>
                </a:rPr>
                <a:t>てき</a:t>
              </a:r>
            </a:p>
          </p:txBody>
        </p:sp>
        <p:sp>
          <p:nvSpPr>
            <p:cNvPr id="136" name="つか">
              <a:extLst>
                <a:ext uri="{FF2B5EF4-FFF2-40B4-BE49-F238E27FC236}">
                  <a16:creationId xmlns:a16="http://schemas.microsoft.com/office/drawing/2014/main" id="{19D8A7B4-56F4-4E23-BFFC-A38F71CD2A70}"/>
                </a:ext>
              </a:extLst>
            </p:cNvPr>
            <p:cNvSpPr txBox="1"/>
            <p:nvPr/>
          </p:nvSpPr>
          <p:spPr>
            <a:xfrm>
              <a:off x="3260739" y="5772928"/>
              <a:ext cx="385771" cy="215444"/>
            </a:xfrm>
            <a:prstGeom prst="rect">
              <a:avLst/>
            </a:prstGeom>
            <a:noFill/>
          </p:spPr>
          <p:txBody>
            <a:bodyPr wrap="square" rtlCol="0">
              <a:spAutoFit/>
            </a:bodyPr>
            <a:lstStyle/>
            <a:p>
              <a:pPr algn="dist" defTabSz="914377"/>
              <a:r>
                <a:rPr lang="ja-JP" altLang="en-US" sz="800" b="1" dirty="0">
                  <a:solidFill>
                    <a:schemeClr val="tx2"/>
                  </a:solidFill>
                  <a:latin typeface="BIZ UDPゴシック" panose="020B0400000000000000" pitchFamily="50" charset="-128"/>
                  <a:ea typeface="BIZ UDPゴシック" panose="020B0400000000000000" pitchFamily="50" charset="-128"/>
                </a:rPr>
                <a:t>じく</a:t>
              </a:r>
            </a:p>
          </p:txBody>
        </p:sp>
        <p:sp>
          <p:nvSpPr>
            <p:cNvPr id="137" name="つか">
              <a:extLst>
                <a:ext uri="{FF2B5EF4-FFF2-40B4-BE49-F238E27FC236}">
                  <a16:creationId xmlns:a16="http://schemas.microsoft.com/office/drawing/2014/main" id="{EC333BF0-F06D-44DB-BCBD-BDB8BC070CE0}"/>
                </a:ext>
              </a:extLst>
            </p:cNvPr>
            <p:cNvSpPr txBox="1"/>
            <p:nvPr/>
          </p:nvSpPr>
          <p:spPr>
            <a:xfrm>
              <a:off x="2411854" y="6194899"/>
              <a:ext cx="385771" cy="215444"/>
            </a:xfrm>
            <a:prstGeom prst="rect">
              <a:avLst/>
            </a:prstGeom>
            <a:noFill/>
          </p:spPr>
          <p:txBody>
            <a:bodyPr wrap="square" rtlCol="0">
              <a:spAutoFit/>
            </a:bodyPr>
            <a:lstStyle/>
            <a:p>
              <a:pPr algn="dist" defTabSz="914377"/>
              <a:r>
                <a:rPr lang="ja-JP" altLang="en-US" sz="800" b="1" dirty="0">
                  <a:solidFill>
                    <a:schemeClr val="tx2"/>
                  </a:solidFill>
                  <a:latin typeface="BIZ UDPゴシック" panose="020B0400000000000000" pitchFamily="50" charset="-128"/>
                  <a:ea typeface="BIZ UDPゴシック" panose="020B0400000000000000" pitchFamily="50" charset="-128"/>
                </a:rPr>
                <a:t>じく</a:t>
              </a:r>
            </a:p>
          </p:txBody>
        </p:sp>
        <p:sp>
          <p:nvSpPr>
            <p:cNvPr id="138" name="つか">
              <a:extLst>
                <a:ext uri="{FF2B5EF4-FFF2-40B4-BE49-F238E27FC236}">
                  <a16:creationId xmlns:a16="http://schemas.microsoft.com/office/drawing/2014/main" id="{215E81BA-04E6-404E-9C17-BDED9C16A405}"/>
                </a:ext>
              </a:extLst>
            </p:cNvPr>
            <p:cNvSpPr txBox="1"/>
            <p:nvPr/>
          </p:nvSpPr>
          <p:spPr>
            <a:xfrm>
              <a:off x="827379" y="6182598"/>
              <a:ext cx="717033" cy="215444"/>
            </a:xfrm>
            <a:prstGeom prst="rect">
              <a:avLst/>
            </a:prstGeom>
            <a:noFill/>
          </p:spPr>
          <p:txBody>
            <a:bodyPr wrap="square" rtlCol="0">
              <a:spAutoFit/>
            </a:bodyPr>
            <a:lstStyle/>
            <a:p>
              <a:pPr algn="dist" defTabSz="914377"/>
              <a:r>
                <a:rPr lang="ja-JP" altLang="en-US" sz="800" b="1" dirty="0">
                  <a:solidFill>
                    <a:schemeClr val="tx2"/>
                  </a:solidFill>
                  <a:latin typeface="BIZ UDPゴシック" panose="020B0400000000000000" pitchFamily="50" charset="-128"/>
                  <a:ea typeface="BIZ UDPゴシック" panose="020B0400000000000000" pitchFamily="50" charset="-128"/>
                </a:rPr>
                <a:t>すうりょう</a:t>
              </a:r>
            </a:p>
          </p:txBody>
        </p:sp>
      </p:grpSp>
      <p:grpSp>
        <p:nvGrpSpPr>
          <p:cNvPr id="8" name="たて軸">
            <a:extLst>
              <a:ext uri="{FF2B5EF4-FFF2-40B4-BE49-F238E27FC236}">
                <a16:creationId xmlns:a16="http://schemas.microsoft.com/office/drawing/2014/main" id="{E7BFDAC0-1A10-4542-8B77-937ABA568D87}"/>
              </a:ext>
            </a:extLst>
          </p:cNvPr>
          <p:cNvGrpSpPr/>
          <p:nvPr/>
        </p:nvGrpSpPr>
        <p:grpSpPr>
          <a:xfrm>
            <a:off x="537677" y="2220106"/>
            <a:ext cx="504187" cy="2787445"/>
            <a:chOff x="537677" y="2220106"/>
            <a:chExt cx="504187" cy="2787445"/>
          </a:xfrm>
        </p:grpSpPr>
        <p:sp>
          <p:nvSpPr>
            <p:cNvPr id="203" name="テキスト ボックス 202">
              <a:extLst>
                <a:ext uri="{FF2B5EF4-FFF2-40B4-BE49-F238E27FC236}">
                  <a16:creationId xmlns:a16="http://schemas.microsoft.com/office/drawing/2014/main" id="{9B7DF8D2-B903-437D-A051-68FA39D854E9}"/>
                </a:ext>
              </a:extLst>
            </p:cNvPr>
            <p:cNvSpPr txBox="1"/>
            <p:nvPr/>
          </p:nvSpPr>
          <p:spPr>
            <a:xfrm>
              <a:off x="590913" y="3242329"/>
              <a:ext cx="436792"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200" b="0" i="0" u="none" strike="noStrike" kern="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rPr>
                <a:t>34</a:t>
              </a:r>
              <a:endParaRPr kumimoji="1" lang="ja-JP" altLang="en-US" sz="1200" b="0" i="0" u="none" strike="noStrike" kern="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endParaRPr>
            </a:p>
          </p:txBody>
        </p:sp>
        <p:grpSp>
          <p:nvGrpSpPr>
            <p:cNvPr id="7" name="グループ化 6">
              <a:extLst>
                <a:ext uri="{FF2B5EF4-FFF2-40B4-BE49-F238E27FC236}">
                  <a16:creationId xmlns:a16="http://schemas.microsoft.com/office/drawing/2014/main" id="{38A32137-09CE-4460-B244-969E28F250AC}"/>
                </a:ext>
              </a:extLst>
            </p:cNvPr>
            <p:cNvGrpSpPr/>
            <p:nvPr/>
          </p:nvGrpSpPr>
          <p:grpSpPr>
            <a:xfrm>
              <a:off x="537677" y="2220106"/>
              <a:ext cx="504187" cy="2787445"/>
              <a:chOff x="537677" y="2220106"/>
              <a:chExt cx="504187" cy="2787445"/>
            </a:xfrm>
          </p:grpSpPr>
          <p:grpSp>
            <p:nvGrpSpPr>
              <p:cNvPr id="182" name="グループ化 181">
                <a:extLst>
                  <a:ext uri="{FF2B5EF4-FFF2-40B4-BE49-F238E27FC236}">
                    <a16:creationId xmlns:a16="http://schemas.microsoft.com/office/drawing/2014/main" id="{87C7F396-97AA-452C-9A16-352361CBBF6D}"/>
                  </a:ext>
                </a:extLst>
              </p:cNvPr>
              <p:cNvGrpSpPr/>
              <p:nvPr/>
            </p:nvGrpSpPr>
            <p:grpSpPr>
              <a:xfrm>
                <a:off x="537677" y="2220106"/>
                <a:ext cx="504187" cy="2787445"/>
                <a:chOff x="742957" y="2317761"/>
                <a:chExt cx="504187" cy="2787445"/>
              </a:xfrm>
            </p:grpSpPr>
            <p:sp>
              <p:nvSpPr>
                <p:cNvPr id="179" name="テキスト ボックス 178">
                  <a:extLst>
                    <a:ext uri="{FF2B5EF4-FFF2-40B4-BE49-F238E27FC236}">
                      <a16:creationId xmlns:a16="http://schemas.microsoft.com/office/drawing/2014/main" id="{2E134D50-460D-423E-B113-EE1B97F0355A}"/>
                    </a:ext>
                  </a:extLst>
                </p:cNvPr>
                <p:cNvSpPr txBox="1"/>
                <p:nvPr/>
              </p:nvSpPr>
              <p:spPr>
                <a:xfrm>
                  <a:off x="819780" y="4828207"/>
                  <a:ext cx="416720"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200" b="0" i="0" u="none" strike="noStrike" kern="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rPr>
                    <a:t>30</a:t>
                  </a:r>
                  <a:endParaRPr kumimoji="1" lang="ja-JP" altLang="en-US" sz="1200" b="0" i="0" u="none" strike="noStrike" kern="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endParaRPr>
                </a:p>
              </p:txBody>
            </p:sp>
            <p:sp>
              <p:nvSpPr>
                <p:cNvPr id="181" name="テキスト ボックス 180">
                  <a:extLst>
                    <a:ext uri="{FF2B5EF4-FFF2-40B4-BE49-F238E27FC236}">
                      <a16:creationId xmlns:a16="http://schemas.microsoft.com/office/drawing/2014/main" id="{C7F496B2-DD3C-4ECD-B8CE-E3203F662B0F}"/>
                    </a:ext>
                  </a:extLst>
                </p:cNvPr>
                <p:cNvSpPr txBox="1"/>
                <p:nvPr/>
              </p:nvSpPr>
              <p:spPr>
                <a:xfrm>
                  <a:off x="742957" y="2317761"/>
                  <a:ext cx="504187"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200" b="0" i="0" u="none" strike="noStrike" kern="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rPr>
                    <a:t>(</a:t>
                  </a:r>
                  <a:r>
                    <a:rPr kumimoji="1" lang="ja-JP" altLang="en-US" sz="1200" b="0" i="0" u="none" strike="noStrike" kern="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rPr>
                    <a:t>℃</a:t>
                  </a:r>
                  <a:r>
                    <a:rPr kumimoji="1" lang="en-US" altLang="ja-JP" sz="1200" b="0" i="0" u="none" strike="noStrike" kern="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rPr>
                    <a:t>)</a:t>
                  </a:r>
                  <a:endParaRPr kumimoji="1" lang="ja-JP" altLang="en-US" sz="1200" b="0" i="0" u="none" strike="noStrike" kern="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endParaRPr>
                </a:p>
              </p:txBody>
            </p:sp>
          </p:grpSp>
          <p:sp>
            <p:nvSpPr>
              <p:cNvPr id="183" name="テキスト ボックス 182">
                <a:extLst>
                  <a:ext uri="{FF2B5EF4-FFF2-40B4-BE49-F238E27FC236}">
                    <a16:creationId xmlns:a16="http://schemas.microsoft.com/office/drawing/2014/main" id="{F464D2AE-4398-4093-BEF6-6C85F9AEADE9}"/>
                  </a:ext>
                </a:extLst>
              </p:cNvPr>
              <p:cNvSpPr txBox="1"/>
              <p:nvPr/>
            </p:nvSpPr>
            <p:spPr>
              <a:xfrm>
                <a:off x="615174" y="4354747"/>
                <a:ext cx="395012"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200" b="0" i="0" u="none" strike="noStrike" kern="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rPr>
                  <a:t>31</a:t>
                </a:r>
                <a:endParaRPr kumimoji="1" lang="ja-JP" altLang="en-US" sz="1200" b="0" i="0" u="none" strike="noStrike" kern="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endParaRPr>
              </a:p>
            </p:txBody>
          </p:sp>
          <p:sp>
            <p:nvSpPr>
              <p:cNvPr id="189" name="テキスト ボックス 188">
                <a:extLst>
                  <a:ext uri="{FF2B5EF4-FFF2-40B4-BE49-F238E27FC236}">
                    <a16:creationId xmlns:a16="http://schemas.microsoft.com/office/drawing/2014/main" id="{59DF122B-3A15-4A10-B2BC-8589123B6DD2}"/>
                  </a:ext>
                </a:extLst>
              </p:cNvPr>
              <p:cNvSpPr txBox="1"/>
              <p:nvPr/>
            </p:nvSpPr>
            <p:spPr>
              <a:xfrm>
                <a:off x="592753" y="3989589"/>
                <a:ext cx="417636"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200" b="0" i="0" u="none" strike="noStrike" kern="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rPr>
                  <a:t>32</a:t>
                </a:r>
                <a:endParaRPr kumimoji="1" lang="ja-JP" altLang="en-US" sz="1200" b="0" i="0" u="none" strike="noStrike" kern="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endParaRPr>
              </a:p>
            </p:txBody>
          </p:sp>
          <p:sp>
            <p:nvSpPr>
              <p:cNvPr id="195" name="テキスト ボックス 194">
                <a:extLst>
                  <a:ext uri="{FF2B5EF4-FFF2-40B4-BE49-F238E27FC236}">
                    <a16:creationId xmlns:a16="http://schemas.microsoft.com/office/drawing/2014/main" id="{3955524C-7CD1-41FA-B305-6E5198ECB302}"/>
                  </a:ext>
                </a:extLst>
              </p:cNvPr>
              <p:cNvSpPr txBox="1"/>
              <p:nvPr/>
            </p:nvSpPr>
            <p:spPr>
              <a:xfrm>
                <a:off x="597301" y="3617907"/>
                <a:ext cx="428873"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200" b="0" i="0" u="none" strike="noStrike" kern="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rPr>
                  <a:t>33</a:t>
                </a:r>
                <a:endParaRPr kumimoji="1" lang="ja-JP" altLang="en-US" sz="1200" b="0" i="0" u="none" strike="noStrike" kern="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endParaRPr>
              </a:p>
            </p:txBody>
          </p:sp>
          <p:sp>
            <p:nvSpPr>
              <p:cNvPr id="204" name="テキスト ボックス 203">
                <a:extLst>
                  <a:ext uri="{FF2B5EF4-FFF2-40B4-BE49-F238E27FC236}">
                    <a16:creationId xmlns:a16="http://schemas.microsoft.com/office/drawing/2014/main" id="{50ACE0B0-49D7-4C4A-A89D-D0C7EB41B79E}"/>
                  </a:ext>
                </a:extLst>
              </p:cNvPr>
              <p:cNvSpPr txBox="1"/>
              <p:nvPr/>
            </p:nvSpPr>
            <p:spPr>
              <a:xfrm>
                <a:off x="591008" y="2857607"/>
                <a:ext cx="443143"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200" b="0" i="0" u="none" strike="noStrike" kern="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rPr>
                  <a:t>35</a:t>
                </a:r>
                <a:endParaRPr kumimoji="1" lang="ja-JP" altLang="en-US" sz="1200" b="0" i="0" u="none" strike="noStrike" kern="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endParaRPr>
              </a:p>
            </p:txBody>
          </p:sp>
          <p:sp>
            <p:nvSpPr>
              <p:cNvPr id="213" name="テキスト ボックス 212">
                <a:extLst>
                  <a:ext uri="{FF2B5EF4-FFF2-40B4-BE49-F238E27FC236}">
                    <a16:creationId xmlns:a16="http://schemas.microsoft.com/office/drawing/2014/main" id="{D20B486B-DB11-4415-9E99-1B1BFAE05F42}"/>
                  </a:ext>
                </a:extLst>
              </p:cNvPr>
              <p:cNvSpPr txBox="1"/>
              <p:nvPr/>
            </p:nvSpPr>
            <p:spPr>
              <a:xfrm>
                <a:off x="584769" y="2503506"/>
                <a:ext cx="443143"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200" b="0" i="0" u="none" strike="noStrike" kern="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rPr>
                  <a:t>36</a:t>
                </a:r>
                <a:endParaRPr kumimoji="1" lang="ja-JP" altLang="en-US" sz="1200" b="0" i="0" u="none" strike="noStrike" kern="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endParaRPr>
              </a:p>
            </p:txBody>
          </p:sp>
        </p:grpSp>
      </p:grpSp>
      <p:grpSp>
        <p:nvGrpSpPr>
          <p:cNvPr id="12" name="データによって、たて軸は…">
            <a:extLst>
              <a:ext uri="{FF2B5EF4-FFF2-40B4-BE49-F238E27FC236}">
                <a16:creationId xmlns:a16="http://schemas.microsoft.com/office/drawing/2014/main" id="{64686362-D37E-470D-80CA-5A6146A31088}"/>
              </a:ext>
            </a:extLst>
          </p:cNvPr>
          <p:cNvGrpSpPr/>
          <p:nvPr/>
        </p:nvGrpSpPr>
        <p:grpSpPr>
          <a:xfrm>
            <a:off x="1190763" y="2023606"/>
            <a:ext cx="2305770" cy="733680"/>
            <a:chOff x="1190763" y="2023606"/>
            <a:chExt cx="2305770" cy="733680"/>
          </a:xfrm>
        </p:grpSpPr>
        <p:grpSp>
          <p:nvGrpSpPr>
            <p:cNvPr id="9" name="グループ化 8">
              <a:extLst>
                <a:ext uri="{FF2B5EF4-FFF2-40B4-BE49-F238E27FC236}">
                  <a16:creationId xmlns:a16="http://schemas.microsoft.com/office/drawing/2014/main" id="{C2CA9E80-133C-423E-A1E5-4DA0A45FA866}"/>
                </a:ext>
              </a:extLst>
            </p:cNvPr>
            <p:cNvGrpSpPr/>
            <p:nvPr/>
          </p:nvGrpSpPr>
          <p:grpSpPr>
            <a:xfrm>
              <a:off x="1190763" y="2023606"/>
              <a:ext cx="2305770" cy="733680"/>
              <a:chOff x="1190763" y="2023606"/>
              <a:chExt cx="2305770" cy="733680"/>
            </a:xfrm>
          </p:grpSpPr>
          <p:grpSp>
            <p:nvGrpSpPr>
              <p:cNvPr id="264" name="グループ化 263">
                <a:extLst>
                  <a:ext uri="{FF2B5EF4-FFF2-40B4-BE49-F238E27FC236}">
                    <a16:creationId xmlns:a16="http://schemas.microsoft.com/office/drawing/2014/main" id="{FD0A9ACB-1F3E-4C84-93C5-5E14D43C5819}"/>
                  </a:ext>
                </a:extLst>
              </p:cNvPr>
              <p:cNvGrpSpPr/>
              <p:nvPr/>
            </p:nvGrpSpPr>
            <p:grpSpPr>
              <a:xfrm>
                <a:off x="1190763" y="2023606"/>
                <a:ext cx="2305770" cy="733680"/>
                <a:chOff x="-1009525" y="1176442"/>
                <a:chExt cx="2044371" cy="733680"/>
              </a:xfrm>
            </p:grpSpPr>
            <p:grpSp>
              <p:nvGrpSpPr>
                <p:cNvPr id="255" name="作成手順③吹き出し">
                  <a:extLst>
                    <a:ext uri="{FF2B5EF4-FFF2-40B4-BE49-F238E27FC236}">
                      <a16:creationId xmlns:a16="http://schemas.microsoft.com/office/drawing/2014/main" id="{5190466D-6D15-4A25-AA5B-C764AB1D8195}"/>
                    </a:ext>
                  </a:extLst>
                </p:cNvPr>
                <p:cNvGrpSpPr/>
                <p:nvPr/>
              </p:nvGrpSpPr>
              <p:grpSpPr>
                <a:xfrm>
                  <a:off x="-1009525" y="1176442"/>
                  <a:ext cx="2044371" cy="733680"/>
                  <a:chOff x="7044111" y="2677587"/>
                  <a:chExt cx="2071855" cy="733680"/>
                </a:xfrm>
              </p:grpSpPr>
              <p:sp>
                <p:nvSpPr>
                  <p:cNvPr id="257" name="作業手順③吹き出し">
                    <a:extLst>
                      <a:ext uri="{FF2B5EF4-FFF2-40B4-BE49-F238E27FC236}">
                        <a16:creationId xmlns:a16="http://schemas.microsoft.com/office/drawing/2014/main" id="{7F64DF4D-0F3E-4674-8365-FD6BD05F64A3}"/>
                      </a:ext>
                    </a:extLst>
                  </p:cNvPr>
                  <p:cNvSpPr/>
                  <p:nvPr/>
                </p:nvSpPr>
                <p:spPr>
                  <a:xfrm>
                    <a:off x="7044111" y="2700132"/>
                    <a:ext cx="2071855" cy="711135"/>
                  </a:xfrm>
                  <a:prstGeom prst="wedgeRoundRectCallout">
                    <a:avLst>
                      <a:gd name="adj1" fmla="val -60564"/>
                      <a:gd name="adj2" fmla="val 28688"/>
                      <a:gd name="adj3" fmla="val 16667"/>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2"/>
                      </a:solidFill>
                    </a:endParaRPr>
                  </a:p>
                </p:txBody>
              </p:sp>
              <p:sp>
                <p:nvSpPr>
                  <p:cNvPr id="258" name="目印があると線が引きやすいよ！">
                    <a:extLst>
                      <a:ext uri="{FF2B5EF4-FFF2-40B4-BE49-F238E27FC236}">
                        <a16:creationId xmlns:a16="http://schemas.microsoft.com/office/drawing/2014/main" id="{CC1F7967-A094-4CBD-B74A-A32BC652D792}"/>
                      </a:ext>
                    </a:extLst>
                  </p:cNvPr>
                  <p:cNvSpPr txBox="1"/>
                  <p:nvPr/>
                </p:nvSpPr>
                <p:spPr>
                  <a:xfrm>
                    <a:off x="7127197" y="2708907"/>
                    <a:ext cx="1611823" cy="264752"/>
                  </a:xfrm>
                  <a:prstGeom prst="rect">
                    <a:avLst/>
                  </a:prstGeom>
                  <a:noFill/>
                </p:spPr>
                <p:txBody>
                  <a:bodyPr wrap="square" rtlCol="0">
                    <a:spAutoFit/>
                  </a:bodyPr>
                  <a:lstStyle/>
                  <a:p>
                    <a:pPr algn="dist">
                      <a:lnSpc>
                        <a:spcPct val="150000"/>
                      </a:lnSpc>
                    </a:pPr>
                    <a:r>
                      <a:rPr lang="ja-JP" altLang="en-US" sz="900" b="1" dirty="0">
                        <a:solidFill>
                          <a:schemeClr val="tx2"/>
                        </a:solidFill>
                        <a:latin typeface="BIZ UDPゴシック" panose="020B0400000000000000" pitchFamily="50" charset="-128"/>
                        <a:ea typeface="BIZ UDPゴシック" panose="020B0400000000000000" pitchFamily="50" charset="-128"/>
                      </a:rPr>
                      <a:t>データによって、たて軸は、</a:t>
                    </a:r>
                    <a:endParaRPr lang="en-US" altLang="ja-JP" sz="900" b="1" dirty="0">
                      <a:solidFill>
                        <a:schemeClr val="tx2"/>
                      </a:solidFill>
                      <a:latin typeface="BIZ UDPゴシック" panose="020B0400000000000000" pitchFamily="50" charset="-128"/>
                      <a:ea typeface="BIZ UDPゴシック" panose="020B0400000000000000" pitchFamily="50" charset="-128"/>
                    </a:endParaRPr>
                  </a:p>
                </p:txBody>
              </p:sp>
              <p:sp>
                <p:nvSpPr>
                  <p:cNvPr id="259" name="めじるし">
                    <a:extLst>
                      <a:ext uri="{FF2B5EF4-FFF2-40B4-BE49-F238E27FC236}">
                        <a16:creationId xmlns:a16="http://schemas.microsoft.com/office/drawing/2014/main" id="{1AD77717-77FC-46D6-B033-617A80594476}"/>
                      </a:ext>
                    </a:extLst>
                  </p:cNvPr>
                  <p:cNvSpPr txBox="1"/>
                  <p:nvPr/>
                </p:nvSpPr>
                <p:spPr>
                  <a:xfrm>
                    <a:off x="8261956" y="2677587"/>
                    <a:ext cx="292243" cy="169277"/>
                  </a:xfrm>
                  <a:prstGeom prst="rect">
                    <a:avLst/>
                  </a:prstGeom>
                  <a:noFill/>
                </p:spPr>
                <p:txBody>
                  <a:bodyPr wrap="square" rtlCol="0">
                    <a:spAutoFit/>
                  </a:bodyPr>
                  <a:lstStyle/>
                  <a:p>
                    <a:pPr algn="dist"/>
                    <a:r>
                      <a:rPr kumimoji="1" lang="ja-JP" altLang="en-US" sz="500" b="1" dirty="0">
                        <a:solidFill>
                          <a:schemeClr val="tx2"/>
                        </a:solidFill>
                        <a:latin typeface="BIZ UDPゴシック" panose="020B0400000000000000" pitchFamily="50" charset="-128"/>
                        <a:ea typeface="BIZ UDPゴシック" panose="020B0400000000000000" pitchFamily="50" charset="-128"/>
                      </a:rPr>
                      <a:t>じく</a:t>
                    </a:r>
                    <a:endParaRPr kumimoji="1" lang="en-US" altLang="ja-JP" sz="500" b="1" dirty="0">
                      <a:solidFill>
                        <a:schemeClr val="tx2"/>
                      </a:solidFill>
                      <a:latin typeface="BIZ UDPゴシック" panose="020B0400000000000000" pitchFamily="50" charset="-128"/>
                      <a:ea typeface="BIZ UDPゴシック" panose="020B0400000000000000" pitchFamily="50" charset="-128"/>
                    </a:endParaRPr>
                  </a:p>
                </p:txBody>
              </p:sp>
            </p:grpSp>
            <p:sp>
              <p:nvSpPr>
                <p:cNvPr id="261" name="分かりやすい場合も">
                  <a:extLst>
                    <a:ext uri="{FF2B5EF4-FFF2-40B4-BE49-F238E27FC236}">
                      <a16:creationId xmlns:a16="http://schemas.microsoft.com/office/drawing/2014/main" id="{C5FD230C-9906-4AA8-BBC2-8B19B8CD99F2}"/>
                    </a:ext>
                  </a:extLst>
                </p:cNvPr>
                <p:cNvSpPr txBox="1"/>
                <p:nvPr/>
              </p:nvSpPr>
              <p:spPr>
                <a:xfrm>
                  <a:off x="-943171" y="1623997"/>
                  <a:ext cx="1513066" cy="264752"/>
                </a:xfrm>
                <a:prstGeom prst="rect">
                  <a:avLst/>
                </a:prstGeom>
                <a:noFill/>
              </p:spPr>
              <p:txBody>
                <a:bodyPr wrap="square" rtlCol="0">
                  <a:spAutoFit/>
                </a:bodyPr>
                <a:lstStyle/>
                <a:p>
                  <a:pPr algn="dist">
                    <a:lnSpc>
                      <a:spcPct val="150000"/>
                    </a:lnSpc>
                  </a:pPr>
                  <a:r>
                    <a:rPr lang="ja-JP" altLang="en-US" sz="900" b="1" dirty="0">
                      <a:solidFill>
                        <a:schemeClr val="tx2"/>
                      </a:solidFill>
                      <a:latin typeface="BIZ UDPゴシック" panose="020B0400000000000000" pitchFamily="50" charset="-128"/>
                      <a:ea typeface="BIZ UDPゴシック" panose="020B0400000000000000" pitchFamily="50" charset="-128"/>
                    </a:rPr>
                    <a:t>わかりやすい場合もあるよ</a:t>
                  </a:r>
                  <a:endParaRPr lang="en-US" altLang="ja-JP" sz="900" b="1" dirty="0">
                    <a:solidFill>
                      <a:schemeClr val="tx2"/>
                    </a:solidFill>
                    <a:latin typeface="BIZ UDPゴシック" panose="020B0400000000000000" pitchFamily="50" charset="-128"/>
                    <a:ea typeface="BIZ UDPゴシック" panose="020B0400000000000000" pitchFamily="50" charset="-128"/>
                  </a:endParaRPr>
                </a:p>
              </p:txBody>
            </p:sp>
            <p:sp>
              <p:nvSpPr>
                <p:cNvPr id="262" name="２すつ、５ずつなどの">
                  <a:extLst>
                    <a:ext uri="{FF2B5EF4-FFF2-40B4-BE49-F238E27FC236}">
                      <a16:creationId xmlns:a16="http://schemas.microsoft.com/office/drawing/2014/main" id="{7EAB4151-2873-44EB-8FB8-471DE6C23362}"/>
                    </a:ext>
                  </a:extLst>
                </p:cNvPr>
                <p:cNvSpPr txBox="1"/>
                <p:nvPr/>
              </p:nvSpPr>
              <p:spPr>
                <a:xfrm>
                  <a:off x="-929162" y="1415222"/>
                  <a:ext cx="1928016" cy="264752"/>
                </a:xfrm>
                <a:prstGeom prst="rect">
                  <a:avLst/>
                </a:prstGeom>
                <a:noFill/>
              </p:spPr>
              <p:txBody>
                <a:bodyPr wrap="square" rtlCol="0">
                  <a:spAutoFit/>
                </a:bodyPr>
                <a:lstStyle/>
                <a:p>
                  <a:pPr algn="dist">
                    <a:lnSpc>
                      <a:spcPct val="150000"/>
                    </a:lnSpc>
                  </a:pPr>
                  <a:r>
                    <a:rPr lang="ja-JP" altLang="en-US" sz="900" b="1" dirty="0">
                      <a:solidFill>
                        <a:schemeClr val="tx2"/>
                      </a:solidFill>
                      <a:latin typeface="BIZ UDPゴシック" panose="020B0400000000000000" pitchFamily="50" charset="-128"/>
                      <a:ea typeface="BIZ UDPゴシック" panose="020B0400000000000000" pitchFamily="50" charset="-128"/>
                    </a:rPr>
                    <a:t>２ずつ、５ずつなどの目盛りの方が</a:t>
                  </a:r>
                  <a:endParaRPr lang="en-US" altLang="ja-JP" sz="900" b="1" dirty="0">
                    <a:solidFill>
                      <a:schemeClr val="tx2"/>
                    </a:solidFill>
                    <a:latin typeface="BIZ UDPゴシック" panose="020B0400000000000000" pitchFamily="50" charset="-128"/>
                    <a:ea typeface="BIZ UDPゴシック" panose="020B0400000000000000" pitchFamily="50" charset="-128"/>
                  </a:endParaRPr>
                </a:p>
              </p:txBody>
            </p:sp>
            <p:sp>
              <p:nvSpPr>
                <p:cNvPr id="263" name="せん">
                  <a:extLst>
                    <a:ext uri="{FF2B5EF4-FFF2-40B4-BE49-F238E27FC236}">
                      <a16:creationId xmlns:a16="http://schemas.microsoft.com/office/drawing/2014/main" id="{47596281-C4CA-4B4C-BD62-4849F200CAD8}"/>
                    </a:ext>
                  </a:extLst>
                </p:cNvPr>
                <p:cNvSpPr txBox="1"/>
                <p:nvPr/>
              </p:nvSpPr>
              <p:spPr>
                <a:xfrm>
                  <a:off x="-254706" y="1590375"/>
                  <a:ext cx="366788" cy="169277"/>
                </a:xfrm>
                <a:prstGeom prst="rect">
                  <a:avLst/>
                </a:prstGeom>
                <a:noFill/>
              </p:spPr>
              <p:txBody>
                <a:bodyPr wrap="square" rtlCol="0">
                  <a:spAutoFit/>
                </a:bodyPr>
                <a:lstStyle/>
                <a:p>
                  <a:pPr algn="dist"/>
                  <a:r>
                    <a:rPr kumimoji="1" lang="ja-JP" altLang="en-US" sz="500" b="1" dirty="0">
                      <a:solidFill>
                        <a:schemeClr val="tx2"/>
                      </a:solidFill>
                      <a:latin typeface="BIZ UDPゴシック" panose="020B0400000000000000" pitchFamily="50" charset="-128"/>
                      <a:ea typeface="BIZ UDPゴシック" panose="020B0400000000000000" pitchFamily="50" charset="-128"/>
                    </a:rPr>
                    <a:t>ばあい</a:t>
                  </a:r>
                  <a:endParaRPr kumimoji="1" lang="en-US" altLang="ja-JP" sz="500" b="1" dirty="0">
                    <a:solidFill>
                      <a:schemeClr val="tx2"/>
                    </a:solidFill>
                    <a:latin typeface="BIZ UDPゴシック" panose="020B0400000000000000" pitchFamily="50" charset="-128"/>
                    <a:ea typeface="BIZ UDPゴシック" panose="020B0400000000000000" pitchFamily="50" charset="-128"/>
                  </a:endParaRPr>
                </a:p>
              </p:txBody>
            </p:sp>
          </p:grpSp>
          <p:sp>
            <p:nvSpPr>
              <p:cNvPr id="172" name="せん">
                <a:extLst>
                  <a:ext uri="{FF2B5EF4-FFF2-40B4-BE49-F238E27FC236}">
                    <a16:creationId xmlns:a16="http://schemas.microsoft.com/office/drawing/2014/main" id="{5A3EC160-FF5F-498F-A768-178E73B1B2F6}"/>
                  </a:ext>
                </a:extLst>
              </p:cNvPr>
              <p:cNvSpPr txBox="1"/>
              <p:nvPr/>
            </p:nvSpPr>
            <p:spPr>
              <a:xfrm>
                <a:off x="2663418" y="2234122"/>
                <a:ext cx="221624" cy="169277"/>
              </a:xfrm>
              <a:prstGeom prst="rect">
                <a:avLst/>
              </a:prstGeom>
              <a:noFill/>
            </p:spPr>
            <p:txBody>
              <a:bodyPr wrap="square" rtlCol="0">
                <a:spAutoFit/>
              </a:bodyPr>
              <a:lstStyle/>
              <a:p>
                <a:pPr algn="dist"/>
                <a:r>
                  <a:rPr kumimoji="1" lang="ja-JP" altLang="en-US" sz="500" b="1" dirty="0">
                    <a:solidFill>
                      <a:schemeClr val="tx2"/>
                    </a:solidFill>
                    <a:latin typeface="BIZ UDPゴシック" panose="020B0400000000000000" pitchFamily="50" charset="-128"/>
                    <a:ea typeface="BIZ UDPゴシック" panose="020B0400000000000000" pitchFamily="50" charset="-128"/>
                  </a:rPr>
                  <a:t>も</a:t>
                </a:r>
                <a:endParaRPr kumimoji="1" lang="en-US" altLang="ja-JP" sz="500" b="1" dirty="0">
                  <a:solidFill>
                    <a:schemeClr val="tx2"/>
                  </a:solidFill>
                  <a:latin typeface="BIZ UDPゴシック" panose="020B0400000000000000" pitchFamily="50" charset="-128"/>
                  <a:ea typeface="BIZ UDPゴシック" panose="020B0400000000000000" pitchFamily="50" charset="-128"/>
                </a:endParaRPr>
              </a:p>
            </p:txBody>
          </p:sp>
        </p:grpSp>
        <p:sp>
          <p:nvSpPr>
            <p:cNvPr id="173" name="せん">
              <a:extLst>
                <a:ext uri="{FF2B5EF4-FFF2-40B4-BE49-F238E27FC236}">
                  <a16:creationId xmlns:a16="http://schemas.microsoft.com/office/drawing/2014/main" id="{9B51CAA9-82B2-4FEF-99A3-0CFC6396CCBE}"/>
                </a:ext>
              </a:extLst>
            </p:cNvPr>
            <p:cNvSpPr txBox="1"/>
            <p:nvPr/>
          </p:nvSpPr>
          <p:spPr>
            <a:xfrm>
              <a:off x="2537916" y="2234127"/>
              <a:ext cx="221624" cy="169277"/>
            </a:xfrm>
            <a:prstGeom prst="rect">
              <a:avLst/>
            </a:prstGeom>
            <a:noFill/>
          </p:spPr>
          <p:txBody>
            <a:bodyPr wrap="square" rtlCol="0">
              <a:spAutoFit/>
            </a:bodyPr>
            <a:lstStyle/>
            <a:p>
              <a:pPr algn="dist"/>
              <a:r>
                <a:rPr kumimoji="1" lang="ja-JP" altLang="en-US" sz="500" b="1" dirty="0">
                  <a:solidFill>
                    <a:schemeClr val="tx2"/>
                  </a:solidFill>
                  <a:latin typeface="BIZ UDPゴシック" panose="020B0400000000000000" pitchFamily="50" charset="-128"/>
                  <a:ea typeface="BIZ UDPゴシック" panose="020B0400000000000000" pitchFamily="50" charset="-128"/>
                </a:rPr>
                <a:t>め</a:t>
              </a:r>
              <a:endParaRPr kumimoji="1" lang="en-US" altLang="ja-JP" sz="500" b="1" dirty="0">
                <a:solidFill>
                  <a:schemeClr val="tx2"/>
                </a:solidFill>
                <a:latin typeface="BIZ UDPゴシック" panose="020B0400000000000000" pitchFamily="50" charset="-128"/>
                <a:ea typeface="BIZ UDPゴシック" panose="020B0400000000000000" pitchFamily="50" charset="-128"/>
              </a:endParaRPr>
            </a:p>
          </p:txBody>
        </p:sp>
        <p:sp>
          <p:nvSpPr>
            <p:cNvPr id="174" name="せん">
              <a:extLst>
                <a:ext uri="{FF2B5EF4-FFF2-40B4-BE49-F238E27FC236}">
                  <a16:creationId xmlns:a16="http://schemas.microsoft.com/office/drawing/2014/main" id="{0E61E646-E821-4164-A9E3-FA487D65BFF3}"/>
                </a:ext>
              </a:extLst>
            </p:cNvPr>
            <p:cNvSpPr txBox="1"/>
            <p:nvPr/>
          </p:nvSpPr>
          <p:spPr>
            <a:xfrm>
              <a:off x="3022450" y="2231782"/>
              <a:ext cx="314598" cy="169277"/>
            </a:xfrm>
            <a:prstGeom prst="rect">
              <a:avLst/>
            </a:prstGeom>
            <a:noFill/>
          </p:spPr>
          <p:txBody>
            <a:bodyPr wrap="square" rtlCol="0">
              <a:spAutoFit/>
            </a:bodyPr>
            <a:lstStyle/>
            <a:p>
              <a:pPr algn="dist"/>
              <a:r>
                <a:rPr kumimoji="1" lang="ja-JP" altLang="en-US" sz="500" b="1" dirty="0">
                  <a:solidFill>
                    <a:schemeClr val="tx2"/>
                  </a:solidFill>
                  <a:latin typeface="BIZ UDPゴシック" panose="020B0400000000000000" pitchFamily="50" charset="-128"/>
                  <a:ea typeface="BIZ UDPゴシック" panose="020B0400000000000000" pitchFamily="50" charset="-128"/>
                </a:rPr>
                <a:t>ほう</a:t>
              </a:r>
              <a:endParaRPr kumimoji="1" lang="en-US" altLang="ja-JP" sz="500" b="1" dirty="0">
                <a:solidFill>
                  <a:schemeClr val="tx2"/>
                </a:solidFill>
                <a:latin typeface="BIZ UDPゴシック" panose="020B0400000000000000" pitchFamily="50" charset="-128"/>
                <a:ea typeface="BIZ UDPゴシック" panose="020B0400000000000000" pitchFamily="50" charset="-128"/>
              </a:endParaRPr>
            </a:p>
          </p:txBody>
        </p:sp>
      </p:grpSp>
      <p:grpSp>
        <p:nvGrpSpPr>
          <p:cNvPr id="14" name="たて軸・よこ軸は…">
            <a:extLst>
              <a:ext uri="{FF2B5EF4-FFF2-40B4-BE49-F238E27FC236}">
                <a16:creationId xmlns:a16="http://schemas.microsoft.com/office/drawing/2014/main" id="{706D2B7F-6A03-4917-8338-53E58F3EC38C}"/>
              </a:ext>
            </a:extLst>
          </p:cNvPr>
          <p:cNvGrpSpPr/>
          <p:nvPr/>
        </p:nvGrpSpPr>
        <p:grpSpPr>
          <a:xfrm>
            <a:off x="4778397" y="4200979"/>
            <a:ext cx="1778451" cy="573662"/>
            <a:chOff x="4649093" y="4219451"/>
            <a:chExt cx="1778451" cy="573662"/>
          </a:xfrm>
        </p:grpSpPr>
        <p:grpSp>
          <p:nvGrpSpPr>
            <p:cNvPr id="223" name="グループ化 222">
              <a:extLst>
                <a:ext uri="{FF2B5EF4-FFF2-40B4-BE49-F238E27FC236}">
                  <a16:creationId xmlns:a16="http://schemas.microsoft.com/office/drawing/2014/main" id="{3AFB9295-B9E0-45CF-8BA7-C3C001DB22DF}"/>
                </a:ext>
              </a:extLst>
            </p:cNvPr>
            <p:cNvGrpSpPr/>
            <p:nvPr/>
          </p:nvGrpSpPr>
          <p:grpSpPr>
            <a:xfrm>
              <a:off x="4649093" y="4219451"/>
              <a:ext cx="1778451" cy="573662"/>
              <a:chOff x="4649093" y="3741505"/>
              <a:chExt cx="1778451" cy="540846"/>
            </a:xfrm>
          </p:grpSpPr>
          <p:sp>
            <p:nvSpPr>
              <p:cNvPr id="216" name="作業手順吹き出し">
                <a:extLst>
                  <a:ext uri="{FF2B5EF4-FFF2-40B4-BE49-F238E27FC236}">
                    <a16:creationId xmlns:a16="http://schemas.microsoft.com/office/drawing/2014/main" id="{1E96D6B8-93D1-45B2-8389-AF109488CBD5}"/>
                  </a:ext>
                </a:extLst>
              </p:cNvPr>
              <p:cNvSpPr/>
              <p:nvPr/>
            </p:nvSpPr>
            <p:spPr>
              <a:xfrm>
                <a:off x="4649093" y="3741505"/>
                <a:ext cx="1744422" cy="540846"/>
              </a:xfrm>
              <a:prstGeom prst="wedgeRoundRectCallout">
                <a:avLst>
                  <a:gd name="adj1" fmla="val -37808"/>
                  <a:gd name="adj2" fmla="val 69602"/>
                  <a:gd name="adj3" fmla="val 16667"/>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2"/>
                  </a:solidFill>
                </a:endParaRPr>
              </a:p>
            </p:txBody>
          </p:sp>
          <p:sp>
            <p:nvSpPr>
              <p:cNvPr id="217" name="たて軸・よこ軸">
                <a:extLst>
                  <a:ext uri="{FF2B5EF4-FFF2-40B4-BE49-F238E27FC236}">
                    <a16:creationId xmlns:a16="http://schemas.microsoft.com/office/drawing/2014/main" id="{4471C4D1-80E6-47D5-AE37-58029B955AE8}"/>
                  </a:ext>
                </a:extLst>
              </p:cNvPr>
              <p:cNvSpPr txBox="1"/>
              <p:nvPr/>
            </p:nvSpPr>
            <p:spPr>
              <a:xfrm>
                <a:off x="4652249" y="3778299"/>
                <a:ext cx="1129241" cy="249608"/>
              </a:xfrm>
              <a:prstGeom prst="rect">
                <a:avLst/>
              </a:prstGeom>
              <a:noFill/>
            </p:spPr>
            <p:txBody>
              <a:bodyPr wrap="square" rtlCol="0">
                <a:spAutoFit/>
              </a:bodyPr>
              <a:lstStyle/>
              <a:p>
                <a:pPr algn="dist">
                  <a:lnSpc>
                    <a:spcPct val="150000"/>
                  </a:lnSpc>
                </a:pPr>
                <a:r>
                  <a:rPr lang="ja-JP" altLang="en-US" sz="900" b="1" dirty="0">
                    <a:solidFill>
                      <a:schemeClr val="tx2"/>
                    </a:solidFill>
                    <a:latin typeface="BIZ UDPゴシック" panose="020B0400000000000000" pitchFamily="50" charset="-128"/>
                    <a:ea typeface="BIZ UDPゴシック" panose="020B0400000000000000" pitchFamily="50" charset="-128"/>
                  </a:rPr>
                  <a:t>たて軸・よこ軸は</a:t>
                </a:r>
                <a:endParaRPr lang="en-US" altLang="ja-JP" sz="900" b="1" dirty="0">
                  <a:solidFill>
                    <a:schemeClr val="tx2"/>
                  </a:solidFill>
                  <a:latin typeface="BIZ UDPゴシック" panose="020B0400000000000000" pitchFamily="50" charset="-128"/>
                  <a:ea typeface="BIZ UDPゴシック" panose="020B0400000000000000" pitchFamily="50" charset="-128"/>
                </a:endParaRPr>
              </a:p>
            </p:txBody>
          </p:sp>
          <p:sp>
            <p:nvSpPr>
              <p:cNvPr id="218" name="めじるし">
                <a:extLst>
                  <a:ext uri="{FF2B5EF4-FFF2-40B4-BE49-F238E27FC236}">
                    <a16:creationId xmlns:a16="http://schemas.microsoft.com/office/drawing/2014/main" id="{E835DA5F-06F5-476D-B536-D3757A97805E}"/>
                  </a:ext>
                </a:extLst>
              </p:cNvPr>
              <p:cNvSpPr txBox="1"/>
              <p:nvPr/>
            </p:nvSpPr>
            <p:spPr>
              <a:xfrm>
                <a:off x="4899886" y="3743698"/>
                <a:ext cx="314198" cy="159593"/>
              </a:xfrm>
              <a:prstGeom prst="rect">
                <a:avLst/>
              </a:prstGeom>
              <a:noFill/>
            </p:spPr>
            <p:txBody>
              <a:bodyPr wrap="square" rtlCol="0">
                <a:spAutoFit/>
              </a:bodyPr>
              <a:lstStyle/>
              <a:p>
                <a:pPr algn="dist"/>
                <a:r>
                  <a:rPr lang="ja-JP" altLang="en-US" sz="500" b="1" dirty="0">
                    <a:solidFill>
                      <a:schemeClr val="tx2"/>
                    </a:solidFill>
                    <a:latin typeface="BIZ UDPゴシック" panose="020B0400000000000000" pitchFamily="50" charset="-128"/>
                    <a:ea typeface="BIZ UDPゴシック" panose="020B0400000000000000" pitchFamily="50" charset="-128"/>
                  </a:rPr>
                  <a:t>じく</a:t>
                </a:r>
                <a:endParaRPr kumimoji="1" lang="en-US" altLang="ja-JP" sz="500" b="1" dirty="0">
                  <a:solidFill>
                    <a:schemeClr val="tx2"/>
                  </a:solidFill>
                  <a:latin typeface="BIZ UDPゴシック" panose="020B0400000000000000" pitchFamily="50" charset="-128"/>
                  <a:ea typeface="BIZ UDPゴシック" panose="020B0400000000000000" pitchFamily="50" charset="-128"/>
                </a:endParaRPr>
              </a:p>
            </p:txBody>
          </p:sp>
          <p:sp>
            <p:nvSpPr>
              <p:cNvPr id="220" name="濃くなっている線に">
                <a:extLst>
                  <a:ext uri="{FF2B5EF4-FFF2-40B4-BE49-F238E27FC236}">
                    <a16:creationId xmlns:a16="http://schemas.microsoft.com/office/drawing/2014/main" id="{7668BC7B-5D97-4326-895E-808FC1425D4A}"/>
                  </a:ext>
                </a:extLst>
              </p:cNvPr>
              <p:cNvSpPr txBox="1"/>
              <p:nvPr/>
            </p:nvSpPr>
            <p:spPr>
              <a:xfrm>
                <a:off x="4652246" y="3992488"/>
                <a:ext cx="1775298" cy="249608"/>
              </a:xfrm>
              <a:prstGeom prst="rect">
                <a:avLst/>
              </a:prstGeom>
              <a:noFill/>
            </p:spPr>
            <p:txBody>
              <a:bodyPr wrap="square" rtlCol="0">
                <a:spAutoFit/>
              </a:bodyPr>
              <a:lstStyle/>
              <a:p>
                <a:pPr algn="dist">
                  <a:lnSpc>
                    <a:spcPct val="150000"/>
                  </a:lnSpc>
                </a:pPr>
                <a:r>
                  <a:rPr lang="ja-JP" altLang="en-US" sz="900" b="1" dirty="0">
                    <a:solidFill>
                      <a:schemeClr val="tx2"/>
                    </a:solidFill>
                    <a:latin typeface="BIZ UDPゴシック" panose="020B0400000000000000" pitchFamily="50" charset="-128"/>
                    <a:ea typeface="BIZ UDPゴシック" panose="020B0400000000000000" pitchFamily="50" charset="-128"/>
                  </a:rPr>
                  <a:t>濃くなっている線に合わせよう</a:t>
                </a:r>
                <a:endParaRPr lang="en-US" altLang="ja-JP" sz="900" b="1" dirty="0">
                  <a:solidFill>
                    <a:schemeClr val="tx2"/>
                  </a:solidFill>
                  <a:latin typeface="BIZ UDPゴシック" panose="020B0400000000000000" pitchFamily="50" charset="-128"/>
                  <a:ea typeface="BIZ UDPゴシック" panose="020B0400000000000000" pitchFamily="50" charset="-128"/>
                </a:endParaRPr>
              </a:p>
            </p:txBody>
          </p:sp>
          <p:sp>
            <p:nvSpPr>
              <p:cNvPr id="221" name="めじるし">
                <a:extLst>
                  <a:ext uri="{FF2B5EF4-FFF2-40B4-BE49-F238E27FC236}">
                    <a16:creationId xmlns:a16="http://schemas.microsoft.com/office/drawing/2014/main" id="{D36EDBEB-E245-4652-AA5B-9402738CEC35}"/>
                  </a:ext>
                </a:extLst>
              </p:cNvPr>
              <p:cNvSpPr txBox="1"/>
              <p:nvPr/>
            </p:nvSpPr>
            <p:spPr>
              <a:xfrm>
                <a:off x="5343438" y="3750458"/>
                <a:ext cx="314198" cy="159593"/>
              </a:xfrm>
              <a:prstGeom prst="rect">
                <a:avLst/>
              </a:prstGeom>
              <a:noFill/>
            </p:spPr>
            <p:txBody>
              <a:bodyPr wrap="square" rtlCol="0">
                <a:spAutoFit/>
              </a:bodyPr>
              <a:lstStyle/>
              <a:p>
                <a:pPr algn="dist"/>
                <a:r>
                  <a:rPr lang="ja-JP" altLang="en-US" sz="500" b="1" dirty="0">
                    <a:solidFill>
                      <a:schemeClr val="tx2"/>
                    </a:solidFill>
                    <a:latin typeface="BIZ UDPゴシック" panose="020B0400000000000000" pitchFamily="50" charset="-128"/>
                    <a:ea typeface="BIZ UDPゴシック" panose="020B0400000000000000" pitchFamily="50" charset="-128"/>
                  </a:rPr>
                  <a:t>じく</a:t>
                </a:r>
                <a:endParaRPr kumimoji="1" lang="en-US" altLang="ja-JP" sz="500" b="1" dirty="0">
                  <a:solidFill>
                    <a:schemeClr val="tx2"/>
                  </a:solidFill>
                  <a:latin typeface="BIZ UDPゴシック" panose="020B0400000000000000" pitchFamily="50" charset="-128"/>
                  <a:ea typeface="BIZ UDPゴシック" panose="020B0400000000000000" pitchFamily="50" charset="-128"/>
                </a:endParaRPr>
              </a:p>
            </p:txBody>
          </p:sp>
        </p:grpSp>
        <p:sp>
          <p:nvSpPr>
            <p:cNvPr id="175" name="めじるし">
              <a:extLst>
                <a:ext uri="{FF2B5EF4-FFF2-40B4-BE49-F238E27FC236}">
                  <a16:creationId xmlns:a16="http://schemas.microsoft.com/office/drawing/2014/main" id="{10312B65-9985-4F26-A2B8-F5DCD2FD2C40}"/>
                </a:ext>
              </a:extLst>
            </p:cNvPr>
            <p:cNvSpPr txBox="1"/>
            <p:nvPr/>
          </p:nvSpPr>
          <p:spPr>
            <a:xfrm>
              <a:off x="4693585" y="4456414"/>
              <a:ext cx="169231" cy="173308"/>
            </a:xfrm>
            <a:prstGeom prst="rect">
              <a:avLst/>
            </a:prstGeom>
            <a:noFill/>
          </p:spPr>
          <p:txBody>
            <a:bodyPr wrap="square" rtlCol="0">
              <a:spAutoFit/>
            </a:bodyPr>
            <a:lstStyle/>
            <a:p>
              <a:pPr algn="dist"/>
              <a:r>
                <a:rPr lang="ja-JP" altLang="en-US" sz="500" b="1" dirty="0">
                  <a:solidFill>
                    <a:schemeClr val="tx2"/>
                  </a:solidFill>
                  <a:latin typeface="BIZ UDPゴシック" panose="020B0400000000000000" pitchFamily="50" charset="-128"/>
                  <a:ea typeface="BIZ UDPゴシック" panose="020B0400000000000000" pitchFamily="50" charset="-128"/>
                </a:rPr>
                <a:t>こ</a:t>
              </a:r>
              <a:endParaRPr kumimoji="1" lang="en-US" altLang="ja-JP" sz="500" b="1" dirty="0">
                <a:solidFill>
                  <a:schemeClr val="tx2"/>
                </a:solidFill>
                <a:latin typeface="BIZ UDPゴシック" panose="020B0400000000000000" pitchFamily="50" charset="-128"/>
                <a:ea typeface="BIZ UDPゴシック" panose="020B0400000000000000" pitchFamily="50" charset="-128"/>
              </a:endParaRPr>
            </a:p>
          </p:txBody>
        </p:sp>
        <p:sp>
          <p:nvSpPr>
            <p:cNvPr id="176" name="めじるし">
              <a:extLst>
                <a:ext uri="{FF2B5EF4-FFF2-40B4-BE49-F238E27FC236}">
                  <a16:creationId xmlns:a16="http://schemas.microsoft.com/office/drawing/2014/main" id="{2A937BD6-37BA-4C3A-91B6-0659571B4152}"/>
                </a:ext>
              </a:extLst>
            </p:cNvPr>
            <p:cNvSpPr txBox="1"/>
            <p:nvPr/>
          </p:nvSpPr>
          <p:spPr>
            <a:xfrm>
              <a:off x="5435003" y="4458728"/>
              <a:ext cx="316627" cy="169277"/>
            </a:xfrm>
            <a:prstGeom prst="rect">
              <a:avLst/>
            </a:prstGeom>
            <a:noFill/>
          </p:spPr>
          <p:txBody>
            <a:bodyPr wrap="square" rtlCol="0">
              <a:spAutoFit/>
            </a:bodyPr>
            <a:lstStyle/>
            <a:p>
              <a:pPr algn="dist"/>
              <a:r>
                <a:rPr lang="ja-JP" altLang="en-US" sz="500" b="1" dirty="0">
                  <a:solidFill>
                    <a:schemeClr val="tx2"/>
                  </a:solidFill>
                  <a:latin typeface="BIZ UDPゴシック" panose="020B0400000000000000" pitchFamily="50" charset="-128"/>
                  <a:ea typeface="BIZ UDPゴシック" panose="020B0400000000000000" pitchFamily="50" charset="-128"/>
                </a:rPr>
                <a:t>せん</a:t>
              </a:r>
              <a:endParaRPr kumimoji="1" lang="en-US" altLang="ja-JP" sz="500" b="1" dirty="0">
                <a:solidFill>
                  <a:schemeClr val="tx2"/>
                </a:solidFill>
                <a:latin typeface="BIZ UDPゴシック" panose="020B0400000000000000" pitchFamily="50" charset="-128"/>
                <a:ea typeface="BIZ UDPゴシック" panose="020B0400000000000000" pitchFamily="50" charset="-128"/>
              </a:endParaRPr>
            </a:p>
          </p:txBody>
        </p:sp>
        <p:sp>
          <p:nvSpPr>
            <p:cNvPr id="177" name="めじるし">
              <a:extLst>
                <a:ext uri="{FF2B5EF4-FFF2-40B4-BE49-F238E27FC236}">
                  <a16:creationId xmlns:a16="http://schemas.microsoft.com/office/drawing/2014/main" id="{8797A768-F86C-440B-A353-63AF8B885227}"/>
                </a:ext>
              </a:extLst>
            </p:cNvPr>
            <p:cNvSpPr txBox="1"/>
            <p:nvPr/>
          </p:nvSpPr>
          <p:spPr>
            <a:xfrm>
              <a:off x="5668934" y="4462384"/>
              <a:ext cx="311215" cy="169277"/>
            </a:xfrm>
            <a:prstGeom prst="rect">
              <a:avLst/>
            </a:prstGeom>
            <a:noFill/>
          </p:spPr>
          <p:txBody>
            <a:bodyPr wrap="square" rtlCol="0">
              <a:spAutoFit/>
            </a:bodyPr>
            <a:lstStyle/>
            <a:p>
              <a:pPr algn="dist"/>
              <a:r>
                <a:rPr kumimoji="1" lang="ja-JP" altLang="en-US" sz="500" b="1" dirty="0">
                  <a:solidFill>
                    <a:schemeClr val="tx2"/>
                  </a:solidFill>
                  <a:latin typeface="BIZ UDPゴシック" panose="020B0400000000000000" pitchFamily="50" charset="-128"/>
                  <a:ea typeface="BIZ UDPゴシック" panose="020B0400000000000000" pitchFamily="50" charset="-128"/>
                </a:rPr>
                <a:t>あ</a:t>
              </a:r>
              <a:endParaRPr kumimoji="1" lang="en-US" altLang="ja-JP" sz="500" b="1" dirty="0">
                <a:solidFill>
                  <a:schemeClr val="tx2"/>
                </a:solidFill>
                <a:latin typeface="BIZ UDPゴシック" panose="020B0400000000000000" pitchFamily="50" charset="-128"/>
                <a:ea typeface="BIZ UDPゴシック" panose="020B0400000000000000" pitchFamily="50" charset="-128"/>
              </a:endParaRPr>
            </a:p>
          </p:txBody>
        </p:sp>
      </p:grpSp>
      <p:grpSp>
        <p:nvGrpSpPr>
          <p:cNvPr id="16" name="★このような「グラフ用紙」を…">
            <a:extLst>
              <a:ext uri="{FF2B5EF4-FFF2-40B4-BE49-F238E27FC236}">
                <a16:creationId xmlns:a16="http://schemas.microsoft.com/office/drawing/2014/main" id="{2EEA84F0-36EC-4645-A67A-40596A6532CE}"/>
              </a:ext>
            </a:extLst>
          </p:cNvPr>
          <p:cNvGrpSpPr/>
          <p:nvPr/>
        </p:nvGrpSpPr>
        <p:grpSpPr>
          <a:xfrm>
            <a:off x="3989641" y="5505874"/>
            <a:ext cx="3337266" cy="1119610"/>
            <a:chOff x="3989641" y="5496638"/>
            <a:chExt cx="3337266" cy="1119610"/>
          </a:xfrm>
        </p:grpSpPr>
        <p:sp>
          <p:nvSpPr>
            <p:cNvPr id="147" name="このような">
              <a:extLst>
                <a:ext uri="{FF2B5EF4-FFF2-40B4-BE49-F238E27FC236}">
                  <a16:creationId xmlns:a16="http://schemas.microsoft.com/office/drawing/2014/main" id="{682A3180-CBC7-4393-89CB-9447C93E46B3}"/>
                </a:ext>
              </a:extLst>
            </p:cNvPr>
            <p:cNvSpPr txBox="1"/>
            <p:nvPr/>
          </p:nvSpPr>
          <p:spPr>
            <a:xfrm>
              <a:off x="4279557" y="5508228"/>
              <a:ext cx="1199226" cy="338554"/>
            </a:xfrm>
            <a:prstGeom prst="rect">
              <a:avLst/>
            </a:prstGeom>
            <a:noFill/>
          </p:spPr>
          <p:txBody>
            <a:bodyPr wrap="square">
              <a:spAutoFit/>
            </a:bodyPr>
            <a:lstStyle/>
            <a:p>
              <a:pPr algn="dist"/>
              <a:r>
                <a:rPr lang="ja-JP" altLang="en-US" sz="1600" dirty="0">
                  <a:solidFill>
                    <a:schemeClr val="tx2"/>
                  </a:solidFill>
                  <a:latin typeface="BIZ UDPゴシック" panose="020B0400000000000000" pitchFamily="50" charset="-128"/>
                  <a:ea typeface="BIZ UDPゴシック" panose="020B0400000000000000" pitchFamily="50" charset="-128"/>
                </a:rPr>
                <a:t>このような</a:t>
              </a:r>
            </a:p>
          </p:txBody>
        </p:sp>
        <p:sp>
          <p:nvSpPr>
            <p:cNvPr id="148" name="グラフを正確に書きやすいよ">
              <a:extLst>
                <a:ext uri="{FF2B5EF4-FFF2-40B4-BE49-F238E27FC236}">
                  <a16:creationId xmlns:a16="http://schemas.microsoft.com/office/drawing/2014/main" id="{076D6D8E-1B03-438F-8F58-63B1F75EA66D}"/>
                </a:ext>
              </a:extLst>
            </p:cNvPr>
            <p:cNvSpPr txBox="1"/>
            <p:nvPr/>
          </p:nvSpPr>
          <p:spPr>
            <a:xfrm>
              <a:off x="4185551" y="6277694"/>
              <a:ext cx="3141356" cy="338554"/>
            </a:xfrm>
            <a:prstGeom prst="rect">
              <a:avLst/>
            </a:prstGeom>
            <a:noFill/>
          </p:spPr>
          <p:txBody>
            <a:bodyPr wrap="square">
              <a:spAutoFit/>
            </a:bodyPr>
            <a:lstStyle/>
            <a:p>
              <a:pPr algn="dist"/>
              <a:r>
                <a:rPr lang="ja-JP" altLang="en-US" sz="1600" dirty="0">
                  <a:solidFill>
                    <a:schemeClr val="tx2"/>
                  </a:solidFill>
                  <a:latin typeface="BIZ UDPゴシック" panose="020B0400000000000000" pitchFamily="50" charset="-128"/>
                  <a:ea typeface="BIZ UDPゴシック" panose="020B0400000000000000" pitchFamily="50" charset="-128"/>
                </a:rPr>
                <a:t>グラフを正確に書きやすいよ！</a:t>
              </a:r>
            </a:p>
          </p:txBody>
        </p:sp>
        <p:sp>
          <p:nvSpPr>
            <p:cNvPr id="149" name="「グラフ用紙」を使うと">
              <a:extLst>
                <a:ext uri="{FF2B5EF4-FFF2-40B4-BE49-F238E27FC236}">
                  <a16:creationId xmlns:a16="http://schemas.microsoft.com/office/drawing/2014/main" id="{D4EE698B-E7B7-4287-BF77-738D36B60773}"/>
                </a:ext>
              </a:extLst>
            </p:cNvPr>
            <p:cNvSpPr txBox="1"/>
            <p:nvPr/>
          </p:nvSpPr>
          <p:spPr>
            <a:xfrm>
              <a:off x="4204483" y="5880513"/>
              <a:ext cx="2488728" cy="338554"/>
            </a:xfrm>
            <a:prstGeom prst="rect">
              <a:avLst/>
            </a:prstGeom>
            <a:noFill/>
          </p:spPr>
          <p:txBody>
            <a:bodyPr wrap="square">
              <a:spAutoFit/>
            </a:bodyPr>
            <a:lstStyle/>
            <a:p>
              <a:pPr algn="dist"/>
              <a:r>
                <a:rPr lang="ja-JP" altLang="en-US" sz="1600" b="1" u="sng" dirty="0">
                  <a:solidFill>
                    <a:schemeClr val="tx2"/>
                  </a:solidFill>
                  <a:latin typeface="BIZ UDPゴシック" panose="020B0400000000000000" pitchFamily="50" charset="-128"/>
                  <a:ea typeface="BIZ UDPゴシック" panose="020B0400000000000000" pitchFamily="50" charset="-128"/>
                </a:rPr>
                <a:t>「グラフ用紙」</a:t>
              </a:r>
              <a:r>
                <a:rPr lang="ja-JP" altLang="en-US" sz="1600" dirty="0">
                  <a:solidFill>
                    <a:schemeClr val="tx2"/>
                  </a:solidFill>
                  <a:latin typeface="BIZ UDPゴシック" panose="020B0400000000000000" pitchFamily="50" charset="-128"/>
                  <a:ea typeface="BIZ UDPゴシック" panose="020B0400000000000000" pitchFamily="50" charset="-128"/>
                </a:rPr>
                <a:t>を使うと</a:t>
              </a:r>
            </a:p>
          </p:txBody>
        </p:sp>
        <p:sp>
          <p:nvSpPr>
            <p:cNvPr id="139" name="ようし">
              <a:extLst>
                <a:ext uri="{FF2B5EF4-FFF2-40B4-BE49-F238E27FC236}">
                  <a16:creationId xmlns:a16="http://schemas.microsoft.com/office/drawing/2014/main" id="{9F386574-25A3-46A7-9586-2A6583F93C50}"/>
                </a:ext>
              </a:extLst>
            </p:cNvPr>
            <p:cNvSpPr txBox="1"/>
            <p:nvPr/>
          </p:nvSpPr>
          <p:spPr>
            <a:xfrm>
              <a:off x="5015422" y="5786915"/>
              <a:ext cx="609374" cy="215444"/>
            </a:xfrm>
            <a:prstGeom prst="rect">
              <a:avLst/>
            </a:prstGeom>
            <a:noFill/>
          </p:spPr>
          <p:txBody>
            <a:bodyPr wrap="square" rtlCol="0">
              <a:spAutoFit/>
            </a:bodyPr>
            <a:lstStyle/>
            <a:p>
              <a:pPr algn="dist" defTabSz="914377"/>
              <a:r>
                <a:rPr lang="ja-JP" altLang="en-US" sz="800" b="1" dirty="0">
                  <a:solidFill>
                    <a:schemeClr val="tx2"/>
                  </a:solidFill>
                  <a:latin typeface="BIZ UDPゴシック" panose="020B0400000000000000" pitchFamily="50" charset="-128"/>
                  <a:ea typeface="BIZ UDPゴシック" panose="020B0400000000000000" pitchFamily="50" charset="-128"/>
                </a:rPr>
                <a:t>ようし</a:t>
              </a:r>
            </a:p>
          </p:txBody>
        </p:sp>
        <p:sp>
          <p:nvSpPr>
            <p:cNvPr id="140" name="つか">
              <a:extLst>
                <a:ext uri="{FF2B5EF4-FFF2-40B4-BE49-F238E27FC236}">
                  <a16:creationId xmlns:a16="http://schemas.microsoft.com/office/drawing/2014/main" id="{5008B2B3-E5E7-48AE-8341-2D62A22A4BB9}"/>
                </a:ext>
              </a:extLst>
            </p:cNvPr>
            <p:cNvSpPr txBox="1"/>
            <p:nvPr/>
          </p:nvSpPr>
          <p:spPr>
            <a:xfrm>
              <a:off x="5852812" y="5794435"/>
              <a:ext cx="416474" cy="221819"/>
            </a:xfrm>
            <a:prstGeom prst="rect">
              <a:avLst/>
            </a:prstGeom>
            <a:noFill/>
          </p:spPr>
          <p:txBody>
            <a:bodyPr wrap="square" rtlCol="0">
              <a:spAutoFit/>
            </a:bodyPr>
            <a:lstStyle/>
            <a:p>
              <a:pPr algn="dist" defTabSz="914377"/>
              <a:r>
                <a:rPr lang="ja-JP" altLang="en-US" sz="800" b="1" dirty="0">
                  <a:solidFill>
                    <a:schemeClr val="tx2"/>
                  </a:solidFill>
                  <a:latin typeface="BIZ UDPゴシック" panose="020B0400000000000000" pitchFamily="50" charset="-128"/>
                  <a:ea typeface="BIZ UDPゴシック" panose="020B0400000000000000" pitchFamily="50" charset="-128"/>
                </a:rPr>
                <a:t>つか</a:t>
              </a:r>
            </a:p>
          </p:txBody>
        </p:sp>
        <p:sp>
          <p:nvSpPr>
            <p:cNvPr id="150" name="せいかく">
              <a:extLst>
                <a:ext uri="{FF2B5EF4-FFF2-40B4-BE49-F238E27FC236}">
                  <a16:creationId xmlns:a16="http://schemas.microsoft.com/office/drawing/2014/main" id="{7A30F575-0B77-4A4D-A540-0EDA053BF599}"/>
                </a:ext>
              </a:extLst>
            </p:cNvPr>
            <p:cNvSpPr txBox="1"/>
            <p:nvPr/>
          </p:nvSpPr>
          <p:spPr>
            <a:xfrm>
              <a:off x="5002396" y="6179554"/>
              <a:ext cx="658831" cy="215444"/>
            </a:xfrm>
            <a:prstGeom prst="rect">
              <a:avLst/>
            </a:prstGeom>
            <a:noFill/>
          </p:spPr>
          <p:txBody>
            <a:bodyPr wrap="square" rtlCol="0">
              <a:spAutoFit/>
            </a:bodyPr>
            <a:lstStyle/>
            <a:p>
              <a:pPr algn="dist" defTabSz="914377"/>
              <a:r>
                <a:rPr lang="ja-JP" altLang="en-US" sz="800" b="1" dirty="0">
                  <a:solidFill>
                    <a:schemeClr val="tx2"/>
                  </a:solidFill>
                  <a:latin typeface="BIZ UDPゴシック" panose="020B0400000000000000" pitchFamily="50" charset="-128"/>
                  <a:ea typeface="BIZ UDPゴシック" panose="020B0400000000000000" pitchFamily="50" charset="-128"/>
                </a:rPr>
                <a:t>せいかく</a:t>
              </a:r>
            </a:p>
          </p:txBody>
        </p:sp>
        <p:sp>
          <p:nvSpPr>
            <p:cNvPr id="152" name="か">
              <a:extLst>
                <a:ext uri="{FF2B5EF4-FFF2-40B4-BE49-F238E27FC236}">
                  <a16:creationId xmlns:a16="http://schemas.microsoft.com/office/drawing/2014/main" id="{0FEBB8F7-1244-43AD-A538-519794D93C78}"/>
                </a:ext>
              </a:extLst>
            </p:cNvPr>
            <p:cNvSpPr txBox="1"/>
            <p:nvPr/>
          </p:nvSpPr>
          <p:spPr>
            <a:xfrm>
              <a:off x="5702504" y="6174418"/>
              <a:ext cx="245065" cy="215444"/>
            </a:xfrm>
            <a:prstGeom prst="rect">
              <a:avLst/>
            </a:prstGeom>
            <a:noFill/>
          </p:spPr>
          <p:txBody>
            <a:bodyPr wrap="square" rtlCol="0">
              <a:spAutoFit/>
            </a:bodyPr>
            <a:lstStyle/>
            <a:p>
              <a:pPr algn="dist" defTabSz="914377"/>
              <a:r>
                <a:rPr lang="ja-JP" altLang="en-US" sz="800" b="1" dirty="0">
                  <a:solidFill>
                    <a:schemeClr val="tx2"/>
                  </a:solidFill>
                  <a:latin typeface="BIZ UDPゴシック" panose="020B0400000000000000" pitchFamily="50" charset="-128"/>
                  <a:ea typeface="BIZ UDPゴシック" panose="020B0400000000000000" pitchFamily="50" charset="-128"/>
                </a:rPr>
                <a:t>か</a:t>
              </a:r>
            </a:p>
          </p:txBody>
        </p:sp>
        <p:pic>
          <p:nvPicPr>
            <p:cNvPr id="178" name="★">
              <a:extLst>
                <a:ext uri="{FF2B5EF4-FFF2-40B4-BE49-F238E27FC236}">
                  <a16:creationId xmlns:a16="http://schemas.microsoft.com/office/drawing/2014/main" id="{DD67558E-6303-410B-8A23-9BDAE022041E}"/>
                </a:ext>
              </a:extLst>
            </p:cNvPr>
            <p:cNvPicPr>
              <a:picLocks noChangeAspect="1"/>
            </p:cNvPicPr>
            <p:nvPr/>
          </p:nvPicPr>
          <p:blipFill>
            <a:blip r:embed="rId6"/>
            <a:stretch>
              <a:fillRect/>
            </a:stretch>
          </p:blipFill>
          <p:spPr>
            <a:xfrm>
              <a:off x="3989641" y="5496638"/>
              <a:ext cx="360000" cy="360000"/>
            </a:xfrm>
            <a:prstGeom prst="rect">
              <a:avLst/>
            </a:prstGeom>
          </p:spPr>
        </p:pic>
      </p:grpSp>
      <p:grpSp>
        <p:nvGrpSpPr>
          <p:cNvPr id="19" name="★矢印がぶつかる…">
            <a:extLst>
              <a:ext uri="{FF2B5EF4-FFF2-40B4-BE49-F238E27FC236}">
                <a16:creationId xmlns:a16="http://schemas.microsoft.com/office/drawing/2014/main" id="{7D39C2F2-3C5D-4EFA-BF17-DC132C5C6C6D}"/>
              </a:ext>
            </a:extLst>
          </p:cNvPr>
          <p:cNvGrpSpPr/>
          <p:nvPr/>
        </p:nvGrpSpPr>
        <p:grpSpPr>
          <a:xfrm>
            <a:off x="7930858" y="5384239"/>
            <a:ext cx="3174730" cy="843283"/>
            <a:chOff x="7930858" y="5384239"/>
            <a:chExt cx="3174730" cy="843283"/>
          </a:xfrm>
        </p:grpSpPr>
        <p:grpSp>
          <p:nvGrpSpPr>
            <p:cNvPr id="58" name="グループ化 57">
              <a:extLst>
                <a:ext uri="{FF2B5EF4-FFF2-40B4-BE49-F238E27FC236}">
                  <a16:creationId xmlns:a16="http://schemas.microsoft.com/office/drawing/2014/main" id="{D6C2DCE7-8493-4EBA-8D6B-5BBDC1D2C5A5}"/>
                </a:ext>
              </a:extLst>
            </p:cNvPr>
            <p:cNvGrpSpPr/>
            <p:nvPr/>
          </p:nvGrpSpPr>
          <p:grpSpPr>
            <a:xfrm>
              <a:off x="8211402" y="5384239"/>
              <a:ext cx="1939462" cy="446512"/>
              <a:chOff x="8754981" y="3386446"/>
              <a:chExt cx="2294008" cy="446512"/>
            </a:xfrm>
          </p:grpSpPr>
          <p:sp>
            <p:nvSpPr>
              <p:cNvPr id="61" name="矢印がぶつかる">
                <a:extLst>
                  <a:ext uri="{FF2B5EF4-FFF2-40B4-BE49-F238E27FC236}">
                    <a16:creationId xmlns:a16="http://schemas.microsoft.com/office/drawing/2014/main" id="{57191F17-781C-475E-BAD2-CA7382557B77}"/>
                  </a:ext>
                </a:extLst>
              </p:cNvPr>
              <p:cNvSpPr txBox="1"/>
              <p:nvPr/>
            </p:nvSpPr>
            <p:spPr>
              <a:xfrm>
                <a:off x="8766810" y="3464787"/>
                <a:ext cx="2282179" cy="368171"/>
              </a:xfrm>
              <a:prstGeom prst="rect">
                <a:avLst/>
              </a:prstGeom>
              <a:noFill/>
            </p:spPr>
            <p:txBody>
              <a:bodyPr wrap="square" rtlCol="0">
                <a:spAutoFit/>
              </a:bodyPr>
              <a:lstStyle/>
              <a:p>
                <a:pPr marL="0" marR="0" lvl="0" indent="0" algn="dist" defTabSz="914400" rtl="0" eaLnBrk="1" fontAlgn="auto" latinLnBrk="0" hangingPunct="1">
                  <a:lnSpc>
                    <a:spcPct val="130000"/>
                  </a:lnSpc>
                  <a:spcBef>
                    <a:spcPts val="0"/>
                  </a:spcBef>
                  <a:spcAft>
                    <a:spcPts val="0"/>
                  </a:spcAft>
                  <a:buClrTx/>
                  <a:buSzTx/>
                  <a:buFontTx/>
                  <a:buNone/>
                  <a:tabLst/>
                  <a:defRPr/>
                </a:pPr>
                <a:r>
                  <a:rPr lang="ja-JP" altLang="en-US" sz="1600" dirty="0">
                    <a:ln w="0"/>
                    <a:solidFill>
                      <a:schemeClr val="tx2"/>
                    </a:solidFill>
                    <a:latin typeface="BIZ UDPゴシック" panose="020B0400000000000000" pitchFamily="50" charset="-128"/>
                    <a:ea typeface="BIZ UDPゴシック" panose="020B0400000000000000" pitchFamily="50" charset="-128"/>
                  </a:rPr>
                  <a:t>矢印がぶつかる</a:t>
                </a:r>
                <a:endParaRPr kumimoji="1" lang="en-US" altLang="ja-JP" sz="1600" i="0" strike="noStrike" kern="1200" normalizeH="0" baseline="0" noProof="0" dirty="0">
                  <a:ln w="0"/>
                  <a:solidFill>
                    <a:schemeClr val="tx2"/>
                  </a:solidFill>
                  <a:uLnTx/>
                  <a:uFillTx/>
                  <a:latin typeface="BIZ UDPゴシック" panose="020B0400000000000000" pitchFamily="50" charset="-128"/>
                  <a:ea typeface="BIZ UDPゴシック" panose="020B0400000000000000" pitchFamily="50" charset="-128"/>
                  <a:cs typeface="+mn-cs"/>
                </a:endParaRPr>
              </a:p>
            </p:txBody>
          </p:sp>
          <p:sp>
            <p:nvSpPr>
              <p:cNvPr id="60" name="ひょうじ">
                <a:extLst>
                  <a:ext uri="{FF2B5EF4-FFF2-40B4-BE49-F238E27FC236}">
                    <a16:creationId xmlns:a16="http://schemas.microsoft.com/office/drawing/2014/main" id="{5C0BEC51-06B4-4AC6-AAFE-ED9996172EA8}"/>
                  </a:ext>
                </a:extLst>
              </p:cNvPr>
              <p:cNvSpPr txBox="1"/>
              <p:nvPr/>
            </p:nvSpPr>
            <p:spPr>
              <a:xfrm>
                <a:off x="8754981" y="3386446"/>
                <a:ext cx="779337" cy="215444"/>
              </a:xfrm>
              <a:prstGeom prst="rect">
                <a:avLst/>
              </a:prstGeom>
              <a:noFill/>
            </p:spPr>
            <p:txBody>
              <a:bodyPr wrap="square" rtlCol="0">
                <a:spAutoFit/>
              </a:bodyPr>
              <a:lstStyle/>
              <a:p>
                <a:pPr algn="dist"/>
                <a:r>
                  <a:rPr kumimoji="1" lang="ja-JP" altLang="en-US" sz="800" b="1" dirty="0">
                    <a:solidFill>
                      <a:schemeClr val="tx2"/>
                    </a:solidFill>
                    <a:latin typeface="BIZ UDPゴシック" panose="020B0400000000000000" pitchFamily="50" charset="-128"/>
                    <a:ea typeface="BIZ UDPゴシック" panose="020B0400000000000000" pitchFamily="50" charset="-128"/>
                  </a:rPr>
                  <a:t>やじるし</a:t>
                </a:r>
              </a:p>
            </p:txBody>
          </p:sp>
        </p:grpSp>
        <p:grpSp>
          <p:nvGrpSpPr>
            <p:cNvPr id="6" name="グループ化 5">
              <a:extLst>
                <a:ext uri="{FF2B5EF4-FFF2-40B4-BE49-F238E27FC236}">
                  <a16:creationId xmlns:a16="http://schemas.microsoft.com/office/drawing/2014/main" id="{2D59757B-B274-427B-A30B-C1DFC4AB851B}"/>
                </a:ext>
              </a:extLst>
            </p:cNvPr>
            <p:cNvGrpSpPr/>
            <p:nvPr/>
          </p:nvGrpSpPr>
          <p:grpSpPr>
            <a:xfrm>
              <a:off x="8215418" y="5788464"/>
              <a:ext cx="2890170" cy="439058"/>
              <a:chOff x="7789816" y="5820562"/>
              <a:chExt cx="2890171" cy="389085"/>
            </a:xfrm>
          </p:grpSpPr>
          <p:sp>
            <p:nvSpPr>
              <p:cNvPr id="91" name="星の部分に…">
                <a:extLst>
                  <a:ext uri="{FF2B5EF4-FFF2-40B4-BE49-F238E27FC236}">
                    <a16:creationId xmlns:a16="http://schemas.microsoft.com/office/drawing/2014/main" id="{7DE5D2AF-1F35-48D2-8650-82BCFAC6AC39}"/>
                  </a:ext>
                </a:extLst>
              </p:cNvPr>
              <p:cNvSpPr txBox="1"/>
              <p:nvPr/>
            </p:nvSpPr>
            <p:spPr>
              <a:xfrm>
                <a:off x="7789816" y="5888885"/>
                <a:ext cx="2890171" cy="320762"/>
              </a:xfrm>
              <a:prstGeom prst="rect">
                <a:avLst/>
              </a:prstGeom>
              <a:noFill/>
            </p:spPr>
            <p:txBody>
              <a:bodyPr wrap="square" rtlCol="0">
                <a:spAutoFit/>
              </a:bodyPr>
              <a:lstStyle/>
              <a:p>
                <a:pPr marL="0" marR="0" lvl="0" indent="0" algn="dist" defTabSz="914400" rtl="0" eaLnBrk="1" fontAlgn="auto" latinLnBrk="0" hangingPunct="1">
                  <a:lnSpc>
                    <a:spcPct val="130000"/>
                  </a:lnSpc>
                  <a:spcBef>
                    <a:spcPts val="0"/>
                  </a:spcBef>
                  <a:spcAft>
                    <a:spcPts val="0"/>
                  </a:spcAft>
                  <a:buClrTx/>
                  <a:buSzTx/>
                  <a:buFontTx/>
                  <a:buNone/>
                  <a:tabLst/>
                  <a:defRPr/>
                </a:pPr>
                <a:r>
                  <a:rPr lang="ja-JP" altLang="en-US" sz="1600" dirty="0">
                    <a:ln w="0"/>
                    <a:solidFill>
                      <a:schemeClr val="tx2"/>
                    </a:solidFill>
                    <a:latin typeface="BIZ UDPゴシック" panose="020B0400000000000000" pitchFamily="50" charset="-128"/>
                    <a:ea typeface="BIZ UDPゴシック" panose="020B0400000000000000" pitchFamily="50" charset="-128"/>
                  </a:rPr>
                  <a:t>星の部分に点を書くよ！</a:t>
                </a:r>
                <a:endParaRPr kumimoji="1" lang="en-US" altLang="ja-JP" sz="1600" i="0" strike="noStrike" kern="1200" normalizeH="0" baseline="0" noProof="0" dirty="0">
                  <a:ln w="0"/>
                  <a:solidFill>
                    <a:schemeClr val="tx2"/>
                  </a:solidFill>
                  <a:uLnTx/>
                  <a:uFillTx/>
                  <a:latin typeface="BIZ UDPゴシック" panose="020B0400000000000000" pitchFamily="50" charset="-128"/>
                  <a:ea typeface="BIZ UDPゴシック" panose="020B0400000000000000" pitchFamily="50" charset="-128"/>
                  <a:cs typeface="+mn-cs"/>
                </a:endParaRPr>
              </a:p>
            </p:txBody>
          </p:sp>
          <p:sp>
            <p:nvSpPr>
              <p:cNvPr id="154" name="ひょうじ">
                <a:extLst>
                  <a:ext uri="{FF2B5EF4-FFF2-40B4-BE49-F238E27FC236}">
                    <a16:creationId xmlns:a16="http://schemas.microsoft.com/office/drawing/2014/main" id="{C9505C5A-D5AF-497D-90CD-9F0C4B339A6B}"/>
                  </a:ext>
                </a:extLst>
              </p:cNvPr>
              <p:cNvSpPr txBox="1"/>
              <p:nvPr/>
            </p:nvSpPr>
            <p:spPr>
              <a:xfrm>
                <a:off x="7789816" y="5820963"/>
                <a:ext cx="428506" cy="190922"/>
              </a:xfrm>
              <a:prstGeom prst="rect">
                <a:avLst/>
              </a:prstGeom>
              <a:noFill/>
            </p:spPr>
            <p:txBody>
              <a:bodyPr wrap="square" rtlCol="0">
                <a:spAutoFit/>
              </a:bodyPr>
              <a:lstStyle/>
              <a:p>
                <a:pPr algn="dist"/>
                <a:r>
                  <a:rPr kumimoji="1" lang="ja-JP" altLang="en-US" sz="800" b="1" dirty="0">
                    <a:solidFill>
                      <a:schemeClr val="tx2"/>
                    </a:solidFill>
                    <a:latin typeface="BIZ UDPゴシック" panose="020B0400000000000000" pitchFamily="50" charset="-128"/>
                    <a:ea typeface="BIZ UDPゴシック" panose="020B0400000000000000" pitchFamily="50" charset="-128"/>
                  </a:rPr>
                  <a:t>ほし</a:t>
                </a:r>
              </a:p>
            </p:txBody>
          </p:sp>
          <p:sp>
            <p:nvSpPr>
              <p:cNvPr id="156" name="ひょうじ">
                <a:extLst>
                  <a:ext uri="{FF2B5EF4-FFF2-40B4-BE49-F238E27FC236}">
                    <a16:creationId xmlns:a16="http://schemas.microsoft.com/office/drawing/2014/main" id="{FED086FE-8047-4792-AE7A-F5FA72C4970F}"/>
                  </a:ext>
                </a:extLst>
              </p:cNvPr>
              <p:cNvSpPr txBox="1"/>
              <p:nvPr/>
            </p:nvSpPr>
            <p:spPr>
              <a:xfrm>
                <a:off x="8298485" y="5820963"/>
                <a:ext cx="615626" cy="190922"/>
              </a:xfrm>
              <a:prstGeom prst="rect">
                <a:avLst/>
              </a:prstGeom>
              <a:noFill/>
            </p:spPr>
            <p:txBody>
              <a:bodyPr wrap="square" rtlCol="0">
                <a:spAutoFit/>
              </a:bodyPr>
              <a:lstStyle/>
              <a:p>
                <a:pPr algn="dist"/>
                <a:r>
                  <a:rPr kumimoji="1" lang="ja-JP" altLang="en-US" sz="800" b="1" dirty="0">
                    <a:solidFill>
                      <a:schemeClr val="tx2"/>
                    </a:solidFill>
                    <a:latin typeface="BIZ UDPゴシック" panose="020B0400000000000000" pitchFamily="50" charset="-128"/>
                    <a:ea typeface="BIZ UDPゴシック" panose="020B0400000000000000" pitchFamily="50" charset="-128"/>
                  </a:rPr>
                  <a:t>ぶぶん</a:t>
                </a:r>
              </a:p>
            </p:txBody>
          </p:sp>
          <p:sp>
            <p:nvSpPr>
              <p:cNvPr id="158" name="ひょうじ">
                <a:extLst>
                  <a:ext uri="{FF2B5EF4-FFF2-40B4-BE49-F238E27FC236}">
                    <a16:creationId xmlns:a16="http://schemas.microsoft.com/office/drawing/2014/main" id="{C3AFDBFD-815F-45BF-AD70-5AF09AF4B150}"/>
                  </a:ext>
                </a:extLst>
              </p:cNvPr>
              <p:cNvSpPr txBox="1"/>
              <p:nvPr/>
            </p:nvSpPr>
            <p:spPr>
              <a:xfrm>
                <a:off x="9042764" y="5826309"/>
                <a:ext cx="428506" cy="190922"/>
              </a:xfrm>
              <a:prstGeom prst="rect">
                <a:avLst/>
              </a:prstGeom>
              <a:noFill/>
            </p:spPr>
            <p:txBody>
              <a:bodyPr wrap="square" rtlCol="0">
                <a:spAutoFit/>
              </a:bodyPr>
              <a:lstStyle/>
              <a:p>
                <a:pPr algn="dist"/>
                <a:r>
                  <a:rPr kumimoji="1" lang="ja-JP" altLang="en-US" sz="800" b="1" dirty="0">
                    <a:solidFill>
                      <a:schemeClr val="tx2"/>
                    </a:solidFill>
                    <a:latin typeface="BIZ UDPゴシック" panose="020B0400000000000000" pitchFamily="50" charset="-128"/>
                    <a:ea typeface="BIZ UDPゴシック" panose="020B0400000000000000" pitchFamily="50" charset="-128"/>
                  </a:rPr>
                  <a:t>てん</a:t>
                </a:r>
              </a:p>
            </p:txBody>
          </p:sp>
          <p:sp>
            <p:nvSpPr>
              <p:cNvPr id="159" name="か">
                <a:extLst>
                  <a:ext uri="{FF2B5EF4-FFF2-40B4-BE49-F238E27FC236}">
                    <a16:creationId xmlns:a16="http://schemas.microsoft.com/office/drawing/2014/main" id="{7CA3A9E4-3DAF-4531-8BE4-69CC6EA73E03}"/>
                  </a:ext>
                </a:extLst>
              </p:cNvPr>
              <p:cNvSpPr txBox="1"/>
              <p:nvPr/>
            </p:nvSpPr>
            <p:spPr>
              <a:xfrm>
                <a:off x="9544636" y="5820562"/>
                <a:ext cx="428506" cy="190922"/>
              </a:xfrm>
              <a:prstGeom prst="rect">
                <a:avLst/>
              </a:prstGeom>
              <a:noFill/>
            </p:spPr>
            <p:txBody>
              <a:bodyPr wrap="square" rtlCol="0">
                <a:spAutoFit/>
              </a:bodyPr>
              <a:lstStyle/>
              <a:p>
                <a:pPr algn="dist"/>
                <a:r>
                  <a:rPr kumimoji="1" lang="ja-JP" altLang="en-US" sz="800" b="1" dirty="0">
                    <a:solidFill>
                      <a:schemeClr val="tx2"/>
                    </a:solidFill>
                    <a:latin typeface="BIZ UDPゴシック" panose="020B0400000000000000" pitchFamily="50" charset="-128"/>
                    <a:ea typeface="BIZ UDPゴシック" panose="020B0400000000000000" pitchFamily="50" charset="-128"/>
                  </a:rPr>
                  <a:t>か</a:t>
                </a:r>
              </a:p>
            </p:txBody>
          </p:sp>
        </p:grpSp>
        <p:pic>
          <p:nvPicPr>
            <p:cNvPr id="180" name="★">
              <a:extLst>
                <a:ext uri="{FF2B5EF4-FFF2-40B4-BE49-F238E27FC236}">
                  <a16:creationId xmlns:a16="http://schemas.microsoft.com/office/drawing/2014/main" id="{F0F55758-CC8B-4950-954A-39EE58E55492}"/>
                </a:ext>
              </a:extLst>
            </p:cNvPr>
            <p:cNvPicPr>
              <a:picLocks noChangeAspect="1"/>
            </p:cNvPicPr>
            <p:nvPr/>
          </p:nvPicPr>
          <p:blipFill>
            <a:blip r:embed="rId6"/>
            <a:stretch>
              <a:fillRect/>
            </a:stretch>
          </p:blipFill>
          <p:spPr>
            <a:xfrm>
              <a:off x="7930858" y="5444041"/>
              <a:ext cx="360000" cy="360000"/>
            </a:xfrm>
            <a:prstGeom prst="rect">
              <a:avLst/>
            </a:prstGeom>
          </p:spPr>
        </p:pic>
      </p:grpSp>
      <p:grpSp>
        <p:nvGrpSpPr>
          <p:cNvPr id="13" name="細かなます目…">
            <a:extLst>
              <a:ext uri="{FF2B5EF4-FFF2-40B4-BE49-F238E27FC236}">
                <a16:creationId xmlns:a16="http://schemas.microsoft.com/office/drawing/2014/main" id="{E2DA4828-BB68-4C3C-BBF9-3301DBD55B2D}"/>
              </a:ext>
            </a:extLst>
          </p:cNvPr>
          <p:cNvGrpSpPr/>
          <p:nvPr/>
        </p:nvGrpSpPr>
        <p:grpSpPr>
          <a:xfrm>
            <a:off x="4993554" y="2452987"/>
            <a:ext cx="1610938" cy="742311"/>
            <a:chOff x="4864250" y="2452987"/>
            <a:chExt cx="1610938" cy="742311"/>
          </a:xfrm>
        </p:grpSpPr>
        <p:sp>
          <p:nvSpPr>
            <p:cNvPr id="208" name="作業手順吹き出し">
              <a:extLst>
                <a:ext uri="{FF2B5EF4-FFF2-40B4-BE49-F238E27FC236}">
                  <a16:creationId xmlns:a16="http://schemas.microsoft.com/office/drawing/2014/main" id="{92689CC5-F58D-4D9F-B71A-AC06BCE08C0B}"/>
                </a:ext>
              </a:extLst>
            </p:cNvPr>
            <p:cNvSpPr/>
            <p:nvPr/>
          </p:nvSpPr>
          <p:spPr>
            <a:xfrm>
              <a:off x="4864250" y="2459289"/>
              <a:ext cx="1610938" cy="736009"/>
            </a:xfrm>
            <a:prstGeom prst="wedgeRoundRectCallout">
              <a:avLst>
                <a:gd name="adj1" fmla="val -36310"/>
                <a:gd name="adj2" fmla="val 76255"/>
                <a:gd name="adj3" fmla="val 16667"/>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2"/>
                </a:solidFill>
                <a:latin typeface="BIZ UDPゴシック" panose="020B0400000000000000" pitchFamily="50" charset="-128"/>
                <a:ea typeface="BIZ UDPゴシック" panose="020B0400000000000000" pitchFamily="50" charset="-128"/>
              </a:endParaRPr>
            </a:p>
          </p:txBody>
        </p:sp>
        <p:sp>
          <p:nvSpPr>
            <p:cNvPr id="170" name="細かなます目があるので">
              <a:extLst>
                <a:ext uri="{FF2B5EF4-FFF2-40B4-BE49-F238E27FC236}">
                  <a16:creationId xmlns:a16="http://schemas.microsoft.com/office/drawing/2014/main" id="{2C4476D9-6800-4921-BE58-A432386B3F55}"/>
                </a:ext>
              </a:extLst>
            </p:cNvPr>
            <p:cNvSpPr txBox="1"/>
            <p:nvPr/>
          </p:nvSpPr>
          <p:spPr>
            <a:xfrm>
              <a:off x="4886363" y="2478334"/>
              <a:ext cx="1578661" cy="264752"/>
            </a:xfrm>
            <a:prstGeom prst="rect">
              <a:avLst/>
            </a:prstGeom>
            <a:noFill/>
          </p:spPr>
          <p:txBody>
            <a:bodyPr wrap="square" rtlCol="0">
              <a:spAutoFit/>
            </a:bodyPr>
            <a:lstStyle/>
            <a:p>
              <a:pPr algn="dist">
                <a:lnSpc>
                  <a:spcPct val="150000"/>
                </a:lnSpc>
              </a:pPr>
              <a:r>
                <a:rPr lang="ja-JP" altLang="en-US" sz="900" b="1" dirty="0">
                  <a:solidFill>
                    <a:schemeClr val="tx2"/>
                  </a:solidFill>
                  <a:latin typeface="BIZ UDPゴシック" panose="020B0400000000000000" pitchFamily="50" charset="-128"/>
                  <a:ea typeface="BIZ UDPゴシック" panose="020B0400000000000000" pitchFamily="50" charset="-128"/>
                </a:rPr>
                <a:t>細かなます目があるので</a:t>
              </a:r>
              <a:endParaRPr lang="en-US" altLang="ja-JP" sz="900" b="1" dirty="0">
                <a:solidFill>
                  <a:schemeClr val="tx2"/>
                </a:solidFill>
                <a:latin typeface="BIZ UDPゴシック" panose="020B0400000000000000" pitchFamily="50" charset="-128"/>
                <a:ea typeface="BIZ UDPゴシック" panose="020B0400000000000000" pitchFamily="50" charset="-128"/>
              </a:endParaRPr>
            </a:p>
          </p:txBody>
        </p:sp>
        <p:sp>
          <p:nvSpPr>
            <p:cNvPr id="214" name="より正確にデータを">
              <a:extLst>
                <a:ext uri="{FF2B5EF4-FFF2-40B4-BE49-F238E27FC236}">
                  <a16:creationId xmlns:a16="http://schemas.microsoft.com/office/drawing/2014/main" id="{A8983706-5914-4E86-8F89-80DA0BE45A0C}"/>
                </a:ext>
              </a:extLst>
            </p:cNvPr>
            <p:cNvSpPr txBox="1"/>
            <p:nvPr/>
          </p:nvSpPr>
          <p:spPr>
            <a:xfrm>
              <a:off x="4875288" y="2687383"/>
              <a:ext cx="1296355" cy="264752"/>
            </a:xfrm>
            <a:prstGeom prst="rect">
              <a:avLst/>
            </a:prstGeom>
            <a:noFill/>
          </p:spPr>
          <p:txBody>
            <a:bodyPr wrap="square" rtlCol="0">
              <a:spAutoFit/>
            </a:bodyPr>
            <a:lstStyle/>
            <a:p>
              <a:pPr algn="dist">
                <a:lnSpc>
                  <a:spcPct val="150000"/>
                </a:lnSpc>
              </a:pPr>
              <a:r>
                <a:rPr lang="ja-JP" altLang="en-US" sz="900" b="1" dirty="0">
                  <a:solidFill>
                    <a:schemeClr val="tx2"/>
                  </a:solidFill>
                  <a:latin typeface="BIZ UDPゴシック" panose="020B0400000000000000" pitchFamily="50" charset="-128"/>
                  <a:ea typeface="BIZ UDPゴシック" panose="020B0400000000000000" pitchFamily="50" charset="-128"/>
                </a:rPr>
                <a:t>より正確にデータを</a:t>
              </a:r>
              <a:endParaRPr lang="en-US" altLang="ja-JP" sz="900" b="1" dirty="0">
                <a:solidFill>
                  <a:schemeClr val="tx2"/>
                </a:solidFill>
                <a:latin typeface="BIZ UDPゴシック" panose="020B0400000000000000" pitchFamily="50" charset="-128"/>
                <a:ea typeface="BIZ UDPゴシック" panose="020B0400000000000000" pitchFamily="50" charset="-128"/>
              </a:endParaRPr>
            </a:p>
          </p:txBody>
        </p:sp>
        <p:sp>
          <p:nvSpPr>
            <p:cNvPr id="215" name="グラフに表現できるよ">
              <a:extLst>
                <a:ext uri="{FF2B5EF4-FFF2-40B4-BE49-F238E27FC236}">
                  <a16:creationId xmlns:a16="http://schemas.microsoft.com/office/drawing/2014/main" id="{B9F752CE-28BD-4C34-B0D0-9B67D6726927}"/>
                </a:ext>
              </a:extLst>
            </p:cNvPr>
            <p:cNvSpPr txBox="1"/>
            <p:nvPr/>
          </p:nvSpPr>
          <p:spPr>
            <a:xfrm>
              <a:off x="4893997" y="2898541"/>
              <a:ext cx="1541180" cy="264752"/>
            </a:xfrm>
            <a:prstGeom prst="rect">
              <a:avLst/>
            </a:prstGeom>
            <a:noFill/>
          </p:spPr>
          <p:txBody>
            <a:bodyPr wrap="square" rtlCol="0">
              <a:spAutoFit/>
            </a:bodyPr>
            <a:lstStyle/>
            <a:p>
              <a:pPr algn="dist">
                <a:lnSpc>
                  <a:spcPct val="150000"/>
                </a:lnSpc>
              </a:pPr>
              <a:r>
                <a:rPr lang="ja-JP" altLang="en-US" sz="900" b="1" dirty="0">
                  <a:solidFill>
                    <a:schemeClr val="tx2"/>
                  </a:solidFill>
                  <a:latin typeface="BIZ UDPゴシック" panose="020B0400000000000000" pitchFamily="50" charset="-128"/>
                  <a:ea typeface="BIZ UDPゴシック" panose="020B0400000000000000" pitchFamily="50" charset="-128"/>
                </a:rPr>
                <a:t>グラフに表現できるよ</a:t>
              </a:r>
              <a:endParaRPr lang="en-US" altLang="ja-JP" sz="900" b="1" dirty="0">
                <a:solidFill>
                  <a:schemeClr val="tx2"/>
                </a:solidFill>
                <a:latin typeface="BIZ UDPゴシック" panose="020B0400000000000000" pitchFamily="50" charset="-128"/>
                <a:ea typeface="BIZ UDPゴシック" panose="020B0400000000000000" pitchFamily="50" charset="-128"/>
              </a:endParaRPr>
            </a:p>
          </p:txBody>
        </p:sp>
        <p:sp>
          <p:nvSpPr>
            <p:cNvPr id="210" name="めじるし">
              <a:extLst>
                <a:ext uri="{FF2B5EF4-FFF2-40B4-BE49-F238E27FC236}">
                  <a16:creationId xmlns:a16="http://schemas.microsoft.com/office/drawing/2014/main" id="{D28F7D61-B356-4F9B-A055-498350901939}"/>
                </a:ext>
              </a:extLst>
            </p:cNvPr>
            <p:cNvSpPr txBox="1"/>
            <p:nvPr/>
          </p:nvSpPr>
          <p:spPr>
            <a:xfrm>
              <a:off x="4885780" y="2452987"/>
              <a:ext cx="312111" cy="169277"/>
            </a:xfrm>
            <a:prstGeom prst="rect">
              <a:avLst/>
            </a:prstGeom>
            <a:noFill/>
          </p:spPr>
          <p:txBody>
            <a:bodyPr wrap="square" rtlCol="0">
              <a:spAutoFit/>
            </a:bodyPr>
            <a:lstStyle/>
            <a:p>
              <a:pPr algn="dist"/>
              <a:r>
                <a:rPr lang="ja-JP" altLang="en-US" sz="500" b="1" dirty="0">
                  <a:solidFill>
                    <a:schemeClr val="tx2"/>
                  </a:solidFill>
                  <a:latin typeface="BIZ UDPゴシック" panose="020B0400000000000000" pitchFamily="50" charset="-128"/>
                  <a:ea typeface="BIZ UDPゴシック" panose="020B0400000000000000" pitchFamily="50" charset="-128"/>
                </a:rPr>
                <a:t>こま</a:t>
              </a:r>
              <a:endParaRPr kumimoji="1" lang="en-US" altLang="ja-JP" sz="500" b="1" dirty="0">
                <a:solidFill>
                  <a:schemeClr val="tx2"/>
                </a:solidFill>
                <a:latin typeface="BIZ UDPゴシック" panose="020B0400000000000000" pitchFamily="50" charset="-128"/>
                <a:ea typeface="BIZ UDPゴシック" panose="020B0400000000000000" pitchFamily="50" charset="-128"/>
              </a:endParaRPr>
            </a:p>
          </p:txBody>
        </p:sp>
        <p:sp>
          <p:nvSpPr>
            <p:cNvPr id="211" name="せん">
              <a:extLst>
                <a:ext uri="{FF2B5EF4-FFF2-40B4-BE49-F238E27FC236}">
                  <a16:creationId xmlns:a16="http://schemas.microsoft.com/office/drawing/2014/main" id="{CC9F45C2-FDA5-4435-9249-C72C74BDE2D7}"/>
                </a:ext>
              </a:extLst>
            </p:cNvPr>
            <p:cNvSpPr txBox="1"/>
            <p:nvPr/>
          </p:nvSpPr>
          <p:spPr>
            <a:xfrm>
              <a:off x="5592306" y="2453750"/>
              <a:ext cx="101930" cy="169277"/>
            </a:xfrm>
            <a:prstGeom prst="rect">
              <a:avLst/>
            </a:prstGeom>
            <a:noFill/>
          </p:spPr>
          <p:txBody>
            <a:bodyPr wrap="square" rtlCol="0">
              <a:spAutoFit/>
            </a:bodyPr>
            <a:lstStyle/>
            <a:p>
              <a:pPr algn="dist"/>
              <a:r>
                <a:rPr kumimoji="1" lang="ja-JP" altLang="en-US" sz="500" b="1" dirty="0">
                  <a:solidFill>
                    <a:schemeClr val="tx2"/>
                  </a:solidFill>
                  <a:latin typeface="BIZ UDPゴシック" panose="020B0400000000000000" pitchFamily="50" charset="-128"/>
                  <a:ea typeface="BIZ UDPゴシック" panose="020B0400000000000000" pitchFamily="50" charset="-128"/>
                </a:rPr>
                <a:t>め</a:t>
              </a:r>
              <a:endParaRPr kumimoji="1" lang="en-US" altLang="ja-JP" sz="500" b="1" dirty="0">
                <a:solidFill>
                  <a:schemeClr val="tx2"/>
                </a:solidFill>
                <a:latin typeface="BIZ UDPゴシック" panose="020B0400000000000000" pitchFamily="50" charset="-128"/>
                <a:ea typeface="BIZ UDPゴシック" panose="020B0400000000000000" pitchFamily="50" charset="-128"/>
              </a:endParaRPr>
            </a:p>
          </p:txBody>
        </p:sp>
        <p:sp>
          <p:nvSpPr>
            <p:cNvPr id="207" name="せん">
              <a:extLst>
                <a:ext uri="{FF2B5EF4-FFF2-40B4-BE49-F238E27FC236}">
                  <a16:creationId xmlns:a16="http://schemas.microsoft.com/office/drawing/2014/main" id="{407F469D-7636-407F-A97C-A95A36127358}"/>
                </a:ext>
              </a:extLst>
            </p:cNvPr>
            <p:cNvSpPr txBox="1"/>
            <p:nvPr/>
          </p:nvSpPr>
          <p:spPr>
            <a:xfrm>
              <a:off x="5113656" y="2656206"/>
              <a:ext cx="468001" cy="169277"/>
            </a:xfrm>
            <a:prstGeom prst="rect">
              <a:avLst/>
            </a:prstGeom>
            <a:noFill/>
          </p:spPr>
          <p:txBody>
            <a:bodyPr wrap="square" rtlCol="0">
              <a:spAutoFit/>
            </a:bodyPr>
            <a:lstStyle/>
            <a:p>
              <a:pPr algn="dist"/>
              <a:r>
                <a:rPr kumimoji="1" lang="ja-JP" altLang="en-US" sz="500" b="1" dirty="0">
                  <a:solidFill>
                    <a:schemeClr val="tx2"/>
                  </a:solidFill>
                  <a:latin typeface="BIZ UDPゴシック" panose="020B0400000000000000" pitchFamily="50" charset="-128"/>
                  <a:ea typeface="BIZ UDPゴシック" panose="020B0400000000000000" pitchFamily="50" charset="-128"/>
                </a:rPr>
                <a:t>せいかく</a:t>
              </a:r>
              <a:endParaRPr kumimoji="1" lang="en-US" altLang="ja-JP" sz="500" b="1" dirty="0">
                <a:solidFill>
                  <a:schemeClr val="tx2"/>
                </a:solidFill>
                <a:latin typeface="BIZ UDPゴシック" panose="020B0400000000000000" pitchFamily="50" charset="-128"/>
                <a:ea typeface="BIZ UDPゴシック" panose="020B0400000000000000" pitchFamily="50" charset="-128"/>
              </a:endParaRPr>
            </a:p>
          </p:txBody>
        </p:sp>
        <p:sp>
          <p:nvSpPr>
            <p:cNvPr id="212" name="せん">
              <a:extLst>
                <a:ext uri="{FF2B5EF4-FFF2-40B4-BE49-F238E27FC236}">
                  <a16:creationId xmlns:a16="http://schemas.microsoft.com/office/drawing/2014/main" id="{94CF2212-00A8-4576-ADFA-DA06F1180AE6}"/>
                </a:ext>
              </a:extLst>
            </p:cNvPr>
            <p:cNvSpPr txBox="1"/>
            <p:nvPr/>
          </p:nvSpPr>
          <p:spPr>
            <a:xfrm>
              <a:off x="5395753" y="2872458"/>
              <a:ext cx="522402" cy="169277"/>
            </a:xfrm>
            <a:prstGeom prst="rect">
              <a:avLst/>
            </a:prstGeom>
            <a:noFill/>
          </p:spPr>
          <p:txBody>
            <a:bodyPr wrap="square" rtlCol="0">
              <a:spAutoFit/>
            </a:bodyPr>
            <a:lstStyle/>
            <a:p>
              <a:pPr algn="dist"/>
              <a:r>
                <a:rPr kumimoji="1" lang="ja-JP" altLang="en-US" sz="500" b="1" dirty="0">
                  <a:solidFill>
                    <a:schemeClr val="tx2"/>
                  </a:solidFill>
                  <a:latin typeface="BIZ UDPゴシック" panose="020B0400000000000000" pitchFamily="50" charset="-128"/>
                  <a:ea typeface="BIZ UDPゴシック" panose="020B0400000000000000" pitchFamily="50" charset="-128"/>
                </a:rPr>
                <a:t>ひょうげん</a:t>
              </a:r>
              <a:endParaRPr kumimoji="1" lang="en-US" altLang="ja-JP" sz="500" b="1" dirty="0">
                <a:solidFill>
                  <a:schemeClr val="tx2"/>
                </a:solidFill>
                <a:latin typeface="BIZ UDPゴシック" panose="020B0400000000000000" pitchFamily="50" charset="-128"/>
                <a:ea typeface="BIZ UDPゴシック" panose="020B0400000000000000" pitchFamily="50" charset="-128"/>
              </a:endParaRPr>
            </a:p>
          </p:txBody>
        </p:sp>
      </p:grpSp>
      <p:grpSp>
        <p:nvGrpSpPr>
          <p:cNvPr id="10" name="①まず、用紙にたて軸と…">
            <a:extLst>
              <a:ext uri="{FF2B5EF4-FFF2-40B4-BE49-F238E27FC236}">
                <a16:creationId xmlns:a16="http://schemas.microsoft.com/office/drawing/2014/main" id="{481E90B2-3FBA-4BE7-BAC9-DB2FD70A8899}"/>
              </a:ext>
            </a:extLst>
          </p:cNvPr>
          <p:cNvGrpSpPr/>
          <p:nvPr/>
        </p:nvGrpSpPr>
        <p:grpSpPr>
          <a:xfrm>
            <a:off x="409824" y="1117256"/>
            <a:ext cx="5338079" cy="906767"/>
            <a:chOff x="409824" y="1117256"/>
            <a:chExt cx="5338079" cy="906767"/>
          </a:xfrm>
        </p:grpSpPr>
        <p:sp>
          <p:nvSpPr>
            <p:cNvPr id="155" name="まず、用紙にたて軸とよこ">
              <a:extLst>
                <a:ext uri="{FF2B5EF4-FFF2-40B4-BE49-F238E27FC236}">
                  <a16:creationId xmlns:a16="http://schemas.microsoft.com/office/drawing/2014/main" id="{FC5291FE-3407-4B90-B01A-EAEE92A56D84}"/>
                </a:ext>
              </a:extLst>
            </p:cNvPr>
            <p:cNvSpPr txBox="1"/>
            <p:nvPr/>
          </p:nvSpPr>
          <p:spPr>
            <a:xfrm>
              <a:off x="811738" y="1223559"/>
              <a:ext cx="4690336" cy="369332"/>
            </a:xfrm>
            <a:prstGeom prst="rect">
              <a:avLst/>
            </a:prstGeom>
            <a:noFill/>
          </p:spPr>
          <p:txBody>
            <a:bodyPr wrap="square">
              <a:spAutoFit/>
            </a:bodyPr>
            <a:lstStyle/>
            <a:p>
              <a:pPr algn="dist"/>
              <a:r>
                <a:rPr lang="ja-JP" altLang="en-US" dirty="0">
                  <a:solidFill>
                    <a:schemeClr val="tx2"/>
                  </a:solidFill>
                  <a:latin typeface="BIZ UDPゴシック" panose="020B0400000000000000" pitchFamily="50" charset="-128"/>
                  <a:ea typeface="BIZ UDPゴシック" panose="020B0400000000000000" pitchFamily="50" charset="-128"/>
                </a:rPr>
                <a:t>まず、用紙にたて軸とよこ軸を引き、</a:t>
              </a:r>
            </a:p>
          </p:txBody>
        </p:sp>
        <p:sp>
          <p:nvSpPr>
            <p:cNvPr id="157" name="①">
              <a:extLst>
                <a:ext uri="{FF2B5EF4-FFF2-40B4-BE49-F238E27FC236}">
                  <a16:creationId xmlns:a16="http://schemas.microsoft.com/office/drawing/2014/main" id="{3D951B06-F751-4D0D-AAD7-12D6135A6F11}"/>
                </a:ext>
              </a:extLst>
            </p:cNvPr>
            <p:cNvSpPr txBox="1"/>
            <p:nvPr/>
          </p:nvSpPr>
          <p:spPr>
            <a:xfrm>
              <a:off x="409824" y="1160115"/>
              <a:ext cx="464195" cy="461665"/>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①</a:t>
              </a:r>
            </a:p>
          </p:txBody>
        </p:sp>
        <p:sp>
          <p:nvSpPr>
            <p:cNvPr id="266" name="目盛りや単位、補助線">
              <a:extLst>
                <a:ext uri="{FF2B5EF4-FFF2-40B4-BE49-F238E27FC236}">
                  <a16:creationId xmlns:a16="http://schemas.microsoft.com/office/drawing/2014/main" id="{126DC878-2DB5-4A41-A0DA-C59EA3CD3B9E}"/>
                </a:ext>
              </a:extLst>
            </p:cNvPr>
            <p:cNvSpPr txBox="1"/>
            <p:nvPr/>
          </p:nvSpPr>
          <p:spPr>
            <a:xfrm>
              <a:off x="834255" y="1654691"/>
              <a:ext cx="4913648" cy="369332"/>
            </a:xfrm>
            <a:prstGeom prst="rect">
              <a:avLst/>
            </a:prstGeom>
            <a:noFill/>
          </p:spPr>
          <p:txBody>
            <a:bodyPr wrap="square">
              <a:spAutoFit/>
            </a:bodyPr>
            <a:lstStyle/>
            <a:p>
              <a:pPr algn="dist"/>
              <a:r>
                <a:rPr lang="ja-JP" altLang="en-US" dirty="0">
                  <a:solidFill>
                    <a:schemeClr val="tx2"/>
                  </a:solidFill>
                  <a:latin typeface="BIZ UDPゴシック" panose="020B0400000000000000" pitchFamily="50" charset="-128"/>
                  <a:ea typeface="BIZ UDPゴシック" panose="020B0400000000000000" pitchFamily="50" charset="-128"/>
                </a:rPr>
                <a:t>目盛りや単位、補助線などを書きます。</a:t>
              </a:r>
            </a:p>
          </p:txBody>
        </p:sp>
        <p:sp>
          <p:nvSpPr>
            <p:cNvPr id="126" name="つか">
              <a:extLst>
                <a:ext uri="{FF2B5EF4-FFF2-40B4-BE49-F238E27FC236}">
                  <a16:creationId xmlns:a16="http://schemas.microsoft.com/office/drawing/2014/main" id="{11B0E88D-C57B-42BB-93B2-9F37B7DEFA80}"/>
                </a:ext>
              </a:extLst>
            </p:cNvPr>
            <p:cNvSpPr txBox="1"/>
            <p:nvPr/>
          </p:nvSpPr>
          <p:spPr>
            <a:xfrm>
              <a:off x="1571564" y="1125409"/>
              <a:ext cx="676276" cy="215444"/>
            </a:xfrm>
            <a:prstGeom prst="rect">
              <a:avLst/>
            </a:prstGeom>
            <a:noFill/>
          </p:spPr>
          <p:txBody>
            <a:bodyPr wrap="square" rtlCol="0">
              <a:spAutoFit/>
            </a:bodyPr>
            <a:lstStyle/>
            <a:p>
              <a:pPr algn="dist" defTabSz="914377"/>
              <a:r>
                <a:rPr lang="ja-JP" altLang="en-US" sz="800" b="1" dirty="0">
                  <a:solidFill>
                    <a:schemeClr val="tx2"/>
                  </a:solidFill>
                  <a:latin typeface="BIZ UDPゴシック" panose="020B0400000000000000" pitchFamily="50" charset="-128"/>
                  <a:ea typeface="BIZ UDPゴシック" panose="020B0400000000000000" pitchFamily="50" charset="-128"/>
                </a:rPr>
                <a:t>ようし</a:t>
              </a:r>
            </a:p>
          </p:txBody>
        </p:sp>
        <p:sp>
          <p:nvSpPr>
            <p:cNvPr id="127" name="つか">
              <a:extLst>
                <a:ext uri="{FF2B5EF4-FFF2-40B4-BE49-F238E27FC236}">
                  <a16:creationId xmlns:a16="http://schemas.microsoft.com/office/drawing/2014/main" id="{6B65708E-AF0C-467F-B8E0-2214B5EE1156}"/>
                </a:ext>
              </a:extLst>
            </p:cNvPr>
            <p:cNvSpPr txBox="1"/>
            <p:nvPr/>
          </p:nvSpPr>
          <p:spPr>
            <a:xfrm>
              <a:off x="2965435" y="1128404"/>
              <a:ext cx="386723" cy="215444"/>
            </a:xfrm>
            <a:prstGeom prst="rect">
              <a:avLst/>
            </a:prstGeom>
            <a:noFill/>
          </p:spPr>
          <p:txBody>
            <a:bodyPr wrap="square" rtlCol="0">
              <a:spAutoFit/>
            </a:bodyPr>
            <a:lstStyle/>
            <a:p>
              <a:pPr algn="dist" defTabSz="914377"/>
              <a:r>
                <a:rPr lang="ja-JP" altLang="en-US" sz="800" b="1" dirty="0">
                  <a:solidFill>
                    <a:schemeClr val="tx2"/>
                  </a:solidFill>
                  <a:latin typeface="BIZ UDPゴシック" panose="020B0400000000000000" pitchFamily="50" charset="-128"/>
                  <a:ea typeface="BIZ UDPゴシック" panose="020B0400000000000000" pitchFamily="50" charset="-128"/>
                </a:rPr>
                <a:t>じく</a:t>
              </a:r>
            </a:p>
          </p:txBody>
        </p:sp>
        <p:sp>
          <p:nvSpPr>
            <p:cNvPr id="128" name="つか">
              <a:extLst>
                <a:ext uri="{FF2B5EF4-FFF2-40B4-BE49-F238E27FC236}">
                  <a16:creationId xmlns:a16="http://schemas.microsoft.com/office/drawing/2014/main" id="{64D145AD-AB14-4745-A291-8DB9342B69C2}"/>
                </a:ext>
              </a:extLst>
            </p:cNvPr>
            <p:cNvSpPr txBox="1"/>
            <p:nvPr/>
          </p:nvSpPr>
          <p:spPr>
            <a:xfrm>
              <a:off x="4063358" y="1117256"/>
              <a:ext cx="387785" cy="215444"/>
            </a:xfrm>
            <a:prstGeom prst="rect">
              <a:avLst/>
            </a:prstGeom>
            <a:noFill/>
          </p:spPr>
          <p:txBody>
            <a:bodyPr wrap="square" rtlCol="0">
              <a:spAutoFit/>
            </a:bodyPr>
            <a:lstStyle/>
            <a:p>
              <a:pPr algn="dist" defTabSz="914377"/>
              <a:r>
                <a:rPr lang="ja-JP" altLang="en-US" sz="800" b="1" dirty="0">
                  <a:solidFill>
                    <a:schemeClr val="tx2"/>
                  </a:solidFill>
                  <a:latin typeface="BIZ UDPゴシック" panose="020B0400000000000000" pitchFamily="50" charset="-128"/>
                  <a:ea typeface="BIZ UDPゴシック" panose="020B0400000000000000" pitchFamily="50" charset="-128"/>
                </a:rPr>
                <a:t>じく</a:t>
              </a:r>
            </a:p>
          </p:txBody>
        </p:sp>
        <p:sp>
          <p:nvSpPr>
            <p:cNvPr id="129" name="つか">
              <a:extLst>
                <a:ext uri="{FF2B5EF4-FFF2-40B4-BE49-F238E27FC236}">
                  <a16:creationId xmlns:a16="http://schemas.microsoft.com/office/drawing/2014/main" id="{631801DA-D1E1-4162-ADA4-022F4616DE0E}"/>
                </a:ext>
              </a:extLst>
            </p:cNvPr>
            <p:cNvSpPr txBox="1"/>
            <p:nvPr/>
          </p:nvSpPr>
          <p:spPr>
            <a:xfrm>
              <a:off x="845637" y="1550247"/>
              <a:ext cx="387785" cy="215444"/>
            </a:xfrm>
            <a:prstGeom prst="rect">
              <a:avLst/>
            </a:prstGeom>
            <a:noFill/>
          </p:spPr>
          <p:txBody>
            <a:bodyPr wrap="square" rtlCol="0">
              <a:spAutoFit/>
            </a:bodyPr>
            <a:lstStyle/>
            <a:p>
              <a:pPr algn="dist" defTabSz="914377"/>
              <a:r>
                <a:rPr lang="ja-JP" altLang="en-US" sz="800" b="1" dirty="0">
                  <a:solidFill>
                    <a:schemeClr val="tx2"/>
                  </a:solidFill>
                  <a:latin typeface="BIZ UDPゴシック" panose="020B0400000000000000" pitchFamily="50" charset="-128"/>
                  <a:ea typeface="BIZ UDPゴシック" panose="020B0400000000000000" pitchFamily="50" charset="-128"/>
                </a:rPr>
                <a:t>め</a:t>
              </a:r>
            </a:p>
          </p:txBody>
        </p:sp>
        <p:sp>
          <p:nvSpPr>
            <p:cNvPr id="130" name="つか">
              <a:extLst>
                <a:ext uri="{FF2B5EF4-FFF2-40B4-BE49-F238E27FC236}">
                  <a16:creationId xmlns:a16="http://schemas.microsoft.com/office/drawing/2014/main" id="{3C80C892-6C67-46FC-93E1-70D0BEF7046E}"/>
                </a:ext>
              </a:extLst>
            </p:cNvPr>
            <p:cNvSpPr txBox="1"/>
            <p:nvPr/>
          </p:nvSpPr>
          <p:spPr>
            <a:xfrm>
              <a:off x="1927003" y="1550246"/>
              <a:ext cx="688042" cy="215444"/>
            </a:xfrm>
            <a:prstGeom prst="rect">
              <a:avLst/>
            </a:prstGeom>
            <a:noFill/>
          </p:spPr>
          <p:txBody>
            <a:bodyPr wrap="square" rtlCol="0">
              <a:spAutoFit/>
            </a:bodyPr>
            <a:lstStyle/>
            <a:p>
              <a:pPr algn="dist" defTabSz="914377"/>
              <a:r>
                <a:rPr lang="ja-JP" altLang="en-US" sz="800" b="1" dirty="0">
                  <a:solidFill>
                    <a:schemeClr val="tx2"/>
                  </a:solidFill>
                  <a:latin typeface="BIZ UDPゴシック" panose="020B0400000000000000" pitchFamily="50" charset="-128"/>
                  <a:ea typeface="BIZ UDPゴシック" panose="020B0400000000000000" pitchFamily="50" charset="-128"/>
                </a:rPr>
                <a:t>たんい</a:t>
              </a:r>
            </a:p>
          </p:txBody>
        </p:sp>
        <p:sp>
          <p:nvSpPr>
            <p:cNvPr id="131" name="つか">
              <a:extLst>
                <a:ext uri="{FF2B5EF4-FFF2-40B4-BE49-F238E27FC236}">
                  <a16:creationId xmlns:a16="http://schemas.microsoft.com/office/drawing/2014/main" id="{6DB034EA-01BB-425A-A6FC-5C37709AF9A1}"/>
                </a:ext>
              </a:extLst>
            </p:cNvPr>
            <p:cNvSpPr txBox="1"/>
            <p:nvPr/>
          </p:nvSpPr>
          <p:spPr>
            <a:xfrm>
              <a:off x="4357027" y="1548613"/>
              <a:ext cx="367466" cy="215444"/>
            </a:xfrm>
            <a:prstGeom prst="rect">
              <a:avLst/>
            </a:prstGeom>
            <a:noFill/>
          </p:spPr>
          <p:txBody>
            <a:bodyPr wrap="square" rtlCol="0">
              <a:spAutoFit/>
            </a:bodyPr>
            <a:lstStyle/>
            <a:p>
              <a:pPr algn="dist" defTabSz="914377"/>
              <a:r>
                <a:rPr lang="ja-JP" altLang="en-US" sz="800" b="1" dirty="0">
                  <a:solidFill>
                    <a:schemeClr val="tx2"/>
                  </a:solidFill>
                  <a:latin typeface="BIZ UDPゴシック" panose="020B0400000000000000" pitchFamily="50" charset="-128"/>
                  <a:ea typeface="BIZ UDPゴシック" panose="020B0400000000000000" pitchFamily="50" charset="-128"/>
                </a:rPr>
                <a:t>か</a:t>
              </a:r>
            </a:p>
          </p:txBody>
        </p:sp>
        <p:sp>
          <p:nvSpPr>
            <p:cNvPr id="160" name="つか">
              <a:extLst>
                <a:ext uri="{FF2B5EF4-FFF2-40B4-BE49-F238E27FC236}">
                  <a16:creationId xmlns:a16="http://schemas.microsoft.com/office/drawing/2014/main" id="{286315C3-1F6D-4131-A7F3-3BDF4BCD19EE}"/>
                </a:ext>
              </a:extLst>
            </p:cNvPr>
            <p:cNvSpPr txBox="1"/>
            <p:nvPr/>
          </p:nvSpPr>
          <p:spPr>
            <a:xfrm>
              <a:off x="2695464" y="1558927"/>
              <a:ext cx="980014" cy="215444"/>
            </a:xfrm>
            <a:prstGeom prst="rect">
              <a:avLst/>
            </a:prstGeom>
            <a:noFill/>
          </p:spPr>
          <p:txBody>
            <a:bodyPr wrap="square" rtlCol="0">
              <a:spAutoFit/>
            </a:bodyPr>
            <a:lstStyle/>
            <a:p>
              <a:pPr algn="dist" defTabSz="914377"/>
              <a:r>
                <a:rPr lang="ja-JP" altLang="en-US" sz="800" b="1" dirty="0">
                  <a:solidFill>
                    <a:schemeClr val="tx2"/>
                  </a:solidFill>
                  <a:latin typeface="BIZ UDPゴシック" panose="020B0400000000000000" pitchFamily="50" charset="-128"/>
                  <a:ea typeface="BIZ UDPゴシック" panose="020B0400000000000000" pitchFamily="50" charset="-128"/>
                </a:rPr>
                <a:t>ほじょせん</a:t>
              </a:r>
            </a:p>
          </p:txBody>
        </p:sp>
        <p:sp>
          <p:nvSpPr>
            <p:cNvPr id="171" name="つか">
              <a:extLst>
                <a:ext uri="{FF2B5EF4-FFF2-40B4-BE49-F238E27FC236}">
                  <a16:creationId xmlns:a16="http://schemas.microsoft.com/office/drawing/2014/main" id="{CB008888-12E7-46FF-9E8F-5F2C2726CD42}"/>
                </a:ext>
              </a:extLst>
            </p:cNvPr>
            <p:cNvSpPr txBox="1"/>
            <p:nvPr/>
          </p:nvSpPr>
          <p:spPr>
            <a:xfrm>
              <a:off x="1137303" y="1555320"/>
              <a:ext cx="387785" cy="215444"/>
            </a:xfrm>
            <a:prstGeom prst="rect">
              <a:avLst/>
            </a:prstGeom>
            <a:noFill/>
          </p:spPr>
          <p:txBody>
            <a:bodyPr wrap="square" rtlCol="0">
              <a:spAutoFit/>
            </a:bodyPr>
            <a:lstStyle/>
            <a:p>
              <a:pPr algn="dist" defTabSz="914377"/>
              <a:r>
                <a:rPr lang="ja-JP" altLang="en-US" sz="800" b="1" dirty="0">
                  <a:solidFill>
                    <a:schemeClr val="tx2"/>
                  </a:solidFill>
                  <a:latin typeface="BIZ UDPゴシック" panose="020B0400000000000000" pitchFamily="50" charset="-128"/>
                  <a:ea typeface="BIZ UDPゴシック" panose="020B0400000000000000" pitchFamily="50" charset="-128"/>
                </a:rPr>
                <a:t>も</a:t>
              </a:r>
            </a:p>
          </p:txBody>
        </p:sp>
        <p:sp>
          <p:nvSpPr>
            <p:cNvPr id="205" name="ひ">
              <a:extLst>
                <a:ext uri="{FF2B5EF4-FFF2-40B4-BE49-F238E27FC236}">
                  <a16:creationId xmlns:a16="http://schemas.microsoft.com/office/drawing/2014/main" id="{0F5C9C84-69AE-4FEA-A8FD-FC73D11EE3A0}"/>
                </a:ext>
              </a:extLst>
            </p:cNvPr>
            <p:cNvSpPr txBox="1"/>
            <p:nvPr/>
          </p:nvSpPr>
          <p:spPr>
            <a:xfrm>
              <a:off x="4635957" y="1134954"/>
              <a:ext cx="387785" cy="215444"/>
            </a:xfrm>
            <a:prstGeom prst="rect">
              <a:avLst/>
            </a:prstGeom>
            <a:noFill/>
          </p:spPr>
          <p:txBody>
            <a:bodyPr wrap="square" rtlCol="0">
              <a:spAutoFit/>
            </a:bodyPr>
            <a:lstStyle/>
            <a:p>
              <a:pPr algn="dist" defTabSz="914377"/>
              <a:r>
                <a:rPr lang="ja-JP" altLang="en-US" sz="800" b="1" dirty="0">
                  <a:solidFill>
                    <a:schemeClr val="tx2"/>
                  </a:solidFill>
                  <a:latin typeface="BIZ UDPゴシック" panose="020B0400000000000000" pitchFamily="50" charset="-128"/>
                  <a:ea typeface="BIZ UDPゴシック" panose="020B0400000000000000" pitchFamily="50" charset="-128"/>
                </a:rPr>
                <a:t>ひ</a:t>
              </a:r>
            </a:p>
          </p:txBody>
        </p:sp>
      </p:grpSp>
      <p:grpSp>
        <p:nvGrpSpPr>
          <p:cNvPr id="232" name="前へ／次へ">
            <a:extLst>
              <a:ext uri="{FF2B5EF4-FFF2-40B4-BE49-F238E27FC236}">
                <a16:creationId xmlns:a16="http://schemas.microsoft.com/office/drawing/2014/main" id="{5486459F-F513-46EE-8D22-3A59BFFC5332}"/>
              </a:ext>
            </a:extLst>
          </p:cNvPr>
          <p:cNvGrpSpPr/>
          <p:nvPr/>
        </p:nvGrpSpPr>
        <p:grpSpPr>
          <a:xfrm>
            <a:off x="10297220" y="169989"/>
            <a:ext cx="1660749" cy="869453"/>
            <a:chOff x="10297220" y="169989"/>
            <a:chExt cx="1660749" cy="869453"/>
          </a:xfrm>
        </p:grpSpPr>
        <p:pic>
          <p:nvPicPr>
            <p:cNvPr id="234" name="図 233">
              <a:hlinkClick r:id="rId7" action="ppaction://hlinksldjump"/>
              <a:extLst>
                <a:ext uri="{FF2B5EF4-FFF2-40B4-BE49-F238E27FC236}">
                  <a16:creationId xmlns:a16="http://schemas.microsoft.com/office/drawing/2014/main" id="{53B47FE7-74C9-45E2-8C00-9A64A79C6663}"/>
                </a:ext>
              </a:extLst>
            </p:cNvPr>
            <p:cNvPicPr>
              <a:picLocks noChangeAspect="1"/>
            </p:cNvPicPr>
            <p:nvPr/>
          </p:nvPicPr>
          <p:blipFill>
            <a:blip r:embed="rId8"/>
            <a:stretch>
              <a:fillRect/>
            </a:stretch>
          </p:blipFill>
          <p:spPr>
            <a:xfrm>
              <a:off x="10297220" y="179831"/>
              <a:ext cx="737680" cy="859611"/>
            </a:xfrm>
            <a:prstGeom prst="rect">
              <a:avLst/>
            </a:prstGeom>
          </p:spPr>
        </p:pic>
        <p:pic>
          <p:nvPicPr>
            <p:cNvPr id="235" name="図 234">
              <a:hlinkClick r:id="rId9" action="ppaction://hlinksldjump"/>
              <a:extLst>
                <a:ext uri="{FF2B5EF4-FFF2-40B4-BE49-F238E27FC236}">
                  <a16:creationId xmlns:a16="http://schemas.microsoft.com/office/drawing/2014/main" id="{20DEF04A-CCAB-44A8-85AA-2FF8DD017E9C}"/>
                </a:ext>
              </a:extLst>
            </p:cNvPr>
            <p:cNvPicPr>
              <a:picLocks noChangeAspect="1"/>
            </p:cNvPicPr>
            <p:nvPr/>
          </p:nvPicPr>
          <p:blipFill>
            <a:blip r:embed="rId10"/>
            <a:stretch>
              <a:fillRect/>
            </a:stretch>
          </p:blipFill>
          <p:spPr>
            <a:xfrm>
              <a:off x="11220289" y="169989"/>
              <a:ext cx="737680" cy="859611"/>
            </a:xfrm>
            <a:prstGeom prst="rect">
              <a:avLst/>
            </a:prstGeom>
          </p:spPr>
        </p:pic>
      </p:grpSp>
      <p:grpSp>
        <p:nvGrpSpPr>
          <p:cNvPr id="17" name="②用紙にたて軸とよこ軸から・・・">
            <a:extLst>
              <a:ext uri="{FF2B5EF4-FFF2-40B4-BE49-F238E27FC236}">
                <a16:creationId xmlns:a16="http://schemas.microsoft.com/office/drawing/2014/main" id="{05BE6002-061F-4B9A-A7F3-DB3718BEE18E}"/>
              </a:ext>
            </a:extLst>
          </p:cNvPr>
          <p:cNvGrpSpPr/>
          <p:nvPr/>
        </p:nvGrpSpPr>
        <p:grpSpPr>
          <a:xfrm>
            <a:off x="7009984" y="1061905"/>
            <a:ext cx="4791818" cy="893182"/>
            <a:chOff x="7009984" y="1061905"/>
            <a:chExt cx="4791818" cy="893182"/>
          </a:xfrm>
        </p:grpSpPr>
        <p:sp>
          <p:nvSpPr>
            <p:cNvPr id="28" name="テキスト ボックス 27">
              <a:extLst>
                <a:ext uri="{FF2B5EF4-FFF2-40B4-BE49-F238E27FC236}">
                  <a16:creationId xmlns:a16="http://schemas.microsoft.com/office/drawing/2014/main" id="{6F42A59F-1997-438F-BD11-E9AD351F4766}"/>
                </a:ext>
              </a:extLst>
            </p:cNvPr>
            <p:cNvSpPr txBox="1"/>
            <p:nvPr/>
          </p:nvSpPr>
          <p:spPr>
            <a:xfrm>
              <a:off x="7411898" y="1157928"/>
              <a:ext cx="3492808" cy="369332"/>
            </a:xfrm>
            <a:prstGeom prst="rect">
              <a:avLst/>
            </a:prstGeom>
            <a:noFill/>
          </p:spPr>
          <p:txBody>
            <a:bodyPr wrap="square">
              <a:spAutoFit/>
            </a:bodyPr>
            <a:lstStyle/>
            <a:p>
              <a:pPr algn="dist"/>
              <a:r>
                <a:rPr lang="ja-JP" altLang="en-US" dirty="0">
                  <a:solidFill>
                    <a:schemeClr val="tx2"/>
                  </a:solidFill>
                  <a:latin typeface="BIZ UDPゴシック" panose="020B0400000000000000" pitchFamily="50" charset="-128"/>
                  <a:ea typeface="BIZ UDPゴシック" panose="020B0400000000000000" pitchFamily="50" charset="-128"/>
                </a:rPr>
                <a:t>用紙にたて軸とよこ軸から</a:t>
              </a:r>
            </a:p>
          </p:txBody>
        </p:sp>
        <p:sp>
          <p:nvSpPr>
            <p:cNvPr id="30" name="テキスト ボックス 29">
              <a:extLst>
                <a:ext uri="{FF2B5EF4-FFF2-40B4-BE49-F238E27FC236}">
                  <a16:creationId xmlns:a16="http://schemas.microsoft.com/office/drawing/2014/main" id="{0536E401-A74B-49E0-BE06-F927DB96675C}"/>
                </a:ext>
              </a:extLst>
            </p:cNvPr>
            <p:cNvSpPr txBox="1"/>
            <p:nvPr/>
          </p:nvSpPr>
          <p:spPr>
            <a:xfrm>
              <a:off x="7382323" y="1585755"/>
              <a:ext cx="4419479" cy="369332"/>
            </a:xfrm>
            <a:prstGeom prst="rect">
              <a:avLst/>
            </a:prstGeom>
            <a:noFill/>
          </p:spPr>
          <p:txBody>
            <a:bodyPr wrap="square">
              <a:spAutoFit/>
            </a:bodyPr>
            <a:lstStyle/>
            <a:p>
              <a:pPr algn="dist"/>
              <a:r>
                <a:rPr lang="ja-JP" altLang="en-US" dirty="0">
                  <a:solidFill>
                    <a:schemeClr val="tx2"/>
                  </a:solidFill>
                  <a:latin typeface="BIZ UDPゴシック" panose="020B0400000000000000" pitchFamily="50" charset="-128"/>
                  <a:ea typeface="BIZ UDPゴシック" panose="020B0400000000000000" pitchFamily="50" charset="-128"/>
                </a:rPr>
                <a:t>まっすぐ矢印をのばして点を書きます。</a:t>
              </a:r>
            </a:p>
          </p:txBody>
        </p:sp>
        <p:sp>
          <p:nvSpPr>
            <p:cNvPr id="50" name="どの番号のグラフが正しいかな？">
              <a:extLst>
                <a:ext uri="{FF2B5EF4-FFF2-40B4-BE49-F238E27FC236}">
                  <a16:creationId xmlns:a16="http://schemas.microsoft.com/office/drawing/2014/main" id="{3CFB8358-FF28-4309-9996-A81A700AC63E}"/>
                </a:ext>
              </a:extLst>
            </p:cNvPr>
            <p:cNvSpPr txBox="1"/>
            <p:nvPr/>
          </p:nvSpPr>
          <p:spPr>
            <a:xfrm>
              <a:off x="7009984" y="1111902"/>
              <a:ext cx="464195" cy="461665"/>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②</a:t>
              </a:r>
            </a:p>
          </p:txBody>
        </p:sp>
        <p:sp>
          <p:nvSpPr>
            <p:cNvPr id="161" name="つか">
              <a:extLst>
                <a:ext uri="{FF2B5EF4-FFF2-40B4-BE49-F238E27FC236}">
                  <a16:creationId xmlns:a16="http://schemas.microsoft.com/office/drawing/2014/main" id="{BFC41668-FDF1-47AA-9FFF-8A8A221D1218}"/>
                </a:ext>
              </a:extLst>
            </p:cNvPr>
            <p:cNvSpPr txBox="1"/>
            <p:nvPr/>
          </p:nvSpPr>
          <p:spPr>
            <a:xfrm>
              <a:off x="7429192" y="1071664"/>
              <a:ext cx="678557" cy="215444"/>
            </a:xfrm>
            <a:prstGeom prst="rect">
              <a:avLst/>
            </a:prstGeom>
            <a:noFill/>
          </p:spPr>
          <p:txBody>
            <a:bodyPr wrap="square" rtlCol="0">
              <a:spAutoFit/>
            </a:bodyPr>
            <a:lstStyle/>
            <a:p>
              <a:pPr algn="dist" defTabSz="914377"/>
              <a:r>
                <a:rPr lang="ja-JP" altLang="en-US" sz="800" b="1" dirty="0">
                  <a:solidFill>
                    <a:schemeClr val="tx2"/>
                  </a:solidFill>
                  <a:latin typeface="BIZ UDPゴシック" panose="020B0400000000000000" pitchFamily="50" charset="-128"/>
                  <a:ea typeface="BIZ UDPゴシック" panose="020B0400000000000000" pitchFamily="50" charset="-128"/>
                </a:rPr>
                <a:t>ようし</a:t>
              </a:r>
            </a:p>
          </p:txBody>
        </p:sp>
        <p:sp>
          <p:nvSpPr>
            <p:cNvPr id="162" name="つか">
              <a:extLst>
                <a:ext uri="{FF2B5EF4-FFF2-40B4-BE49-F238E27FC236}">
                  <a16:creationId xmlns:a16="http://schemas.microsoft.com/office/drawing/2014/main" id="{300930B5-6D55-49F9-8508-6F107FEA315F}"/>
                </a:ext>
              </a:extLst>
            </p:cNvPr>
            <p:cNvSpPr txBox="1"/>
            <p:nvPr/>
          </p:nvSpPr>
          <p:spPr>
            <a:xfrm>
              <a:off x="8823064" y="1077843"/>
              <a:ext cx="401290" cy="215444"/>
            </a:xfrm>
            <a:prstGeom prst="rect">
              <a:avLst/>
            </a:prstGeom>
            <a:noFill/>
          </p:spPr>
          <p:txBody>
            <a:bodyPr wrap="square" rtlCol="0">
              <a:spAutoFit/>
            </a:bodyPr>
            <a:lstStyle/>
            <a:p>
              <a:pPr algn="dist" defTabSz="914377"/>
              <a:r>
                <a:rPr lang="ja-JP" altLang="en-US" sz="800" b="1" dirty="0">
                  <a:solidFill>
                    <a:schemeClr val="tx2"/>
                  </a:solidFill>
                  <a:latin typeface="BIZ UDPゴシック" panose="020B0400000000000000" pitchFamily="50" charset="-128"/>
                  <a:ea typeface="BIZ UDPゴシック" panose="020B0400000000000000" pitchFamily="50" charset="-128"/>
                </a:rPr>
                <a:t>じく</a:t>
              </a:r>
            </a:p>
          </p:txBody>
        </p:sp>
        <p:sp>
          <p:nvSpPr>
            <p:cNvPr id="164" name="つか">
              <a:extLst>
                <a:ext uri="{FF2B5EF4-FFF2-40B4-BE49-F238E27FC236}">
                  <a16:creationId xmlns:a16="http://schemas.microsoft.com/office/drawing/2014/main" id="{F10DCFB5-D9E0-4FC4-ABAA-A23B8C76A706}"/>
                </a:ext>
              </a:extLst>
            </p:cNvPr>
            <p:cNvSpPr txBox="1"/>
            <p:nvPr/>
          </p:nvSpPr>
          <p:spPr>
            <a:xfrm>
              <a:off x="8331132" y="1487431"/>
              <a:ext cx="664740" cy="215444"/>
            </a:xfrm>
            <a:prstGeom prst="rect">
              <a:avLst/>
            </a:prstGeom>
            <a:noFill/>
          </p:spPr>
          <p:txBody>
            <a:bodyPr wrap="square" rtlCol="0">
              <a:spAutoFit/>
            </a:bodyPr>
            <a:lstStyle/>
            <a:p>
              <a:pPr algn="dist" defTabSz="914377"/>
              <a:r>
                <a:rPr lang="ja-JP" altLang="en-US" sz="800" b="1" dirty="0">
                  <a:solidFill>
                    <a:schemeClr val="tx2"/>
                  </a:solidFill>
                  <a:latin typeface="BIZ UDPゴシック" panose="020B0400000000000000" pitchFamily="50" charset="-128"/>
                  <a:ea typeface="BIZ UDPゴシック" panose="020B0400000000000000" pitchFamily="50" charset="-128"/>
                </a:rPr>
                <a:t>やじるし</a:t>
              </a:r>
            </a:p>
          </p:txBody>
        </p:sp>
        <p:sp>
          <p:nvSpPr>
            <p:cNvPr id="166" name="つか">
              <a:extLst>
                <a:ext uri="{FF2B5EF4-FFF2-40B4-BE49-F238E27FC236}">
                  <a16:creationId xmlns:a16="http://schemas.microsoft.com/office/drawing/2014/main" id="{FB86EC05-68E9-43C8-97F3-84727F423AD2}"/>
                </a:ext>
              </a:extLst>
            </p:cNvPr>
            <p:cNvSpPr txBox="1"/>
            <p:nvPr/>
          </p:nvSpPr>
          <p:spPr>
            <a:xfrm>
              <a:off x="10009891" y="1499022"/>
              <a:ext cx="422935" cy="215444"/>
            </a:xfrm>
            <a:prstGeom prst="rect">
              <a:avLst/>
            </a:prstGeom>
            <a:noFill/>
          </p:spPr>
          <p:txBody>
            <a:bodyPr wrap="square" rtlCol="0">
              <a:spAutoFit/>
            </a:bodyPr>
            <a:lstStyle/>
            <a:p>
              <a:pPr algn="dist" defTabSz="914377"/>
              <a:r>
                <a:rPr lang="ja-JP" altLang="en-US" sz="800" b="1" dirty="0">
                  <a:solidFill>
                    <a:schemeClr val="tx2"/>
                  </a:solidFill>
                  <a:latin typeface="BIZ UDPゴシック" panose="020B0400000000000000" pitchFamily="50" charset="-128"/>
                  <a:ea typeface="BIZ UDPゴシック" panose="020B0400000000000000" pitchFamily="50" charset="-128"/>
                </a:rPr>
                <a:t>てん</a:t>
              </a:r>
            </a:p>
          </p:txBody>
        </p:sp>
        <p:sp>
          <p:nvSpPr>
            <p:cNvPr id="167" name="つか">
              <a:extLst>
                <a:ext uri="{FF2B5EF4-FFF2-40B4-BE49-F238E27FC236}">
                  <a16:creationId xmlns:a16="http://schemas.microsoft.com/office/drawing/2014/main" id="{0161D19C-22CD-49E1-A5DE-415F8154490C}"/>
                </a:ext>
              </a:extLst>
            </p:cNvPr>
            <p:cNvSpPr txBox="1"/>
            <p:nvPr/>
          </p:nvSpPr>
          <p:spPr>
            <a:xfrm>
              <a:off x="10543841" y="1489225"/>
              <a:ext cx="324459" cy="215444"/>
            </a:xfrm>
            <a:prstGeom prst="rect">
              <a:avLst/>
            </a:prstGeom>
            <a:noFill/>
          </p:spPr>
          <p:txBody>
            <a:bodyPr wrap="square" rtlCol="0">
              <a:spAutoFit/>
            </a:bodyPr>
            <a:lstStyle/>
            <a:p>
              <a:pPr algn="dist" defTabSz="914377"/>
              <a:r>
                <a:rPr lang="ja-JP" altLang="en-US" sz="800" b="1" dirty="0">
                  <a:solidFill>
                    <a:schemeClr val="tx2"/>
                  </a:solidFill>
                  <a:latin typeface="BIZ UDPゴシック" panose="020B0400000000000000" pitchFamily="50" charset="-128"/>
                  <a:ea typeface="BIZ UDPゴシック" panose="020B0400000000000000" pitchFamily="50" charset="-128"/>
                </a:rPr>
                <a:t>か</a:t>
              </a:r>
            </a:p>
          </p:txBody>
        </p:sp>
        <p:sp>
          <p:nvSpPr>
            <p:cNvPr id="236" name="つか">
              <a:extLst>
                <a:ext uri="{FF2B5EF4-FFF2-40B4-BE49-F238E27FC236}">
                  <a16:creationId xmlns:a16="http://schemas.microsoft.com/office/drawing/2014/main" id="{D3F0BF3E-F346-4185-9626-A3FD9E4C7BBB}"/>
                </a:ext>
              </a:extLst>
            </p:cNvPr>
            <p:cNvSpPr txBox="1"/>
            <p:nvPr/>
          </p:nvSpPr>
          <p:spPr>
            <a:xfrm>
              <a:off x="9935554" y="1061905"/>
              <a:ext cx="401290" cy="215444"/>
            </a:xfrm>
            <a:prstGeom prst="rect">
              <a:avLst/>
            </a:prstGeom>
            <a:noFill/>
          </p:spPr>
          <p:txBody>
            <a:bodyPr wrap="square" rtlCol="0">
              <a:spAutoFit/>
            </a:bodyPr>
            <a:lstStyle/>
            <a:p>
              <a:pPr algn="dist" defTabSz="914377"/>
              <a:r>
                <a:rPr lang="ja-JP" altLang="en-US" sz="800" b="1" dirty="0">
                  <a:solidFill>
                    <a:schemeClr val="tx2"/>
                  </a:solidFill>
                  <a:latin typeface="BIZ UDPゴシック" panose="020B0400000000000000" pitchFamily="50" charset="-128"/>
                  <a:ea typeface="BIZ UDPゴシック" panose="020B0400000000000000" pitchFamily="50" charset="-128"/>
                </a:rPr>
                <a:t>じく</a:t>
              </a:r>
            </a:p>
          </p:txBody>
        </p:sp>
      </p:grpSp>
      <p:sp>
        <p:nvSpPr>
          <p:cNvPr id="163" name="フレーム">
            <a:extLst>
              <a:ext uri="{FF2B5EF4-FFF2-40B4-BE49-F238E27FC236}">
                <a16:creationId xmlns:a16="http://schemas.microsoft.com/office/drawing/2014/main" id="{2AED2F4E-2A69-49E7-B92B-5CB731F7C0AF}"/>
              </a:ext>
            </a:extLst>
          </p:cNvPr>
          <p:cNvSpPr/>
          <p:nvPr/>
        </p:nvSpPr>
        <p:spPr>
          <a:xfrm>
            <a:off x="10029941" y="8445"/>
            <a:ext cx="2151732" cy="1098715"/>
          </a:xfrm>
          <a:prstGeom prst="fram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kumimoji="1" lang="ja-JP" altLang="en-US" dirty="0">
              <a:solidFill>
                <a:schemeClr val="tx1"/>
              </a:solidFill>
            </a:endParaRPr>
          </a:p>
        </p:txBody>
      </p:sp>
    </p:spTree>
    <p:extLst>
      <p:ext uri="{BB962C8B-B14F-4D97-AF65-F5344CB8AC3E}">
        <p14:creationId xmlns:p14="http://schemas.microsoft.com/office/powerpoint/2010/main" val="1107914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250" fill="hold"/>
                                        <p:tgtEl>
                                          <p:spTgt spid="10"/>
                                        </p:tgtEl>
                                        <p:attrNameLst>
                                          <p:attrName>ppt_w</p:attrName>
                                        </p:attrNameLst>
                                      </p:cBhvr>
                                      <p:tavLst>
                                        <p:tav tm="0">
                                          <p:val>
                                            <p:fltVal val="0"/>
                                          </p:val>
                                        </p:tav>
                                        <p:tav tm="100000">
                                          <p:val>
                                            <p:strVal val="#ppt_w"/>
                                          </p:val>
                                        </p:tav>
                                      </p:tavLst>
                                    </p:anim>
                                    <p:anim calcmode="lin" valueType="num">
                                      <p:cBhvr>
                                        <p:cTn id="8" dur="1250" fill="hold"/>
                                        <p:tgtEl>
                                          <p:spTgt spid="10"/>
                                        </p:tgtEl>
                                        <p:attrNameLst>
                                          <p:attrName>ppt_h</p:attrName>
                                        </p:attrNameLst>
                                      </p:cBhvr>
                                      <p:tavLst>
                                        <p:tav tm="0">
                                          <p:val>
                                            <p:fltVal val="0"/>
                                          </p:val>
                                        </p:tav>
                                        <p:tav tm="100000">
                                          <p:val>
                                            <p:strVal val="#ppt_h"/>
                                          </p:val>
                                        </p:tav>
                                      </p:tavLst>
                                    </p:anim>
                                    <p:animEffect transition="in" filter="fade">
                                      <p:cBhvr>
                                        <p:cTn id="9" dur="1250"/>
                                        <p:tgtEl>
                                          <p:spTgt spid="10"/>
                                        </p:tgtEl>
                                      </p:cBhvr>
                                    </p:animEffect>
                                  </p:childTnLst>
                                </p:cTn>
                              </p:par>
                            </p:childTnLst>
                          </p:cTn>
                        </p:par>
                        <p:par>
                          <p:cTn id="10" fill="hold">
                            <p:stCondLst>
                              <p:cond delay="1250"/>
                            </p:stCondLst>
                            <p:childTnLst>
                              <p:par>
                                <p:cTn id="11" presetID="49" presetClass="entr" presetSubtype="0" decel="100000" fill="hold" nodeType="afterEffect">
                                  <p:stCondLst>
                                    <p:cond delay="500"/>
                                  </p:stCondLst>
                                  <p:childTnLst>
                                    <p:set>
                                      <p:cBhvr>
                                        <p:cTn id="12" dur="1" fill="hold">
                                          <p:stCondLst>
                                            <p:cond delay="0"/>
                                          </p:stCondLst>
                                        </p:cTn>
                                        <p:tgtEl>
                                          <p:spTgt spid="12"/>
                                        </p:tgtEl>
                                        <p:attrNameLst>
                                          <p:attrName>style.visibility</p:attrName>
                                        </p:attrNameLst>
                                      </p:cBhvr>
                                      <p:to>
                                        <p:strVal val="visible"/>
                                      </p:to>
                                    </p:set>
                                    <p:anim calcmode="lin" valueType="num">
                                      <p:cBhvr>
                                        <p:cTn id="13" dur="750" fill="hold"/>
                                        <p:tgtEl>
                                          <p:spTgt spid="12"/>
                                        </p:tgtEl>
                                        <p:attrNameLst>
                                          <p:attrName>ppt_w</p:attrName>
                                        </p:attrNameLst>
                                      </p:cBhvr>
                                      <p:tavLst>
                                        <p:tav tm="0">
                                          <p:val>
                                            <p:fltVal val="0"/>
                                          </p:val>
                                        </p:tav>
                                        <p:tav tm="100000">
                                          <p:val>
                                            <p:strVal val="#ppt_w"/>
                                          </p:val>
                                        </p:tav>
                                      </p:tavLst>
                                    </p:anim>
                                    <p:anim calcmode="lin" valueType="num">
                                      <p:cBhvr>
                                        <p:cTn id="14" dur="750" fill="hold"/>
                                        <p:tgtEl>
                                          <p:spTgt spid="12"/>
                                        </p:tgtEl>
                                        <p:attrNameLst>
                                          <p:attrName>ppt_h</p:attrName>
                                        </p:attrNameLst>
                                      </p:cBhvr>
                                      <p:tavLst>
                                        <p:tav tm="0">
                                          <p:val>
                                            <p:fltVal val="0"/>
                                          </p:val>
                                        </p:tav>
                                        <p:tav tm="100000">
                                          <p:val>
                                            <p:strVal val="#ppt_h"/>
                                          </p:val>
                                        </p:tav>
                                      </p:tavLst>
                                    </p:anim>
                                    <p:anim calcmode="lin" valueType="num">
                                      <p:cBhvr>
                                        <p:cTn id="15" dur="750" fill="hold"/>
                                        <p:tgtEl>
                                          <p:spTgt spid="12"/>
                                        </p:tgtEl>
                                        <p:attrNameLst>
                                          <p:attrName>style.rotation</p:attrName>
                                        </p:attrNameLst>
                                      </p:cBhvr>
                                      <p:tavLst>
                                        <p:tav tm="0">
                                          <p:val>
                                            <p:fltVal val="360"/>
                                          </p:val>
                                        </p:tav>
                                        <p:tav tm="100000">
                                          <p:val>
                                            <p:fltVal val="0"/>
                                          </p:val>
                                        </p:tav>
                                      </p:tavLst>
                                    </p:anim>
                                    <p:animEffect transition="in" filter="fade">
                                      <p:cBhvr>
                                        <p:cTn id="16" dur="750"/>
                                        <p:tgtEl>
                                          <p:spTgt spid="12"/>
                                        </p:tgtEl>
                                      </p:cBhvr>
                                    </p:animEffect>
                                  </p:childTnLst>
                                </p:cTn>
                              </p:par>
                            </p:childTnLst>
                          </p:cTn>
                        </p:par>
                        <p:par>
                          <p:cTn id="17" fill="hold">
                            <p:stCondLst>
                              <p:cond delay="2500"/>
                            </p:stCondLst>
                            <p:childTnLst>
                              <p:par>
                                <p:cTn id="18" presetID="49" presetClass="entr" presetSubtype="0" decel="100000" fill="hold" nodeType="afterEffect">
                                  <p:stCondLst>
                                    <p:cond delay="0"/>
                                  </p:stCondLst>
                                  <p:childTnLst>
                                    <p:set>
                                      <p:cBhvr>
                                        <p:cTn id="19" dur="1" fill="hold">
                                          <p:stCondLst>
                                            <p:cond delay="0"/>
                                          </p:stCondLst>
                                        </p:cTn>
                                        <p:tgtEl>
                                          <p:spTgt spid="202"/>
                                        </p:tgtEl>
                                        <p:attrNameLst>
                                          <p:attrName>style.visibility</p:attrName>
                                        </p:attrNameLst>
                                      </p:cBhvr>
                                      <p:to>
                                        <p:strVal val="visible"/>
                                      </p:to>
                                    </p:set>
                                    <p:anim calcmode="lin" valueType="num">
                                      <p:cBhvr>
                                        <p:cTn id="20" dur="750" fill="hold"/>
                                        <p:tgtEl>
                                          <p:spTgt spid="202"/>
                                        </p:tgtEl>
                                        <p:attrNameLst>
                                          <p:attrName>ppt_w</p:attrName>
                                        </p:attrNameLst>
                                      </p:cBhvr>
                                      <p:tavLst>
                                        <p:tav tm="0">
                                          <p:val>
                                            <p:fltVal val="0"/>
                                          </p:val>
                                        </p:tav>
                                        <p:tav tm="100000">
                                          <p:val>
                                            <p:strVal val="#ppt_w"/>
                                          </p:val>
                                        </p:tav>
                                      </p:tavLst>
                                    </p:anim>
                                    <p:anim calcmode="lin" valueType="num">
                                      <p:cBhvr>
                                        <p:cTn id="21" dur="750" fill="hold"/>
                                        <p:tgtEl>
                                          <p:spTgt spid="202"/>
                                        </p:tgtEl>
                                        <p:attrNameLst>
                                          <p:attrName>ppt_h</p:attrName>
                                        </p:attrNameLst>
                                      </p:cBhvr>
                                      <p:tavLst>
                                        <p:tav tm="0">
                                          <p:val>
                                            <p:fltVal val="0"/>
                                          </p:val>
                                        </p:tav>
                                        <p:tav tm="100000">
                                          <p:val>
                                            <p:strVal val="#ppt_h"/>
                                          </p:val>
                                        </p:tav>
                                      </p:tavLst>
                                    </p:anim>
                                    <p:anim calcmode="lin" valueType="num">
                                      <p:cBhvr>
                                        <p:cTn id="22" dur="750" fill="hold"/>
                                        <p:tgtEl>
                                          <p:spTgt spid="202"/>
                                        </p:tgtEl>
                                        <p:attrNameLst>
                                          <p:attrName>style.rotation</p:attrName>
                                        </p:attrNameLst>
                                      </p:cBhvr>
                                      <p:tavLst>
                                        <p:tav tm="0">
                                          <p:val>
                                            <p:fltVal val="360"/>
                                          </p:val>
                                        </p:tav>
                                        <p:tav tm="100000">
                                          <p:val>
                                            <p:fltVal val="0"/>
                                          </p:val>
                                        </p:tav>
                                      </p:tavLst>
                                    </p:anim>
                                    <p:animEffect transition="in" filter="fade">
                                      <p:cBhvr>
                                        <p:cTn id="23" dur="750"/>
                                        <p:tgtEl>
                                          <p:spTgt spid="202"/>
                                        </p:tgtEl>
                                      </p:cBhvr>
                                    </p:animEffect>
                                  </p:childTnLst>
                                </p:cTn>
                              </p:par>
                            </p:childTnLst>
                          </p:cTn>
                        </p:par>
                        <p:par>
                          <p:cTn id="24" fill="hold">
                            <p:stCondLst>
                              <p:cond delay="3250"/>
                            </p:stCondLst>
                            <p:childTnLst>
                              <p:par>
                                <p:cTn id="25" presetID="10" presetClass="entr" presetSubtype="0" fill="hold" nodeType="afterEffect">
                                  <p:stCondLst>
                                    <p:cond delay="0"/>
                                  </p:stCondLst>
                                  <p:childTnLst>
                                    <p:set>
                                      <p:cBhvr>
                                        <p:cTn id="26" dur="1" fill="hold">
                                          <p:stCondLst>
                                            <p:cond delay="0"/>
                                          </p:stCondLst>
                                        </p:cTn>
                                        <p:tgtEl>
                                          <p:spTgt spid="247"/>
                                        </p:tgtEl>
                                        <p:attrNameLst>
                                          <p:attrName>style.visibility</p:attrName>
                                        </p:attrNameLst>
                                      </p:cBhvr>
                                      <p:to>
                                        <p:strVal val="visible"/>
                                      </p:to>
                                    </p:set>
                                    <p:animEffect transition="in" filter="fade">
                                      <p:cBhvr>
                                        <p:cTn id="27" dur="750"/>
                                        <p:tgtEl>
                                          <p:spTgt spid="247"/>
                                        </p:tgtEl>
                                      </p:cBhvr>
                                    </p:animEffect>
                                  </p:childTnLst>
                                </p:cTn>
                              </p:par>
                            </p:childTnLst>
                          </p:cTn>
                        </p:par>
                        <p:par>
                          <p:cTn id="28" fill="hold">
                            <p:stCondLst>
                              <p:cond delay="4000"/>
                            </p:stCondLst>
                            <p:childTnLst>
                              <p:par>
                                <p:cTn id="29" presetID="49" presetClass="entr" presetSubtype="0" decel="100000" fill="hold" nodeType="afterEffect">
                                  <p:stCondLst>
                                    <p:cond delay="200"/>
                                  </p:stCondLst>
                                  <p:childTnLst>
                                    <p:set>
                                      <p:cBhvr>
                                        <p:cTn id="30" dur="1" fill="hold">
                                          <p:stCondLst>
                                            <p:cond delay="0"/>
                                          </p:stCondLst>
                                        </p:cTn>
                                        <p:tgtEl>
                                          <p:spTgt spid="190"/>
                                        </p:tgtEl>
                                        <p:attrNameLst>
                                          <p:attrName>style.visibility</p:attrName>
                                        </p:attrNameLst>
                                      </p:cBhvr>
                                      <p:to>
                                        <p:strVal val="visible"/>
                                      </p:to>
                                    </p:set>
                                    <p:anim calcmode="lin" valueType="num">
                                      <p:cBhvr>
                                        <p:cTn id="31" dur="750" fill="hold"/>
                                        <p:tgtEl>
                                          <p:spTgt spid="190"/>
                                        </p:tgtEl>
                                        <p:attrNameLst>
                                          <p:attrName>ppt_w</p:attrName>
                                        </p:attrNameLst>
                                      </p:cBhvr>
                                      <p:tavLst>
                                        <p:tav tm="0">
                                          <p:val>
                                            <p:fltVal val="0"/>
                                          </p:val>
                                        </p:tav>
                                        <p:tav tm="100000">
                                          <p:val>
                                            <p:strVal val="#ppt_w"/>
                                          </p:val>
                                        </p:tav>
                                      </p:tavLst>
                                    </p:anim>
                                    <p:anim calcmode="lin" valueType="num">
                                      <p:cBhvr>
                                        <p:cTn id="32" dur="750" fill="hold"/>
                                        <p:tgtEl>
                                          <p:spTgt spid="190"/>
                                        </p:tgtEl>
                                        <p:attrNameLst>
                                          <p:attrName>ppt_h</p:attrName>
                                        </p:attrNameLst>
                                      </p:cBhvr>
                                      <p:tavLst>
                                        <p:tav tm="0">
                                          <p:val>
                                            <p:fltVal val="0"/>
                                          </p:val>
                                        </p:tav>
                                        <p:tav tm="100000">
                                          <p:val>
                                            <p:strVal val="#ppt_h"/>
                                          </p:val>
                                        </p:tav>
                                      </p:tavLst>
                                    </p:anim>
                                    <p:anim calcmode="lin" valueType="num">
                                      <p:cBhvr>
                                        <p:cTn id="33" dur="750" fill="hold"/>
                                        <p:tgtEl>
                                          <p:spTgt spid="190"/>
                                        </p:tgtEl>
                                        <p:attrNameLst>
                                          <p:attrName>style.rotation</p:attrName>
                                        </p:attrNameLst>
                                      </p:cBhvr>
                                      <p:tavLst>
                                        <p:tav tm="0">
                                          <p:val>
                                            <p:fltVal val="360"/>
                                          </p:val>
                                        </p:tav>
                                        <p:tav tm="100000">
                                          <p:val>
                                            <p:fltVal val="0"/>
                                          </p:val>
                                        </p:tav>
                                      </p:tavLst>
                                    </p:anim>
                                    <p:animEffect transition="in" filter="fade">
                                      <p:cBhvr>
                                        <p:cTn id="34" dur="750"/>
                                        <p:tgtEl>
                                          <p:spTgt spid="190"/>
                                        </p:tgtEl>
                                      </p:cBhvr>
                                    </p:animEffect>
                                  </p:childTnLst>
                                </p:cTn>
                              </p:par>
                            </p:childTnLst>
                          </p:cTn>
                        </p:par>
                        <p:par>
                          <p:cTn id="35" fill="hold">
                            <p:stCondLst>
                              <p:cond delay="4950"/>
                            </p:stCondLst>
                            <p:childTnLst>
                              <p:par>
                                <p:cTn id="36" presetID="18" presetClass="entr" presetSubtype="6" fill="hold" nodeType="afterEffect">
                                  <p:stCondLst>
                                    <p:cond delay="500"/>
                                  </p:stCondLst>
                                  <p:childTnLst>
                                    <p:set>
                                      <p:cBhvr>
                                        <p:cTn id="37" dur="1" fill="hold">
                                          <p:stCondLst>
                                            <p:cond delay="0"/>
                                          </p:stCondLst>
                                        </p:cTn>
                                        <p:tgtEl>
                                          <p:spTgt spid="15"/>
                                        </p:tgtEl>
                                        <p:attrNameLst>
                                          <p:attrName>style.visibility</p:attrName>
                                        </p:attrNameLst>
                                      </p:cBhvr>
                                      <p:to>
                                        <p:strVal val="visible"/>
                                      </p:to>
                                    </p:set>
                                    <p:animEffect transition="in" filter="strips(downRight)">
                                      <p:cBhvr>
                                        <p:cTn id="38" dur="1500"/>
                                        <p:tgtEl>
                                          <p:spTgt spid="15"/>
                                        </p:tgtEl>
                                      </p:cBhvr>
                                    </p:animEffect>
                                  </p:childTnLst>
                                </p:cTn>
                              </p:par>
                            </p:childTnLst>
                          </p:cTn>
                        </p:par>
                        <p:par>
                          <p:cTn id="39" fill="hold">
                            <p:stCondLst>
                              <p:cond delay="6950"/>
                            </p:stCondLst>
                            <p:childTnLst>
                              <p:par>
                                <p:cTn id="40" presetID="18" presetClass="entr" presetSubtype="6" fill="hold" nodeType="afterEffect">
                                  <p:stCondLst>
                                    <p:cond delay="300"/>
                                  </p:stCondLst>
                                  <p:childTnLst>
                                    <p:set>
                                      <p:cBhvr>
                                        <p:cTn id="41" dur="1" fill="hold">
                                          <p:stCondLst>
                                            <p:cond delay="0"/>
                                          </p:stCondLst>
                                        </p:cTn>
                                        <p:tgtEl>
                                          <p:spTgt spid="16"/>
                                        </p:tgtEl>
                                        <p:attrNameLst>
                                          <p:attrName>style.visibility</p:attrName>
                                        </p:attrNameLst>
                                      </p:cBhvr>
                                      <p:to>
                                        <p:strVal val="visible"/>
                                      </p:to>
                                    </p:set>
                                    <p:animEffect transition="in" filter="strips(downRight)">
                                      <p:cBhvr>
                                        <p:cTn id="42" dur="1500"/>
                                        <p:tgtEl>
                                          <p:spTgt spid="16"/>
                                        </p:tgtEl>
                                      </p:cBhvr>
                                    </p:animEffect>
                                  </p:childTnLst>
                                </p:cTn>
                              </p:par>
                            </p:childTnLst>
                          </p:cTn>
                        </p:par>
                        <p:par>
                          <p:cTn id="43" fill="hold">
                            <p:stCondLst>
                              <p:cond delay="8750"/>
                            </p:stCondLst>
                            <p:childTnLst>
                              <p:par>
                                <p:cTn id="44" presetID="10" presetClass="entr" presetSubtype="0" fill="hold" nodeType="afterEffect">
                                  <p:stCondLst>
                                    <p:cond delay="0"/>
                                  </p:stCondLst>
                                  <p:childTnLst>
                                    <p:set>
                                      <p:cBhvr>
                                        <p:cTn id="45" dur="1" fill="hold">
                                          <p:stCondLst>
                                            <p:cond delay="0"/>
                                          </p:stCondLst>
                                        </p:cTn>
                                        <p:tgtEl>
                                          <p:spTgt spid="146"/>
                                        </p:tgtEl>
                                        <p:attrNameLst>
                                          <p:attrName>style.visibility</p:attrName>
                                        </p:attrNameLst>
                                      </p:cBhvr>
                                      <p:to>
                                        <p:strVal val="visible"/>
                                      </p:to>
                                    </p:set>
                                    <p:animEffect transition="in" filter="fade">
                                      <p:cBhvr>
                                        <p:cTn id="46" dur="500"/>
                                        <p:tgtEl>
                                          <p:spTgt spid="146"/>
                                        </p:tgtEl>
                                      </p:cBhvr>
                                    </p:animEffect>
                                  </p:childTnLst>
                                </p:cTn>
                              </p:par>
                            </p:childTnLst>
                          </p:cTn>
                        </p:par>
                        <p:par>
                          <p:cTn id="47" fill="hold">
                            <p:stCondLst>
                              <p:cond delay="9250"/>
                            </p:stCondLst>
                            <p:childTnLst>
                              <p:par>
                                <p:cTn id="48" presetID="22" presetClass="entr" presetSubtype="4" fill="hold" nodeType="afterEffect">
                                  <p:stCondLst>
                                    <p:cond delay="500"/>
                                  </p:stCondLst>
                                  <p:childTnLst>
                                    <p:set>
                                      <p:cBhvr>
                                        <p:cTn id="49" dur="1" fill="hold">
                                          <p:stCondLst>
                                            <p:cond delay="0"/>
                                          </p:stCondLst>
                                        </p:cTn>
                                        <p:tgtEl>
                                          <p:spTgt spid="168"/>
                                        </p:tgtEl>
                                        <p:attrNameLst>
                                          <p:attrName>style.visibility</p:attrName>
                                        </p:attrNameLst>
                                      </p:cBhvr>
                                      <p:to>
                                        <p:strVal val="visible"/>
                                      </p:to>
                                    </p:set>
                                    <p:animEffect transition="in" filter="wipe(down)">
                                      <p:cBhvr>
                                        <p:cTn id="50" dur="1000"/>
                                        <p:tgtEl>
                                          <p:spTgt spid="168"/>
                                        </p:tgtEl>
                                      </p:cBhvr>
                                    </p:animEffect>
                                  </p:childTnLst>
                                </p:cTn>
                              </p:par>
                              <p:par>
                                <p:cTn id="51" presetID="22" presetClass="entr" presetSubtype="8" fill="hold" nodeType="withEffect">
                                  <p:stCondLst>
                                    <p:cond delay="500"/>
                                  </p:stCondLst>
                                  <p:childTnLst>
                                    <p:set>
                                      <p:cBhvr>
                                        <p:cTn id="52" dur="1" fill="hold">
                                          <p:stCondLst>
                                            <p:cond delay="0"/>
                                          </p:stCondLst>
                                        </p:cTn>
                                        <p:tgtEl>
                                          <p:spTgt spid="169"/>
                                        </p:tgtEl>
                                        <p:attrNameLst>
                                          <p:attrName>style.visibility</p:attrName>
                                        </p:attrNameLst>
                                      </p:cBhvr>
                                      <p:to>
                                        <p:strVal val="visible"/>
                                      </p:to>
                                    </p:set>
                                    <p:animEffect transition="in" filter="wipe(left)">
                                      <p:cBhvr>
                                        <p:cTn id="53" dur="1000"/>
                                        <p:tgtEl>
                                          <p:spTgt spid="169"/>
                                        </p:tgtEl>
                                      </p:cBhvr>
                                    </p:animEffect>
                                  </p:childTnLst>
                                </p:cTn>
                              </p:par>
                            </p:childTnLst>
                          </p:cTn>
                        </p:par>
                        <p:par>
                          <p:cTn id="54" fill="hold">
                            <p:stCondLst>
                              <p:cond delay="10750"/>
                            </p:stCondLst>
                            <p:childTnLst>
                              <p:par>
                                <p:cTn id="55" presetID="49" presetClass="entr" presetSubtype="0" decel="100000" fill="hold" nodeType="afterEffect">
                                  <p:stCondLst>
                                    <p:cond delay="500"/>
                                  </p:stCondLst>
                                  <p:childTnLst>
                                    <p:set>
                                      <p:cBhvr>
                                        <p:cTn id="56" dur="1" fill="hold">
                                          <p:stCondLst>
                                            <p:cond delay="0"/>
                                          </p:stCondLst>
                                        </p:cTn>
                                        <p:tgtEl>
                                          <p:spTgt spid="14"/>
                                        </p:tgtEl>
                                        <p:attrNameLst>
                                          <p:attrName>style.visibility</p:attrName>
                                        </p:attrNameLst>
                                      </p:cBhvr>
                                      <p:to>
                                        <p:strVal val="visible"/>
                                      </p:to>
                                    </p:set>
                                    <p:anim calcmode="lin" valueType="num">
                                      <p:cBhvr>
                                        <p:cTn id="57" dur="750" fill="hold"/>
                                        <p:tgtEl>
                                          <p:spTgt spid="14"/>
                                        </p:tgtEl>
                                        <p:attrNameLst>
                                          <p:attrName>ppt_w</p:attrName>
                                        </p:attrNameLst>
                                      </p:cBhvr>
                                      <p:tavLst>
                                        <p:tav tm="0">
                                          <p:val>
                                            <p:fltVal val="0"/>
                                          </p:val>
                                        </p:tav>
                                        <p:tav tm="100000">
                                          <p:val>
                                            <p:strVal val="#ppt_w"/>
                                          </p:val>
                                        </p:tav>
                                      </p:tavLst>
                                    </p:anim>
                                    <p:anim calcmode="lin" valueType="num">
                                      <p:cBhvr>
                                        <p:cTn id="58" dur="750" fill="hold"/>
                                        <p:tgtEl>
                                          <p:spTgt spid="14"/>
                                        </p:tgtEl>
                                        <p:attrNameLst>
                                          <p:attrName>ppt_h</p:attrName>
                                        </p:attrNameLst>
                                      </p:cBhvr>
                                      <p:tavLst>
                                        <p:tav tm="0">
                                          <p:val>
                                            <p:fltVal val="0"/>
                                          </p:val>
                                        </p:tav>
                                        <p:tav tm="100000">
                                          <p:val>
                                            <p:strVal val="#ppt_h"/>
                                          </p:val>
                                        </p:tav>
                                      </p:tavLst>
                                    </p:anim>
                                    <p:anim calcmode="lin" valueType="num">
                                      <p:cBhvr>
                                        <p:cTn id="59" dur="750" fill="hold"/>
                                        <p:tgtEl>
                                          <p:spTgt spid="14"/>
                                        </p:tgtEl>
                                        <p:attrNameLst>
                                          <p:attrName>style.rotation</p:attrName>
                                        </p:attrNameLst>
                                      </p:cBhvr>
                                      <p:tavLst>
                                        <p:tav tm="0">
                                          <p:val>
                                            <p:fltVal val="360"/>
                                          </p:val>
                                        </p:tav>
                                        <p:tav tm="100000">
                                          <p:val>
                                            <p:fltVal val="0"/>
                                          </p:val>
                                        </p:tav>
                                      </p:tavLst>
                                    </p:anim>
                                    <p:animEffect transition="in" filter="fade">
                                      <p:cBhvr>
                                        <p:cTn id="60" dur="750"/>
                                        <p:tgtEl>
                                          <p:spTgt spid="14"/>
                                        </p:tgtEl>
                                      </p:cBhvr>
                                    </p:animEffect>
                                  </p:childTnLst>
                                </p:cTn>
                              </p:par>
                            </p:childTnLst>
                          </p:cTn>
                        </p:par>
                        <p:par>
                          <p:cTn id="61" fill="hold">
                            <p:stCondLst>
                              <p:cond delay="12000"/>
                            </p:stCondLst>
                            <p:childTnLst>
                              <p:par>
                                <p:cTn id="62" presetID="49" presetClass="entr" presetSubtype="0" decel="100000" fill="hold"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750" fill="hold"/>
                                        <p:tgtEl>
                                          <p:spTgt spid="13"/>
                                        </p:tgtEl>
                                        <p:attrNameLst>
                                          <p:attrName>ppt_w</p:attrName>
                                        </p:attrNameLst>
                                      </p:cBhvr>
                                      <p:tavLst>
                                        <p:tav tm="0">
                                          <p:val>
                                            <p:fltVal val="0"/>
                                          </p:val>
                                        </p:tav>
                                        <p:tav tm="100000">
                                          <p:val>
                                            <p:strVal val="#ppt_w"/>
                                          </p:val>
                                        </p:tav>
                                      </p:tavLst>
                                    </p:anim>
                                    <p:anim calcmode="lin" valueType="num">
                                      <p:cBhvr>
                                        <p:cTn id="65" dur="750" fill="hold"/>
                                        <p:tgtEl>
                                          <p:spTgt spid="13"/>
                                        </p:tgtEl>
                                        <p:attrNameLst>
                                          <p:attrName>ppt_h</p:attrName>
                                        </p:attrNameLst>
                                      </p:cBhvr>
                                      <p:tavLst>
                                        <p:tav tm="0">
                                          <p:val>
                                            <p:fltVal val="0"/>
                                          </p:val>
                                        </p:tav>
                                        <p:tav tm="100000">
                                          <p:val>
                                            <p:strVal val="#ppt_h"/>
                                          </p:val>
                                        </p:tav>
                                      </p:tavLst>
                                    </p:anim>
                                    <p:anim calcmode="lin" valueType="num">
                                      <p:cBhvr>
                                        <p:cTn id="66" dur="750" fill="hold"/>
                                        <p:tgtEl>
                                          <p:spTgt spid="13"/>
                                        </p:tgtEl>
                                        <p:attrNameLst>
                                          <p:attrName>style.rotation</p:attrName>
                                        </p:attrNameLst>
                                      </p:cBhvr>
                                      <p:tavLst>
                                        <p:tav tm="0">
                                          <p:val>
                                            <p:fltVal val="360"/>
                                          </p:val>
                                        </p:tav>
                                        <p:tav tm="100000">
                                          <p:val>
                                            <p:fltVal val="0"/>
                                          </p:val>
                                        </p:tav>
                                      </p:tavLst>
                                    </p:anim>
                                    <p:animEffect transition="in" filter="fade">
                                      <p:cBhvr>
                                        <p:cTn id="67" dur="750"/>
                                        <p:tgtEl>
                                          <p:spTgt spid="13"/>
                                        </p:tgtEl>
                                      </p:cBhvr>
                                    </p:animEffect>
                                  </p:childTnLst>
                                </p:cTn>
                              </p:par>
                            </p:childTnLst>
                          </p:cTn>
                        </p:par>
                        <p:par>
                          <p:cTn id="68" fill="hold">
                            <p:stCondLst>
                              <p:cond delay="12750"/>
                            </p:stCondLst>
                            <p:childTnLst>
                              <p:par>
                                <p:cTn id="69" presetID="53" presetClass="entr" presetSubtype="16" fill="hold" nodeType="afterEffect">
                                  <p:stCondLst>
                                    <p:cond delay="300"/>
                                  </p:stCondLst>
                                  <p:childTnLst>
                                    <p:set>
                                      <p:cBhvr>
                                        <p:cTn id="70" dur="1" fill="hold">
                                          <p:stCondLst>
                                            <p:cond delay="0"/>
                                          </p:stCondLst>
                                        </p:cTn>
                                        <p:tgtEl>
                                          <p:spTgt spid="17"/>
                                        </p:tgtEl>
                                        <p:attrNameLst>
                                          <p:attrName>style.visibility</p:attrName>
                                        </p:attrNameLst>
                                      </p:cBhvr>
                                      <p:to>
                                        <p:strVal val="visible"/>
                                      </p:to>
                                    </p:set>
                                    <p:anim calcmode="lin" valueType="num">
                                      <p:cBhvr>
                                        <p:cTn id="71" dur="1250" fill="hold"/>
                                        <p:tgtEl>
                                          <p:spTgt spid="17"/>
                                        </p:tgtEl>
                                        <p:attrNameLst>
                                          <p:attrName>ppt_w</p:attrName>
                                        </p:attrNameLst>
                                      </p:cBhvr>
                                      <p:tavLst>
                                        <p:tav tm="0">
                                          <p:val>
                                            <p:fltVal val="0"/>
                                          </p:val>
                                        </p:tav>
                                        <p:tav tm="100000">
                                          <p:val>
                                            <p:strVal val="#ppt_w"/>
                                          </p:val>
                                        </p:tav>
                                      </p:tavLst>
                                    </p:anim>
                                    <p:anim calcmode="lin" valueType="num">
                                      <p:cBhvr>
                                        <p:cTn id="72" dur="1250" fill="hold"/>
                                        <p:tgtEl>
                                          <p:spTgt spid="17"/>
                                        </p:tgtEl>
                                        <p:attrNameLst>
                                          <p:attrName>ppt_h</p:attrName>
                                        </p:attrNameLst>
                                      </p:cBhvr>
                                      <p:tavLst>
                                        <p:tav tm="0">
                                          <p:val>
                                            <p:fltVal val="0"/>
                                          </p:val>
                                        </p:tav>
                                        <p:tav tm="100000">
                                          <p:val>
                                            <p:strVal val="#ppt_h"/>
                                          </p:val>
                                        </p:tav>
                                      </p:tavLst>
                                    </p:anim>
                                    <p:animEffect transition="in" filter="fade">
                                      <p:cBhvr>
                                        <p:cTn id="73" dur="1250"/>
                                        <p:tgtEl>
                                          <p:spTgt spid="17"/>
                                        </p:tgtEl>
                                      </p:cBhvr>
                                    </p:animEffect>
                                  </p:childTnLst>
                                </p:cTn>
                              </p:par>
                            </p:childTnLst>
                          </p:cTn>
                        </p:par>
                        <p:par>
                          <p:cTn id="74" fill="hold">
                            <p:stCondLst>
                              <p:cond delay="14300"/>
                            </p:stCondLst>
                            <p:childTnLst>
                              <p:par>
                                <p:cTn id="75" presetID="10" presetClass="entr" presetSubtype="0" fill="hold" nodeType="afterEffect">
                                  <p:stCondLst>
                                    <p:cond delay="300"/>
                                  </p:stCondLst>
                                  <p:childTnLst>
                                    <p:set>
                                      <p:cBhvr>
                                        <p:cTn id="76" dur="1" fill="hold">
                                          <p:stCondLst>
                                            <p:cond delay="0"/>
                                          </p:stCondLst>
                                        </p:cTn>
                                        <p:tgtEl>
                                          <p:spTgt spid="98"/>
                                        </p:tgtEl>
                                        <p:attrNameLst>
                                          <p:attrName>style.visibility</p:attrName>
                                        </p:attrNameLst>
                                      </p:cBhvr>
                                      <p:to>
                                        <p:strVal val="visible"/>
                                      </p:to>
                                    </p:set>
                                    <p:animEffect transition="in" filter="fade">
                                      <p:cBhvr>
                                        <p:cTn id="77" dur="1200"/>
                                        <p:tgtEl>
                                          <p:spTgt spid="98"/>
                                        </p:tgtEl>
                                      </p:cBhvr>
                                    </p:animEffect>
                                  </p:childTnLst>
                                </p:cTn>
                              </p:par>
                            </p:childTnLst>
                          </p:cTn>
                        </p:par>
                        <p:par>
                          <p:cTn id="78" fill="hold">
                            <p:stCondLst>
                              <p:cond delay="15800"/>
                            </p:stCondLst>
                            <p:childTnLst>
                              <p:par>
                                <p:cTn id="79" presetID="21" presetClass="entr" presetSubtype="1" fill="hold" grpId="0" nodeType="afterEffect">
                                  <p:stCondLst>
                                    <p:cond delay="500"/>
                                  </p:stCondLst>
                                  <p:childTnLst>
                                    <p:set>
                                      <p:cBhvr>
                                        <p:cTn id="80" dur="1" fill="hold">
                                          <p:stCondLst>
                                            <p:cond delay="0"/>
                                          </p:stCondLst>
                                        </p:cTn>
                                        <p:tgtEl>
                                          <p:spTgt spid="33"/>
                                        </p:tgtEl>
                                        <p:attrNameLst>
                                          <p:attrName>style.visibility</p:attrName>
                                        </p:attrNameLst>
                                      </p:cBhvr>
                                      <p:to>
                                        <p:strVal val="visible"/>
                                      </p:to>
                                    </p:set>
                                    <p:animEffect transition="in" filter="wheel(1)">
                                      <p:cBhvr>
                                        <p:cTn id="81" dur="1000"/>
                                        <p:tgtEl>
                                          <p:spTgt spid="33"/>
                                        </p:tgtEl>
                                      </p:cBhvr>
                                    </p:animEffect>
                                  </p:childTnLst>
                                </p:cTn>
                              </p:par>
                              <p:par>
                                <p:cTn id="82" presetID="21" presetClass="entr" presetSubtype="1" fill="hold" grpId="0" nodeType="withEffect">
                                  <p:stCondLst>
                                    <p:cond delay="500"/>
                                  </p:stCondLst>
                                  <p:childTnLst>
                                    <p:set>
                                      <p:cBhvr>
                                        <p:cTn id="83" dur="1" fill="hold">
                                          <p:stCondLst>
                                            <p:cond delay="0"/>
                                          </p:stCondLst>
                                        </p:cTn>
                                        <p:tgtEl>
                                          <p:spTgt spid="34"/>
                                        </p:tgtEl>
                                        <p:attrNameLst>
                                          <p:attrName>style.visibility</p:attrName>
                                        </p:attrNameLst>
                                      </p:cBhvr>
                                      <p:to>
                                        <p:strVal val="visible"/>
                                      </p:to>
                                    </p:set>
                                    <p:animEffect transition="in" filter="wheel(1)">
                                      <p:cBhvr>
                                        <p:cTn id="84" dur="1000"/>
                                        <p:tgtEl>
                                          <p:spTgt spid="34"/>
                                        </p:tgtEl>
                                      </p:cBhvr>
                                    </p:animEffect>
                                  </p:childTnLst>
                                </p:cTn>
                              </p:par>
                            </p:childTnLst>
                          </p:cTn>
                        </p:par>
                        <p:par>
                          <p:cTn id="85" fill="hold">
                            <p:stCondLst>
                              <p:cond delay="17300"/>
                            </p:stCondLst>
                            <p:childTnLst>
                              <p:par>
                                <p:cTn id="86" presetID="22" presetClass="entr" presetSubtype="8" fill="hold"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left)">
                                      <p:cBhvr>
                                        <p:cTn id="88" dur="1500"/>
                                        <p:tgtEl>
                                          <p:spTgt spid="36"/>
                                        </p:tgtEl>
                                      </p:cBhvr>
                                    </p:animEffect>
                                  </p:childTnLst>
                                </p:cTn>
                              </p:par>
                              <p:par>
                                <p:cTn id="89" presetID="22" presetClass="entr" presetSubtype="4" fill="hold" nodeType="with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wipe(down)">
                                      <p:cBhvr>
                                        <p:cTn id="91" dur="1500"/>
                                        <p:tgtEl>
                                          <p:spTgt spid="37"/>
                                        </p:tgtEl>
                                      </p:cBhvr>
                                    </p:animEffect>
                                  </p:childTnLst>
                                </p:cTn>
                              </p:par>
                            </p:childTnLst>
                          </p:cTn>
                        </p:par>
                        <p:par>
                          <p:cTn id="92" fill="hold">
                            <p:stCondLst>
                              <p:cond delay="18800"/>
                            </p:stCondLst>
                            <p:childTnLst>
                              <p:par>
                                <p:cTn id="93" presetID="14" presetClass="entr" presetSubtype="10"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randombar(horizontal)">
                                      <p:cBhvr>
                                        <p:cTn id="95" dur="500"/>
                                        <p:tgtEl>
                                          <p:spTgt spid="38"/>
                                        </p:tgtEl>
                                      </p:cBhvr>
                                    </p:animEffect>
                                  </p:childTnLst>
                                </p:cTn>
                              </p:par>
                            </p:childTnLst>
                          </p:cTn>
                        </p:par>
                        <p:par>
                          <p:cTn id="96" fill="hold">
                            <p:stCondLst>
                              <p:cond delay="19300"/>
                            </p:stCondLst>
                            <p:childTnLst>
                              <p:par>
                                <p:cTn id="97" presetID="42" presetClass="entr" presetSubtype="0" fill="hold" nodeType="afterEffect">
                                  <p:stCondLst>
                                    <p:cond delay="500"/>
                                  </p:stCondLst>
                                  <p:childTnLst>
                                    <p:set>
                                      <p:cBhvr>
                                        <p:cTn id="98" dur="1" fill="hold">
                                          <p:stCondLst>
                                            <p:cond delay="0"/>
                                          </p:stCondLst>
                                        </p:cTn>
                                        <p:tgtEl>
                                          <p:spTgt spid="57"/>
                                        </p:tgtEl>
                                        <p:attrNameLst>
                                          <p:attrName>style.visibility</p:attrName>
                                        </p:attrNameLst>
                                      </p:cBhvr>
                                      <p:to>
                                        <p:strVal val="visible"/>
                                      </p:to>
                                    </p:set>
                                    <p:animEffect transition="in" filter="fade">
                                      <p:cBhvr>
                                        <p:cTn id="99" dur="1000"/>
                                        <p:tgtEl>
                                          <p:spTgt spid="57"/>
                                        </p:tgtEl>
                                      </p:cBhvr>
                                    </p:animEffect>
                                    <p:anim calcmode="lin" valueType="num">
                                      <p:cBhvr>
                                        <p:cTn id="100" dur="1000" fill="hold"/>
                                        <p:tgtEl>
                                          <p:spTgt spid="57"/>
                                        </p:tgtEl>
                                        <p:attrNameLst>
                                          <p:attrName>ppt_x</p:attrName>
                                        </p:attrNameLst>
                                      </p:cBhvr>
                                      <p:tavLst>
                                        <p:tav tm="0">
                                          <p:val>
                                            <p:strVal val="#ppt_x"/>
                                          </p:val>
                                        </p:tav>
                                        <p:tav tm="100000">
                                          <p:val>
                                            <p:strVal val="#ppt_x"/>
                                          </p:val>
                                        </p:tav>
                                      </p:tavLst>
                                    </p:anim>
                                    <p:anim calcmode="lin" valueType="num">
                                      <p:cBhvr>
                                        <p:cTn id="101" dur="1000" fill="hold"/>
                                        <p:tgtEl>
                                          <p:spTgt spid="57"/>
                                        </p:tgtEl>
                                        <p:attrNameLst>
                                          <p:attrName>ppt_y</p:attrName>
                                        </p:attrNameLst>
                                      </p:cBhvr>
                                      <p:tavLst>
                                        <p:tav tm="0">
                                          <p:val>
                                            <p:strVal val="#ppt_y+.1"/>
                                          </p:val>
                                        </p:tav>
                                        <p:tav tm="100000">
                                          <p:val>
                                            <p:strVal val="#ppt_y"/>
                                          </p:val>
                                        </p:tav>
                                      </p:tavLst>
                                    </p:anim>
                                  </p:childTnLst>
                                </p:cTn>
                              </p:par>
                            </p:childTnLst>
                          </p:cTn>
                        </p:par>
                        <p:par>
                          <p:cTn id="102" fill="hold">
                            <p:stCondLst>
                              <p:cond delay="20800"/>
                            </p:stCondLst>
                            <p:childTnLst>
                              <p:par>
                                <p:cTn id="103" presetID="18" presetClass="entr" presetSubtype="6" fill="hold" nodeType="afterEffect">
                                  <p:stCondLst>
                                    <p:cond delay="500"/>
                                  </p:stCondLst>
                                  <p:childTnLst>
                                    <p:set>
                                      <p:cBhvr>
                                        <p:cTn id="104" dur="1" fill="hold">
                                          <p:stCondLst>
                                            <p:cond delay="0"/>
                                          </p:stCondLst>
                                        </p:cTn>
                                        <p:tgtEl>
                                          <p:spTgt spid="19"/>
                                        </p:tgtEl>
                                        <p:attrNameLst>
                                          <p:attrName>style.visibility</p:attrName>
                                        </p:attrNameLst>
                                      </p:cBhvr>
                                      <p:to>
                                        <p:strVal val="visible"/>
                                      </p:to>
                                    </p:set>
                                    <p:animEffect transition="in" filter="strips(downRight)">
                                      <p:cBhvr>
                                        <p:cTn id="105" dur="1250"/>
                                        <p:tgtEl>
                                          <p:spTgt spid="19"/>
                                        </p:tgtEl>
                                      </p:cBhvr>
                                    </p:animEffect>
                                  </p:childTnLst>
                                </p:cTn>
                              </p:par>
                            </p:childTnLst>
                          </p:cTn>
                        </p:par>
                        <p:par>
                          <p:cTn id="106" fill="hold">
                            <p:stCondLst>
                              <p:cond delay="22550"/>
                            </p:stCondLst>
                            <p:childTnLst>
                              <p:par>
                                <p:cTn id="107" presetID="50" presetClass="entr" presetSubtype="0" decel="100000" fill="hold" nodeType="afterEffect">
                                  <p:stCondLst>
                                    <p:cond delay="500"/>
                                  </p:stCondLst>
                                  <p:childTnLst>
                                    <p:set>
                                      <p:cBhvr>
                                        <p:cTn id="108" dur="1" fill="hold">
                                          <p:stCondLst>
                                            <p:cond delay="0"/>
                                          </p:stCondLst>
                                        </p:cTn>
                                        <p:tgtEl>
                                          <p:spTgt spid="141"/>
                                        </p:tgtEl>
                                        <p:attrNameLst>
                                          <p:attrName>style.visibility</p:attrName>
                                        </p:attrNameLst>
                                      </p:cBhvr>
                                      <p:to>
                                        <p:strVal val="visible"/>
                                      </p:to>
                                    </p:set>
                                    <p:anim calcmode="lin" valueType="num">
                                      <p:cBhvr>
                                        <p:cTn id="109" dur="1250" fill="hold"/>
                                        <p:tgtEl>
                                          <p:spTgt spid="141"/>
                                        </p:tgtEl>
                                        <p:attrNameLst>
                                          <p:attrName>ppt_w</p:attrName>
                                        </p:attrNameLst>
                                      </p:cBhvr>
                                      <p:tavLst>
                                        <p:tav tm="0">
                                          <p:val>
                                            <p:strVal val="#ppt_w+.3"/>
                                          </p:val>
                                        </p:tav>
                                        <p:tav tm="100000">
                                          <p:val>
                                            <p:strVal val="#ppt_w"/>
                                          </p:val>
                                        </p:tav>
                                      </p:tavLst>
                                    </p:anim>
                                    <p:anim calcmode="lin" valueType="num">
                                      <p:cBhvr>
                                        <p:cTn id="110" dur="1250" fill="hold"/>
                                        <p:tgtEl>
                                          <p:spTgt spid="141"/>
                                        </p:tgtEl>
                                        <p:attrNameLst>
                                          <p:attrName>ppt_h</p:attrName>
                                        </p:attrNameLst>
                                      </p:cBhvr>
                                      <p:tavLst>
                                        <p:tav tm="0">
                                          <p:val>
                                            <p:strVal val="#ppt_h"/>
                                          </p:val>
                                        </p:tav>
                                        <p:tav tm="100000">
                                          <p:val>
                                            <p:strVal val="#ppt_h"/>
                                          </p:val>
                                        </p:tav>
                                      </p:tavLst>
                                    </p:anim>
                                    <p:animEffect transition="in" filter="fade">
                                      <p:cBhvr>
                                        <p:cTn id="111" dur="1250"/>
                                        <p:tgtEl>
                                          <p:spTgt spid="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3" grpId="0" animBg="1"/>
      <p:bldP spid="3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 name="ます目">
            <a:extLst>
              <a:ext uri="{FF2B5EF4-FFF2-40B4-BE49-F238E27FC236}">
                <a16:creationId xmlns:a16="http://schemas.microsoft.com/office/drawing/2014/main" id="{A8C0B56A-8FD7-49BB-AF36-BA7B80ECEA26}"/>
              </a:ext>
            </a:extLst>
          </p:cNvPr>
          <p:cNvGraphicFramePr>
            <a:graphicFrameLocks noGrp="1"/>
          </p:cNvGraphicFramePr>
          <p:nvPr>
            <p:extLst>
              <p:ext uri="{D42A27DB-BD31-4B8C-83A1-F6EECF244321}">
                <p14:modId xmlns:p14="http://schemas.microsoft.com/office/powerpoint/2010/main" val="3631612500"/>
              </p:ext>
            </p:extLst>
          </p:nvPr>
        </p:nvGraphicFramePr>
        <p:xfrm>
          <a:off x="6097088" y="2051895"/>
          <a:ext cx="5516877" cy="3293340"/>
        </p:xfrm>
        <a:graphic>
          <a:graphicData uri="http://schemas.openxmlformats.org/drawingml/2006/table">
            <a:tbl>
              <a:tblPr/>
              <a:tblGrid>
                <a:gridCol w="904977">
                  <a:extLst>
                    <a:ext uri="{9D8B030D-6E8A-4147-A177-3AD203B41FA5}">
                      <a16:colId xmlns:a16="http://schemas.microsoft.com/office/drawing/2014/main" val="686536149"/>
                    </a:ext>
                  </a:extLst>
                </a:gridCol>
                <a:gridCol w="922380">
                  <a:extLst>
                    <a:ext uri="{9D8B030D-6E8A-4147-A177-3AD203B41FA5}">
                      <a16:colId xmlns:a16="http://schemas.microsoft.com/office/drawing/2014/main" val="3699079175"/>
                    </a:ext>
                  </a:extLst>
                </a:gridCol>
                <a:gridCol w="922380">
                  <a:extLst>
                    <a:ext uri="{9D8B030D-6E8A-4147-A177-3AD203B41FA5}">
                      <a16:colId xmlns:a16="http://schemas.microsoft.com/office/drawing/2014/main" val="900776808"/>
                    </a:ext>
                  </a:extLst>
                </a:gridCol>
                <a:gridCol w="922380">
                  <a:extLst>
                    <a:ext uri="{9D8B030D-6E8A-4147-A177-3AD203B41FA5}">
                      <a16:colId xmlns:a16="http://schemas.microsoft.com/office/drawing/2014/main" val="2938884783"/>
                    </a:ext>
                  </a:extLst>
                </a:gridCol>
                <a:gridCol w="922380">
                  <a:extLst>
                    <a:ext uri="{9D8B030D-6E8A-4147-A177-3AD203B41FA5}">
                      <a16:colId xmlns:a16="http://schemas.microsoft.com/office/drawing/2014/main" val="3255966064"/>
                    </a:ext>
                  </a:extLst>
                </a:gridCol>
                <a:gridCol w="922380">
                  <a:extLst>
                    <a:ext uri="{9D8B030D-6E8A-4147-A177-3AD203B41FA5}">
                      <a16:colId xmlns:a16="http://schemas.microsoft.com/office/drawing/2014/main" val="1976749806"/>
                    </a:ext>
                  </a:extLst>
                </a:gridCol>
              </a:tblGrid>
              <a:tr h="274445">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extLst>
                  <a:ext uri="{0D108BD9-81ED-4DB2-BD59-A6C34878D82A}">
                    <a16:rowId xmlns:a16="http://schemas.microsoft.com/office/drawing/2014/main" val="2358511586"/>
                  </a:ext>
                </a:extLst>
              </a:tr>
              <a:tr h="274445">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extLst>
                  <a:ext uri="{0D108BD9-81ED-4DB2-BD59-A6C34878D82A}">
                    <a16:rowId xmlns:a16="http://schemas.microsoft.com/office/drawing/2014/main" val="618257531"/>
                  </a:ext>
                </a:extLst>
              </a:tr>
              <a:tr h="274445">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extLst>
                  <a:ext uri="{0D108BD9-81ED-4DB2-BD59-A6C34878D82A}">
                    <a16:rowId xmlns:a16="http://schemas.microsoft.com/office/drawing/2014/main" val="3598432351"/>
                  </a:ext>
                </a:extLst>
              </a:tr>
              <a:tr h="274445">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extLst>
                  <a:ext uri="{0D108BD9-81ED-4DB2-BD59-A6C34878D82A}">
                    <a16:rowId xmlns:a16="http://schemas.microsoft.com/office/drawing/2014/main" val="3486515790"/>
                  </a:ext>
                </a:extLst>
              </a:tr>
              <a:tr h="274445">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extLst>
                  <a:ext uri="{0D108BD9-81ED-4DB2-BD59-A6C34878D82A}">
                    <a16:rowId xmlns:a16="http://schemas.microsoft.com/office/drawing/2014/main" val="1802841539"/>
                  </a:ext>
                </a:extLst>
              </a:tr>
              <a:tr h="274445">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extLst>
                  <a:ext uri="{0D108BD9-81ED-4DB2-BD59-A6C34878D82A}">
                    <a16:rowId xmlns:a16="http://schemas.microsoft.com/office/drawing/2014/main" val="1380422716"/>
                  </a:ext>
                </a:extLst>
              </a:tr>
              <a:tr h="274445">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extLst>
                  <a:ext uri="{0D108BD9-81ED-4DB2-BD59-A6C34878D82A}">
                    <a16:rowId xmlns:a16="http://schemas.microsoft.com/office/drawing/2014/main" val="2588326377"/>
                  </a:ext>
                </a:extLst>
              </a:tr>
              <a:tr h="274445">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extLst>
                  <a:ext uri="{0D108BD9-81ED-4DB2-BD59-A6C34878D82A}">
                    <a16:rowId xmlns:a16="http://schemas.microsoft.com/office/drawing/2014/main" val="706323544"/>
                  </a:ext>
                </a:extLst>
              </a:tr>
              <a:tr h="274445">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extLst>
                  <a:ext uri="{0D108BD9-81ED-4DB2-BD59-A6C34878D82A}">
                    <a16:rowId xmlns:a16="http://schemas.microsoft.com/office/drawing/2014/main" val="3310033250"/>
                  </a:ext>
                </a:extLst>
              </a:tr>
              <a:tr h="274445">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extLst>
                  <a:ext uri="{0D108BD9-81ED-4DB2-BD59-A6C34878D82A}">
                    <a16:rowId xmlns:a16="http://schemas.microsoft.com/office/drawing/2014/main" val="400829331"/>
                  </a:ext>
                </a:extLst>
              </a:tr>
              <a:tr h="274445">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extLst>
                  <a:ext uri="{0D108BD9-81ED-4DB2-BD59-A6C34878D82A}">
                    <a16:rowId xmlns:a16="http://schemas.microsoft.com/office/drawing/2014/main" val="755271932"/>
                  </a:ext>
                </a:extLst>
              </a:tr>
              <a:tr h="274445">
                <a:tc>
                  <a:txBody>
                    <a:bodyPr/>
                    <a:lstStyle/>
                    <a:p>
                      <a:pPr algn="l"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extLst>
                  <a:ext uri="{0D108BD9-81ED-4DB2-BD59-A6C34878D82A}">
                    <a16:rowId xmlns:a16="http://schemas.microsoft.com/office/drawing/2014/main" val="2894699355"/>
                  </a:ext>
                </a:extLst>
              </a:tr>
            </a:tbl>
          </a:graphicData>
        </a:graphic>
      </p:graphicFrame>
      <p:grpSp>
        <p:nvGrpSpPr>
          <p:cNvPr id="100" name="たて軸">
            <a:extLst>
              <a:ext uri="{FF2B5EF4-FFF2-40B4-BE49-F238E27FC236}">
                <a16:creationId xmlns:a16="http://schemas.microsoft.com/office/drawing/2014/main" id="{E9D8199E-4682-4572-9F90-AA9A3BC3C2C5}"/>
              </a:ext>
            </a:extLst>
          </p:cNvPr>
          <p:cNvGrpSpPr/>
          <p:nvPr/>
        </p:nvGrpSpPr>
        <p:grpSpPr>
          <a:xfrm>
            <a:off x="5582575" y="2197113"/>
            <a:ext cx="628628" cy="2195173"/>
            <a:chOff x="5046312" y="2361392"/>
            <a:chExt cx="628628" cy="2195173"/>
          </a:xfrm>
        </p:grpSpPr>
        <p:sp>
          <p:nvSpPr>
            <p:cNvPr id="70" name="テキスト ボックス 69">
              <a:extLst>
                <a:ext uri="{FF2B5EF4-FFF2-40B4-BE49-F238E27FC236}">
                  <a16:creationId xmlns:a16="http://schemas.microsoft.com/office/drawing/2014/main" id="{8A88F48C-0BD9-4431-AA4A-0A311126A364}"/>
                </a:ext>
              </a:extLst>
            </p:cNvPr>
            <p:cNvSpPr txBox="1"/>
            <p:nvPr/>
          </p:nvSpPr>
          <p:spPr>
            <a:xfrm>
              <a:off x="5067612" y="2904327"/>
              <a:ext cx="55943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31</a:t>
              </a:r>
              <a:r>
                <a:rPr kumimoji="1" lang="ja-JP" altLang="en-US" sz="1200" b="0" i="0" u="none" strike="noStrike" kern="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a:t>
              </a:r>
            </a:p>
          </p:txBody>
        </p:sp>
        <p:sp>
          <p:nvSpPr>
            <p:cNvPr id="71" name="テキスト ボックス 70">
              <a:extLst>
                <a:ext uri="{FF2B5EF4-FFF2-40B4-BE49-F238E27FC236}">
                  <a16:creationId xmlns:a16="http://schemas.microsoft.com/office/drawing/2014/main" id="{6354BE91-2E1D-49D3-837D-4AF912656627}"/>
                </a:ext>
              </a:extLst>
            </p:cNvPr>
            <p:cNvSpPr txBox="1"/>
            <p:nvPr/>
          </p:nvSpPr>
          <p:spPr>
            <a:xfrm>
              <a:off x="5055028" y="2613263"/>
              <a:ext cx="57202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32</a:t>
              </a:r>
              <a:r>
                <a:rPr kumimoji="1" lang="ja-JP" altLang="en-US" sz="1200" b="0" i="0" u="none" strike="noStrike" kern="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a:t>
              </a:r>
            </a:p>
          </p:txBody>
        </p:sp>
        <p:sp>
          <p:nvSpPr>
            <p:cNvPr id="72" name="テキスト ボックス 71">
              <a:extLst>
                <a:ext uri="{FF2B5EF4-FFF2-40B4-BE49-F238E27FC236}">
                  <a16:creationId xmlns:a16="http://schemas.microsoft.com/office/drawing/2014/main" id="{15B149FF-FB69-43AB-BB6C-248B79728497}"/>
                </a:ext>
              </a:extLst>
            </p:cNvPr>
            <p:cNvSpPr txBox="1"/>
            <p:nvPr/>
          </p:nvSpPr>
          <p:spPr>
            <a:xfrm>
              <a:off x="5049726" y="2361392"/>
              <a:ext cx="61736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33</a:t>
              </a:r>
              <a:r>
                <a:rPr kumimoji="1" lang="ja-JP" altLang="en-US" sz="1200" b="0" i="0" u="none" strike="noStrike" kern="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a:t>
              </a:r>
            </a:p>
          </p:txBody>
        </p:sp>
        <p:sp>
          <p:nvSpPr>
            <p:cNvPr id="75" name="テキスト ボックス 74">
              <a:extLst>
                <a:ext uri="{FF2B5EF4-FFF2-40B4-BE49-F238E27FC236}">
                  <a16:creationId xmlns:a16="http://schemas.microsoft.com/office/drawing/2014/main" id="{071BB88E-EB54-4C88-AF28-4FF63D059D7C}"/>
                </a:ext>
              </a:extLst>
            </p:cNvPr>
            <p:cNvSpPr txBox="1"/>
            <p:nvPr/>
          </p:nvSpPr>
          <p:spPr>
            <a:xfrm>
              <a:off x="5052939" y="3150571"/>
              <a:ext cx="61736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30</a:t>
              </a:r>
              <a:r>
                <a:rPr kumimoji="1" lang="ja-JP" altLang="en-US" sz="1200" b="0" i="0" u="none" strike="noStrike" kern="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a:t>
              </a:r>
            </a:p>
          </p:txBody>
        </p:sp>
        <p:sp>
          <p:nvSpPr>
            <p:cNvPr id="76" name="テキスト ボックス 75">
              <a:extLst>
                <a:ext uri="{FF2B5EF4-FFF2-40B4-BE49-F238E27FC236}">
                  <a16:creationId xmlns:a16="http://schemas.microsoft.com/office/drawing/2014/main" id="{1E9F74BA-9AEB-4FF1-8220-DE995A568D20}"/>
                </a:ext>
              </a:extLst>
            </p:cNvPr>
            <p:cNvSpPr txBox="1"/>
            <p:nvPr/>
          </p:nvSpPr>
          <p:spPr>
            <a:xfrm>
              <a:off x="5053862" y="3717170"/>
              <a:ext cx="60260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28</a:t>
              </a:r>
              <a:r>
                <a:rPr kumimoji="1" lang="ja-JP" altLang="en-US" sz="1200" b="0" i="0" u="none" strike="noStrike" kern="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a:t>
              </a:r>
            </a:p>
          </p:txBody>
        </p:sp>
        <p:sp>
          <p:nvSpPr>
            <p:cNvPr id="77" name="テキスト ボックス 76">
              <a:extLst>
                <a:ext uri="{FF2B5EF4-FFF2-40B4-BE49-F238E27FC236}">
                  <a16:creationId xmlns:a16="http://schemas.microsoft.com/office/drawing/2014/main" id="{1585E0BD-64E2-42B7-B9CE-6E6154470464}"/>
                </a:ext>
              </a:extLst>
            </p:cNvPr>
            <p:cNvSpPr txBox="1"/>
            <p:nvPr/>
          </p:nvSpPr>
          <p:spPr>
            <a:xfrm>
              <a:off x="5050178" y="3991993"/>
              <a:ext cx="61736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27</a:t>
              </a:r>
              <a:r>
                <a:rPr kumimoji="1" lang="ja-JP" altLang="en-US" sz="1200" b="0" i="0" u="none" strike="noStrike" kern="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a:t>
              </a:r>
            </a:p>
          </p:txBody>
        </p:sp>
        <p:sp>
          <p:nvSpPr>
            <p:cNvPr id="78" name="テキスト ボックス 77">
              <a:extLst>
                <a:ext uri="{FF2B5EF4-FFF2-40B4-BE49-F238E27FC236}">
                  <a16:creationId xmlns:a16="http://schemas.microsoft.com/office/drawing/2014/main" id="{E8ADB82D-9317-4991-BCF7-EF0026954F74}"/>
                </a:ext>
              </a:extLst>
            </p:cNvPr>
            <p:cNvSpPr txBox="1"/>
            <p:nvPr/>
          </p:nvSpPr>
          <p:spPr>
            <a:xfrm>
              <a:off x="5046312" y="3438140"/>
              <a:ext cx="61736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29</a:t>
              </a:r>
              <a:r>
                <a:rPr kumimoji="1" lang="ja-JP" altLang="en-US" sz="1200" b="0" i="0" u="none" strike="noStrike" kern="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a:t>
              </a:r>
            </a:p>
          </p:txBody>
        </p:sp>
        <p:sp>
          <p:nvSpPr>
            <p:cNvPr id="79" name="テキスト ボックス 78">
              <a:extLst>
                <a:ext uri="{FF2B5EF4-FFF2-40B4-BE49-F238E27FC236}">
                  <a16:creationId xmlns:a16="http://schemas.microsoft.com/office/drawing/2014/main" id="{4DA74809-B08A-4DD8-8E3F-B7EE99D2B9E6}"/>
                </a:ext>
              </a:extLst>
            </p:cNvPr>
            <p:cNvSpPr txBox="1"/>
            <p:nvPr/>
          </p:nvSpPr>
          <p:spPr>
            <a:xfrm>
              <a:off x="5057575" y="4279566"/>
              <a:ext cx="61736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26</a:t>
              </a:r>
              <a:r>
                <a:rPr kumimoji="1" lang="ja-JP" altLang="en-US" sz="1200" b="0" i="0" u="none" strike="noStrike" kern="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a:t>
              </a:r>
            </a:p>
          </p:txBody>
        </p:sp>
      </p:grpSp>
      <p:sp>
        <p:nvSpPr>
          <p:cNvPr id="80" name="フローチャート: 結合子 79">
            <a:extLst>
              <a:ext uri="{FF2B5EF4-FFF2-40B4-BE49-F238E27FC236}">
                <a16:creationId xmlns:a16="http://schemas.microsoft.com/office/drawing/2014/main" id="{5455D8B0-5042-4D94-B394-4DC7EDAAD34A}"/>
              </a:ext>
            </a:extLst>
          </p:cNvPr>
          <p:cNvSpPr>
            <a:spLocks noChangeAspect="1"/>
          </p:cNvSpPr>
          <p:nvPr/>
        </p:nvSpPr>
        <p:spPr>
          <a:xfrm>
            <a:off x="6932291" y="3634033"/>
            <a:ext cx="145176" cy="145176"/>
          </a:xfrm>
          <a:prstGeom prst="flowChartConnector">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chemeClr val="tx2"/>
              </a:solidFill>
              <a:effectLst/>
              <a:uLnTx/>
              <a:uFillTx/>
              <a:latin typeface="游ゴシック" panose="020F0502020204030204"/>
              <a:ea typeface="游ゴシック" panose="020B0400000000000000" pitchFamily="50" charset="-128"/>
              <a:cs typeface="+mn-cs"/>
            </a:endParaRPr>
          </a:p>
        </p:txBody>
      </p:sp>
      <p:sp>
        <p:nvSpPr>
          <p:cNvPr id="81" name="フローチャート: 結合子 80">
            <a:extLst>
              <a:ext uri="{FF2B5EF4-FFF2-40B4-BE49-F238E27FC236}">
                <a16:creationId xmlns:a16="http://schemas.microsoft.com/office/drawing/2014/main" id="{E50937E4-9706-492A-BC1C-C107BAD33A51}"/>
              </a:ext>
            </a:extLst>
          </p:cNvPr>
          <p:cNvSpPr>
            <a:spLocks noChangeAspect="1"/>
          </p:cNvSpPr>
          <p:nvPr/>
        </p:nvSpPr>
        <p:spPr>
          <a:xfrm>
            <a:off x="7846153" y="2245240"/>
            <a:ext cx="145176" cy="145176"/>
          </a:xfrm>
          <a:prstGeom prst="flowChartConnector">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chemeClr val="tx2"/>
              </a:solidFill>
              <a:effectLst/>
              <a:uLnTx/>
              <a:uFillTx/>
              <a:latin typeface="游ゴシック" panose="020F0502020204030204"/>
              <a:ea typeface="游ゴシック" panose="020B0400000000000000" pitchFamily="50" charset="-128"/>
              <a:cs typeface="+mn-cs"/>
            </a:endParaRPr>
          </a:p>
        </p:txBody>
      </p:sp>
      <p:sp>
        <p:nvSpPr>
          <p:cNvPr id="83" name="フローチャート: 結合子 82">
            <a:extLst>
              <a:ext uri="{FF2B5EF4-FFF2-40B4-BE49-F238E27FC236}">
                <a16:creationId xmlns:a16="http://schemas.microsoft.com/office/drawing/2014/main" id="{8640AACF-FA18-4A5A-AA40-918CB9A7EF45}"/>
              </a:ext>
            </a:extLst>
          </p:cNvPr>
          <p:cNvSpPr>
            <a:spLocks noChangeAspect="1"/>
          </p:cNvSpPr>
          <p:nvPr/>
        </p:nvSpPr>
        <p:spPr>
          <a:xfrm>
            <a:off x="8775819" y="2801570"/>
            <a:ext cx="145176" cy="145176"/>
          </a:xfrm>
          <a:prstGeom prst="flowChartConnector">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chemeClr val="tx2"/>
              </a:solidFill>
              <a:effectLst/>
              <a:uLnTx/>
              <a:uFillTx/>
              <a:latin typeface="游ゴシック" panose="020F0502020204030204"/>
              <a:ea typeface="游ゴシック" panose="020B0400000000000000" pitchFamily="50" charset="-128"/>
              <a:cs typeface="+mn-cs"/>
            </a:endParaRPr>
          </a:p>
        </p:txBody>
      </p:sp>
      <p:sp>
        <p:nvSpPr>
          <p:cNvPr id="84" name="フローチャート: 結合子 83">
            <a:extLst>
              <a:ext uri="{FF2B5EF4-FFF2-40B4-BE49-F238E27FC236}">
                <a16:creationId xmlns:a16="http://schemas.microsoft.com/office/drawing/2014/main" id="{5843BC40-CD39-43A6-BC3D-6381710DAB3E}"/>
              </a:ext>
            </a:extLst>
          </p:cNvPr>
          <p:cNvSpPr>
            <a:spLocks noChangeAspect="1"/>
          </p:cNvSpPr>
          <p:nvPr/>
        </p:nvSpPr>
        <p:spPr>
          <a:xfrm>
            <a:off x="9697260" y="3073109"/>
            <a:ext cx="145176" cy="145176"/>
          </a:xfrm>
          <a:prstGeom prst="flowChartConnector">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chemeClr val="tx2"/>
              </a:solidFill>
              <a:effectLst/>
              <a:uLnTx/>
              <a:uFillTx/>
              <a:latin typeface="游ゴシック" panose="020F0502020204030204"/>
              <a:ea typeface="游ゴシック" panose="020B0400000000000000" pitchFamily="50" charset="-128"/>
              <a:cs typeface="+mn-cs"/>
            </a:endParaRPr>
          </a:p>
        </p:txBody>
      </p:sp>
      <p:sp>
        <p:nvSpPr>
          <p:cNvPr id="85" name="フローチャート: 結合子 84">
            <a:extLst>
              <a:ext uri="{FF2B5EF4-FFF2-40B4-BE49-F238E27FC236}">
                <a16:creationId xmlns:a16="http://schemas.microsoft.com/office/drawing/2014/main" id="{A15A2A8E-3266-4313-BEBC-921A73758508}"/>
              </a:ext>
            </a:extLst>
          </p:cNvPr>
          <p:cNvSpPr>
            <a:spLocks noChangeAspect="1"/>
          </p:cNvSpPr>
          <p:nvPr/>
        </p:nvSpPr>
        <p:spPr>
          <a:xfrm>
            <a:off x="10624863" y="3905083"/>
            <a:ext cx="145176" cy="145176"/>
          </a:xfrm>
          <a:prstGeom prst="flowChartConnector">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chemeClr val="tx2"/>
              </a:solidFill>
              <a:effectLst/>
              <a:uLnTx/>
              <a:uFillTx/>
              <a:latin typeface="游ゴシック" panose="020F0502020204030204"/>
              <a:ea typeface="游ゴシック" panose="020B0400000000000000" pitchFamily="50" charset="-128"/>
              <a:cs typeface="+mn-cs"/>
            </a:endParaRPr>
          </a:p>
        </p:txBody>
      </p:sp>
      <p:cxnSp>
        <p:nvCxnSpPr>
          <p:cNvPr id="109" name="直線コネクタ 108">
            <a:extLst>
              <a:ext uri="{FF2B5EF4-FFF2-40B4-BE49-F238E27FC236}">
                <a16:creationId xmlns:a16="http://schemas.microsoft.com/office/drawing/2014/main" id="{9722CEF1-C677-4274-B713-BB1CB84EC50C}"/>
              </a:ext>
            </a:extLst>
          </p:cNvPr>
          <p:cNvCxnSpPr>
            <a:cxnSpLocks/>
          </p:cNvCxnSpPr>
          <p:nvPr/>
        </p:nvCxnSpPr>
        <p:spPr>
          <a:xfrm flipV="1">
            <a:off x="7011870" y="2302524"/>
            <a:ext cx="913862" cy="1388793"/>
          </a:xfrm>
          <a:prstGeom prst="line">
            <a:avLst/>
          </a:prstGeom>
          <a:ln w="38100">
            <a:solidFill>
              <a:schemeClr val="tx2"/>
            </a:solidFill>
          </a:ln>
        </p:spPr>
        <p:style>
          <a:lnRef idx="1">
            <a:schemeClr val="dk1"/>
          </a:lnRef>
          <a:fillRef idx="0">
            <a:schemeClr val="dk1"/>
          </a:fillRef>
          <a:effectRef idx="0">
            <a:schemeClr val="dk1"/>
          </a:effectRef>
          <a:fontRef idx="minor">
            <a:schemeClr val="tx1"/>
          </a:fontRef>
        </p:style>
      </p:cxnSp>
      <p:cxnSp>
        <p:nvCxnSpPr>
          <p:cNvPr id="114" name="直線コネクタ 113">
            <a:extLst>
              <a:ext uri="{FF2B5EF4-FFF2-40B4-BE49-F238E27FC236}">
                <a16:creationId xmlns:a16="http://schemas.microsoft.com/office/drawing/2014/main" id="{1C64E36D-0908-4600-8C8C-B2FC604E94BD}"/>
              </a:ext>
            </a:extLst>
          </p:cNvPr>
          <p:cNvCxnSpPr>
            <a:cxnSpLocks/>
          </p:cNvCxnSpPr>
          <p:nvPr/>
        </p:nvCxnSpPr>
        <p:spPr>
          <a:xfrm flipH="1" flipV="1">
            <a:off x="7894880" y="2301381"/>
            <a:ext cx="988754" cy="611224"/>
          </a:xfrm>
          <a:prstGeom prst="line">
            <a:avLst/>
          </a:prstGeom>
          <a:ln w="38100">
            <a:solidFill>
              <a:schemeClr val="tx2"/>
            </a:solidFill>
          </a:ln>
        </p:spPr>
        <p:style>
          <a:lnRef idx="1">
            <a:schemeClr val="dk1"/>
          </a:lnRef>
          <a:fillRef idx="0">
            <a:schemeClr val="dk1"/>
          </a:fillRef>
          <a:effectRef idx="0">
            <a:schemeClr val="dk1"/>
          </a:effectRef>
          <a:fontRef idx="minor">
            <a:schemeClr val="tx1"/>
          </a:fontRef>
        </p:style>
      </p:cxnSp>
      <p:cxnSp>
        <p:nvCxnSpPr>
          <p:cNvPr id="117" name="直線コネクタ 116">
            <a:extLst>
              <a:ext uri="{FF2B5EF4-FFF2-40B4-BE49-F238E27FC236}">
                <a16:creationId xmlns:a16="http://schemas.microsoft.com/office/drawing/2014/main" id="{FB89292F-D943-46CE-8184-4C93D4026A75}"/>
              </a:ext>
            </a:extLst>
          </p:cNvPr>
          <p:cNvCxnSpPr>
            <a:cxnSpLocks/>
          </p:cNvCxnSpPr>
          <p:nvPr/>
        </p:nvCxnSpPr>
        <p:spPr>
          <a:xfrm flipH="1" flipV="1">
            <a:off x="8801579" y="2874158"/>
            <a:ext cx="988338" cy="268942"/>
          </a:xfrm>
          <a:prstGeom prst="line">
            <a:avLst/>
          </a:prstGeom>
          <a:ln w="38100">
            <a:solidFill>
              <a:schemeClr val="tx2"/>
            </a:solidFill>
          </a:ln>
        </p:spPr>
        <p:style>
          <a:lnRef idx="1">
            <a:schemeClr val="dk1"/>
          </a:lnRef>
          <a:fillRef idx="0">
            <a:schemeClr val="dk1"/>
          </a:fillRef>
          <a:effectRef idx="0">
            <a:schemeClr val="dk1"/>
          </a:effectRef>
          <a:fontRef idx="minor">
            <a:schemeClr val="tx1"/>
          </a:fontRef>
        </p:style>
      </p:cxnSp>
      <p:cxnSp>
        <p:nvCxnSpPr>
          <p:cNvPr id="121" name="直線コネクタ 120">
            <a:extLst>
              <a:ext uri="{FF2B5EF4-FFF2-40B4-BE49-F238E27FC236}">
                <a16:creationId xmlns:a16="http://schemas.microsoft.com/office/drawing/2014/main" id="{B7EE8E68-78FB-4F78-A2A0-339999B6CFA5}"/>
              </a:ext>
            </a:extLst>
          </p:cNvPr>
          <p:cNvCxnSpPr>
            <a:cxnSpLocks/>
            <a:stCxn id="85" idx="1"/>
          </p:cNvCxnSpPr>
          <p:nvPr/>
        </p:nvCxnSpPr>
        <p:spPr>
          <a:xfrm flipH="1" flipV="1">
            <a:off x="9790216" y="3163018"/>
            <a:ext cx="855908" cy="763326"/>
          </a:xfrm>
          <a:prstGeom prst="line">
            <a:avLst/>
          </a:prstGeom>
          <a:ln w="38100">
            <a:solidFill>
              <a:schemeClr val="tx2"/>
            </a:solidFill>
          </a:ln>
        </p:spPr>
        <p:style>
          <a:lnRef idx="1">
            <a:schemeClr val="dk1"/>
          </a:lnRef>
          <a:fillRef idx="0">
            <a:schemeClr val="dk1"/>
          </a:fillRef>
          <a:effectRef idx="0">
            <a:schemeClr val="dk1"/>
          </a:effectRef>
          <a:fontRef idx="minor">
            <a:schemeClr val="tx1"/>
          </a:fontRef>
        </p:style>
      </p:cxnSp>
      <p:pic>
        <p:nvPicPr>
          <p:cNvPr id="123" name="定規画像">
            <a:extLst>
              <a:ext uri="{FF2B5EF4-FFF2-40B4-BE49-F238E27FC236}">
                <a16:creationId xmlns:a16="http://schemas.microsoft.com/office/drawing/2014/main" id="{C38A56E6-5C55-462C-841C-B49B21B16949}"/>
              </a:ext>
            </a:extLst>
          </p:cNvPr>
          <p:cNvPicPr>
            <a:picLocks noChangeAspect="1"/>
          </p:cNvPicPr>
          <p:nvPr/>
        </p:nvPicPr>
        <p:blipFill>
          <a:blip r:embed="rId2"/>
          <a:stretch>
            <a:fillRect/>
          </a:stretch>
        </p:blipFill>
        <p:spPr>
          <a:xfrm rot="6110801">
            <a:off x="9613179" y="2929838"/>
            <a:ext cx="1633870" cy="2310584"/>
          </a:xfrm>
          <a:prstGeom prst="rect">
            <a:avLst/>
          </a:prstGeom>
        </p:spPr>
      </p:pic>
      <p:pic>
        <p:nvPicPr>
          <p:cNvPr id="124" name="鉛筆画像">
            <a:extLst>
              <a:ext uri="{FF2B5EF4-FFF2-40B4-BE49-F238E27FC236}">
                <a16:creationId xmlns:a16="http://schemas.microsoft.com/office/drawing/2014/main" id="{C4C316D9-3FFB-4BA6-B665-7DA969453BB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rot="13593777">
            <a:off x="10109443" y="2131139"/>
            <a:ext cx="278712" cy="1231515"/>
          </a:xfrm>
          <a:prstGeom prst="rect">
            <a:avLst/>
          </a:prstGeom>
        </p:spPr>
      </p:pic>
      <p:sp>
        <p:nvSpPr>
          <p:cNvPr id="131" name="テキスト ボックス 130">
            <a:extLst>
              <a:ext uri="{FF2B5EF4-FFF2-40B4-BE49-F238E27FC236}">
                <a16:creationId xmlns:a16="http://schemas.microsoft.com/office/drawing/2014/main" id="{E585E918-D334-4E32-9501-EB6C9768B334}"/>
              </a:ext>
            </a:extLst>
          </p:cNvPr>
          <p:cNvSpPr txBox="1"/>
          <p:nvPr/>
        </p:nvSpPr>
        <p:spPr>
          <a:xfrm>
            <a:off x="5610773" y="4377757"/>
            <a:ext cx="61736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25</a:t>
            </a:r>
            <a:r>
              <a:rPr kumimoji="1" lang="ja-JP" altLang="en-US" sz="1200" b="0" i="0" u="none" strike="noStrike" kern="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a:t>
            </a:r>
          </a:p>
        </p:txBody>
      </p:sp>
      <p:sp>
        <p:nvSpPr>
          <p:cNvPr id="132" name="テキスト ボックス 131">
            <a:extLst>
              <a:ext uri="{FF2B5EF4-FFF2-40B4-BE49-F238E27FC236}">
                <a16:creationId xmlns:a16="http://schemas.microsoft.com/office/drawing/2014/main" id="{49F0F4FF-E3A4-41E9-B127-DDA9DB41877A}"/>
              </a:ext>
            </a:extLst>
          </p:cNvPr>
          <p:cNvSpPr txBox="1"/>
          <p:nvPr/>
        </p:nvSpPr>
        <p:spPr>
          <a:xfrm>
            <a:off x="5610773" y="4657157"/>
            <a:ext cx="61736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24</a:t>
            </a:r>
            <a:r>
              <a:rPr kumimoji="1" lang="ja-JP" altLang="en-US" sz="1200" b="0" i="0" u="none" strike="noStrike" kern="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a:t>
            </a:r>
          </a:p>
        </p:txBody>
      </p:sp>
      <p:sp>
        <p:nvSpPr>
          <p:cNvPr id="133" name="テキスト ボックス 132">
            <a:extLst>
              <a:ext uri="{FF2B5EF4-FFF2-40B4-BE49-F238E27FC236}">
                <a16:creationId xmlns:a16="http://schemas.microsoft.com/office/drawing/2014/main" id="{55B9F14B-F4AE-4DEA-9378-48B0D7F98928}"/>
              </a:ext>
            </a:extLst>
          </p:cNvPr>
          <p:cNvSpPr txBox="1"/>
          <p:nvPr/>
        </p:nvSpPr>
        <p:spPr>
          <a:xfrm>
            <a:off x="5610776" y="4928093"/>
            <a:ext cx="61736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2</a:t>
            </a:r>
            <a:r>
              <a:rPr kumimoji="1" lang="ja-JP" altLang="en-US" sz="1200" b="0" i="0" u="none" strike="noStrike" kern="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３℃</a:t>
            </a:r>
          </a:p>
        </p:txBody>
      </p:sp>
      <p:grpSp>
        <p:nvGrpSpPr>
          <p:cNvPr id="93" name="作成手順">
            <a:extLst>
              <a:ext uri="{FF2B5EF4-FFF2-40B4-BE49-F238E27FC236}">
                <a16:creationId xmlns:a16="http://schemas.microsoft.com/office/drawing/2014/main" id="{6B0D3FBD-18A5-49E3-9BDE-3D09E4FFAB28}"/>
              </a:ext>
            </a:extLst>
          </p:cNvPr>
          <p:cNvGrpSpPr/>
          <p:nvPr/>
        </p:nvGrpSpPr>
        <p:grpSpPr>
          <a:xfrm>
            <a:off x="288448" y="195039"/>
            <a:ext cx="2430137" cy="913537"/>
            <a:chOff x="271859" y="196148"/>
            <a:chExt cx="2430137" cy="913537"/>
          </a:xfrm>
        </p:grpSpPr>
        <p:sp>
          <p:nvSpPr>
            <p:cNvPr id="94" name="作成手順囲み">
              <a:extLst>
                <a:ext uri="{FF2B5EF4-FFF2-40B4-BE49-F238E27FC236}">
                  <a16:creationId xmlns:a16="http://schemas.microsoft.com/office/drawing/2014/main" id="{E45FB42C-15CC-4634-962B-09C3F3C69394}"/>
                </a:ext>
              </a:extLst>
            </p:cNvPr>
            <p:cNvSpPr/>
            <p:nvPr/>
          </p:nvSpPr>
          <p:spPr>
            <a:xfrm>
              <a:off x="271859" y="196148"/>
              <a:ext cx="2430137" cy="913537"/>
            </a:xfrm>
            <a:prstGeom prst="rect">
              <a:avLst/>
            </a:prstGeom>
            <a:solidFill>
              <a:schemeClr val="accent2">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4800" b="1" i="0" u="none" strike="noStrike" kern="1200" cap="none" spc="0" normalizeH="0" baseline="0" noProof="0">
                <a:ln>
                  <a:noFill/>
                </a:ln>
                <a:solidFill>
                  <a:schemeClr val="tx2"/>
                </a:solidFill>
                <a:effectLst/>
                <a:uLnTx/>
                <a:uFillTx/>
                <a:latin typeface="BIZ UDPゴシック" panose="020B0400000000000000" pitchFamily="50" charset="-128"/>
                <a:ea typeface="BIZ UDPゴシック" panose="020B0400000000000000" pitchFamily="50" charset="-128"/>
                <a:cs typeface="+mn-cs"/>
              </a:endParaRPr>
            </a:p>
          </p:txBody>
        </p:sp>
        <p:sp>
          <p:nvSpPr>
            <p:cNvPr id="95" name="作成手順">
              <a:extLst>
                <a:ext uri="{FF2B5EF4-FFF2-40B4-BE49-F238E27FC236}">
                  <a16:creationId xmlns:a16="http://schemas.microsoft.com/office/drawing/2014/main" id="{0ED9003F-BF46-4841-955C-A292A64FB041}"/>
                </a:ext>
              </a:extLst>
            </p:cNvPr>
            <p:cNvSpPr txBox="1"/>
            <p:nvPr/>
          </p:nvSpPr>
          <p:spPr>
            <a:xfrm>
              <a:off x="372656" y="414172"/>
              <a:ext cx="2240295" cy="584775"/>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作成手順</a:t>
              </a:r>
            </a:p>
          </p:txBody>
        </p:sp>
        <p:sp>
          <p:nvSpPr>
            <p:cNvPr id="96" name="さくせいてじゅん">
              <a:extLst>
                <a:ext uri="{FF2B5EF4-FFF2-40B4-BE49-F238E27FC236}">
                  <a16:creationId xmlns:a16="http://schemas.microsoft.com/office/drawing/2014/main" id="{A5166FA5-D7AD-4949-9E6B-BEE154E82D2E}"/>
                </a:ext>
              </a:extLst>
            </p:cNvPr>
            <p:cNvSpPr txBox="1"/>
            <p:nvPr/>
          </p:nvSpPr>
          <p:spPr>
            <a:xfrm>
              <a:off x="413615" y="232574"/>
              <a:ext cx="2240295" cy="307777"/>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さくせいてじゅん</a:t>
              </a:r>
            </a:p>
          </p:txBody>
        </p:sp>
      </p:grpSp>
      <p:sp>
        <p:nvSpPr>
          <p:cNvPr id="149" name="テキスト ボックス 148">
            <a:extLst>
              <a:ext uri="{FF2B5EF4-FFF2-40B4-BE49-F238E27FC236}">
                <a16:creationId xmlns:a16="http://schemas.microsoft.com/office/drawing/2014/main" id="{5670AC74-D11A-42DD-9B6A-F3B5DB9D5E32}"/>
              </a:ext>
            </a:extLst>
          </p:cNvPr>
          <p:cNvSpPr txBox="1"/>
          <p:nvPr/>
        </p:nvSpPr>
        <p:spPr>
          <a:xfrm>
            <a:off x="5767405" y="5336662"/>
            <a:ext cx="658739"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10</a:t>
            </a:r>
            <a:r>
              <a:rPr kumimoji="1" lang="ja-JP" altLang="en-US" sz="1050" b="0" i="0" u="none" strike="noStrike" kern="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050" b="0" i="0" u="none" strike="noStrike" kern="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00</a:t>
            </a:r>
            <a:endParaRPr kumimoji="1" lang="ja-JP" altLang="en-US" sz="1050" b="0" i="0" u="none" strike="noStrike" kern="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endParaRPr>
          </a:p>
        </p:txBody>
      </p:sp>
      <p:sp>
        <p:nvSpPr>
          <p:cNvPr id="150" name="テキスト ボックス 149">
            <a:extLst>
              <a:ext uri="{FF2B5EF4-FFF2-40B4-BE49-F238E27FC236}">
                <a16:creationId xmlns:a16="http://schemas.microsoft.com/office/drawing/2014/main" id="{1E840E62-6BB1-43BC-9A63-5042B10EEA55}"/>
              </a:ext>
            </a:extLst>
          </p:cNvPr>
          <p:cNvSpPr txBox="1"/>
          <p:nvPr/>
        </p:nvSpPr>
        <p:spPr>
          <a:xfrm>
            <a:off x="6675589" y="5350523"/>
            <a:ext cx="658739"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11</a:t>
            </a:r>
            <a:r>
              <a:rPr kumimoji="1" lang="ja-JP" altLang="en-US" sz="1050" b="0" i="0" u="none" strike="noStrike" kern="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050" b="0" i="0" u="none" strike="noStrike" kern="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00</a:t>
            </a:r>
            <a:endParaRPr kumimoji="1" lang="ja-JP" altLang="en-US" sz="1050" b="0" i="0" u="none" strike="noStrike" kern="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endParaRPr>
          </a:p>
        </p:txBody>
      </p:sp>
      <p:sp>
        <p:nvSpPr>
          <p:cNvPr id="151" name="テキスト ボックス 150">
            <a:extLst>
              <a:ext uri="{FF2B5EF4-FFF2-40B4-BE49-F238E27FC236}">
                <a16:creationId xmlns:a16="http://schemas.microsoft.com/office/drawing/2014/main" id="{2D210723-893B-423C-8E1A-31D9BA6C9B6C}"/>
              </a:ext>
            </a:extLst>
          </p:cNvPr>
          <p:cNvSpPr txBox="1"/>
          <p:nvPr/>
        </p:nvSpPr>
        <p:spPr>
          <a:xfrm>
            <a:off x="7583773" y="5358110"/>
            <a:ext cx="658739"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12</a:t>
            </a:r>
            <a:r>
              <a:rPr kumimoji="1" lang="ja-JP" altLang="en-US" sz="1050" b="0" i="0" u="none" strike="noStrike" kern="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050" b="0" i="0" u="none" strike="noStrike" kern="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00</a:t>
            </a:r>
            <a:endParaRPr kumimoji="1" lang="ja-JP" altLang="en-US" sz="1050" b="0" i="0" u="none" strike="noStrike" kern="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endParaRPr>
          </a:p>
        </p:txBody>
      </p:sp>
      <p:sp>
        <p:nvSpPr>
          <p:cNvPr id="152" name="テキスト ボックス 151">
            <a:extLst>
              <a:ext uri="{FF2B5EF4-FFF2-40B4-BE49-F238E27FC236}">
                <a16:creationId xmlns:a16="http://schemas.microsoft.com/office/drawing/2014/main" id="{2FD076E1-CF27-4B43-82A5-118153FB9953}"/>
              </a:ext>
            </a:extLst>
          </p:cNvPr>
          <p:cNvSpPr txBox="1"/>
          <p:nvPr/>
        </p:nvSpPr>
        <p:spPr>
          <a:xfrm>
            <a:off x="8529276" y="5351888"/>
            <a:ext cx="658739"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13</a:t>
            </a:r>
            <a:r>
              <a:rPr kumimoji="1" lang="ja-JP" altLang="en-US" sz="1050" b="0" i="0" u="none" strike="noStrike" kern="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050" b="0" i="0" u="none" strike="noStrike" kern="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00</a:t>
            </a:r>
            <a:endParaRPr kumimoji="1" lang="ja-JP" altLang="en-US" sz="1050" b="0" i="0" u="none" strike="noStrike" kern="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endParaRPr>
          </a:p>
        </p:txBody>
      </p:sp>
      <p:sp>
        <p:nvSpPr>
          <p:cNvPr id="153" name="テキスト ボックス 152">
            <a:extLst>
              <a:ext uri="{FF2B5EF4-FFF2-40B4-BE49-F238E27FC236}">
                <a16:creationId xmlns:a16="http://schemas.microsoft.com/office/drawing/2014/main" id="{AF9983B0-08A1-44FF-99F2-9309755729DA}"/>
              </a:ext>
            </a:extLst>
          </p:cNvPr>
          <p:cNvSpPr txBox="1"/>
          <p:nvPr/>
        </p:nvSpPr>
        <p:spPr>
          <a:xfrm>
            <a:off x="9435301" y="5356650"/>
            <a:ext cx="658739"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14</a:t>
            </a:r>
            <a:r>
              <a:rPr kumimoji="1" lang="ja-JP" altLang="en-US" sz="1050" b="0" i="0" u="none" strike="noStrike" kern="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050" b="0" i="0" u="none" strike="noStrike" kern="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00</a:t>
            </a:r>
            <a:endParaRPr kumimoji="1" lang="ja-JP" altLang="en-US" sz="1050" b="0" i="0" u="none" strike="noStrike" kern="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endParaRPr>
          </a:p>
        </p:txBody>
      </p:sp>
      <p:sp>
        <p:nvSpPr>
          <p:cNvPr id="154" name="テキスト ボックス 153">
            <a:extLst>
              <a:ext uri="{FF2B5EF4-FFF2-40B4-BE49-F238E27FC236}">
                <a16:creationId xmlns:a16="http://schemas.microsoft.com/office/drawing/2014/main" id="{933D3AF3-724B-4EF1-938B-4294A158824D}"/>
              </a:ext>
            </a:extLst>
          </p:cNvPr>
          <p:cNvSpPr txBox="1"/>
          <p:nvPr/>
        </p:nvSpPr>
        <p:spPr>
          <a:xfrm>
            <a:off x="10371473" y="5367398"/>
            <a:ext cx="658739"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15</a:t>
            </a:r>
            <a:r>
              <a:rPr kumimoji="1" lang="ja-JP" altLang="en-US" sz="1050" b="0" i="0" u="none" strike="noStrike" kern="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050" b="0" i="0" u="none" strike="noStrike" kern="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00</a:t>
            </a:r>
            <a:endParaRPr kumimoji="1" lang="ja-JP" altLang="en-US" sz="1050" b="0" i="0" u="none" strike="noStrike" kern="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endParaRPr>
          </a:p>
        </p:txBody>
      </p:sp>
      <p:sp>
        <p:nvSpPr>
          <p:cNvPr id="180" name="テキスト ボックス 179">
            <a:extLst>
              <a:ext uri="{FF2B5EF4-FFF2-40B4-BE49-F238E27FC236}">
                <a16:creationId xmlns:a16="http://schemas.microsoft.com/office/drawing/2014/main" id="{83A691D4-2011-49F4-90FF-CA3C6DAE73FB}"/>
              </a:ext>
            </a:extLst>
          </p:cNvPr>
          <p:cNvSpPr txBox="1"/>
          <p:nvPr/>
        </p:nvSpPr>
        <p:spPr>
          <a:xfrm>
            <a:off x="7777137" y="1718445"/>
            <a:ext cx="2593366" cy="338554"/>
          </a:xfrm>
          <a:prstGeom prst="rect">
            <a:avLst/>
          </a:prstGeom>
          <a:noFill/>
        </p:spPr>
        <p:txBody>
          <a:bodyPr wrap="square">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一日の気温の</a:t>
            </a:r>
            <a:r>
              <a:rPr lang="ja-JP" altLang="en-US" sz="1600" dirty="0">
                <a:solidFill>
                  <a:schemeClr val="tx2"/>
                </a:solidFill>
                <a:latin typeface="BIZ UDPゴシック" panose="020B0400000000000000" pitchFamily="50" charset="-128"/>
                <a:ea typeface="BIZ UDPゴシック" panose="020B0400000000000000" pitchFamily="50" charset="-128"/>
              </a:rPr>
              <a:t>変化</a:t>
            </a:r>
            <a:endParaRPr kumimoji="0" lang="ja-JP" altLang="en-US" sz="1600" b="0"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endParaRPr>
          </a:p>
        </p:txBody>
      </p:sp>
      <p:sp>
        <p:nvSpPr>
          <p:cNvPr id="60" name="ひょうじ">
            <a:extLst>
              <a:ext uri="{FF2B5EF4-FFF2-40B4-BE49-F238E27FC236}">
                <a16:creationId xmlns:a16="http://schemas.microsoft.com/office/drawing/2014/main" id="{E70D41F0-CC35-46ED-B4E5-F39FEDAF3536}"/>
              </a:ext>
            </a:extLst>
          </p:cNvPr>
          <p:cNvSpPr txBox="1"/>
          <p:nvPr/>
        </p:nvSpPr>
        <p:spPr>
          <a:xfrm>
            <a:off x="7701970" y="1606233"/>
            <a:ext cx="767853" cy="230832"/>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rPr>
              <a:t>いちにち</a:t>
            </a:r>
          </a:p>
        </p:txBody>
      </p:sp>
      <p:sp>
        <p:nvSpPr>
          <p:cNvPr id="61" name="ひょうじ">
            <a:extLst>
              <a:ext uri="{FF2B5EF4-FFF2-40B4-BE49-F238E27FC236}">
                <a16:creationId xmlns:a16="http://schemas.microsoft.com/office/drawing/2014/main" id="{8FC041E5-1F89-4ED2-8858-86C4269429B5}"/>
              </a:ext>
            </a:extLst>
          </p:cNvPr>
          <p:cNvSpPr txBox="1"/>
          <p:nvPr/>
        </p:nvSpPr>
        <p:spPr>
          <a:xfrm>
            <a:off x="8702382" y="1605332"/>
            <a:ext cx="696069" cy="239227"/>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rPr>
              <a:t>きおん</a:t>
            </a:r>
          </a:p>
        </p:txBody>
      </p:sp>
      <p:sp>
        <p:nvSpPr>
          <p:cNvPr id="62" name="ひょうじ">
            <a:extLst>
              <a:ext uri="{FF2B5EF4-FFF2-40B4-BE49-F238E27FC236}">
                <a16:creationId xmlns:a16="http://schemas.microsoft.com/office/drawing/2014/main" id="{D29CFEFB-2611-475C-B7D5-9D4EC43CFB87}"/>
              </a:ext>
            </a:extLst>
          </p:cNvPr>
          <p:cNvSpPr txBox="1"/>
          <p:nvPr/>
        </p:nvSpPr>
        <p:spPr>
          <a:xfrm>
            <a:off x="9640668" y="1603118"/>
            <a:ext cx="696069" cy="239227"/>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rPr>
              <a:t>へんか</a:t>
            </a:r>
          </a:p>
        </p:txBody>
      </p:sp>
      <p:sp>
        <p:nvSpPr>
          <p:cNvPr id="4" name="正方形/長方形 3">
            <a:extLst>
              <a:ext uri="{FF2B5EF4-FFF2-40B4-BE49-F238E27FC236}">
                <a16:creationId xmlns:a16="http://schemas.microsoft.com/office/drawing/2014/main" id="{7F9CEDA4-E3C4-493C-923B-0CA2C1BFBB23}"/>
              </a:ext>
            </a:extLst>
          </p:cNvPr>
          <p:cNvSpPr/>
          <p:nvPr/>
        </p:nvSpPr>
        <p:spPr>
          <a:xfrm>
            <a:off x="430204" y="1674970"/>
            <a:ext cx="4774579" cy="2882299"/>
          </a:xfrm>
          <a:prstGeom prst="rect">
            <a:avLst/>
          </a:prstGeom>
          <a:noFill/>
          <a:ln w="3175">
            <a:solidFill>
              <a:schemeClr val="bg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2"/>
              </a:solidFill>
            </a:endParaRPr>
          </a:p>
        </p:txBody>
      </p:sp>
      <p:pic>
        <p:nvPicPr>
          <p:cNvPr id="148" name="矢印">
            <a:extLst>
              <a:ext uri="{FF2B5EF4-FFF2-40B4-BE49-F238E27FC236}">
                <a16:creationId xmlns:a16="http://schemas.microsoft.com/office/drawing/2014/main" id="{4689386C-40FC-4A97-9F85-B2D08B2904B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6285" t="15691" r="15610" b="12219"/>
          <a:stretch/>
        </p:blipFill>
        <p:spPr>
          <a:xfrm rot="4448198">
            <a:off x="4337433" y="4359683"/>
            <a:ext cx="912099" cy="965483"/>
          </a:xfrm>
          <a:prstGeom prst="rect">
            <a:avLst/>
          </a:prstGeom>
        </p:spPr>
      </p:pic>
      <p:sp>
        <p:nvSpPr>
          <p:cNvPr id="73" name="グラフ">
            <a:extLst>
              <a:ext uri="{FF2B5EF4-FFF2-40B4-BE49-F238E27FC236}">
                <a16:creationId xmlns:a16="http://schemas.microsoft.com/office/drawing/2014/main" id="{C29DF0D6-FD58-4802-9D74-63A42ACC1456}"/>
              </a:ext>
            </a:extLst>
          </p:cNvPr>
          <p:cNvSpPr/>
          <p:nvPr/>
        </p:nvSpPr>
        <p:spPr>
          <a:xfrm>
            <a:off x="5398142" y="1621102"/>
            <a:ext cx="6586007" cy="4040040"/>
          </a:xfrm>
          <a:prstGeom prst="rect">
            <a:avLst/>
          </a:prstGeom>
          <a:noFill/>
          <a:ln w="3175">
            <a:solidFill>
              <a:schemeClr val="bg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2"/>
              </a:solidFill>
            </a:endParaRPr>
          </a:p>
        </p:txBody>
      </p:sp>
      <p:pic>
        <p:nvPicPr>
          <p:cNvPr id="8" name="グラフ">
            <a:extLst>
              <a:ext uri="{FF2B5EF4-FFF2-40B4-BE49-F238E27FC236}">
                <a16:creationId xmlns:a16="http://schemas.microsoft.com/office/drawing/2014/main" id="{FE027C32-564F-4401-A6B2-9A9DC0906D68}"/>
              </a:ext>
            </a:extLst>
          </p:cNvPr>
          <p:cNvPicPr>
            <a:picLocks noChangeAspect="1"/>
          </p:cNvPicPr>
          <p:nvPr/>
        </p:nvPicPr>
        <p:blipFill>
          <a:blip r:embed="rId5"/>
          <a:stretch>
            <a:fillRect/>
          </a:stretch>
        </p:blipFill>
        <p:spPr>
          <a:xfrm>
            <a:off x="484952" y="1788178"/>
            <a:ext cx="4627103" cy="2761336"/>
          </a:xfrm>
          <a:prstGeom prst="rect">
            <a:avLst/>
          </a:prstGeom>
        </p:spPr>
      </p:pic>
      <p:sp>
        <p:nvSpPr>
          <p:cNvPr id="10" name="四角形: 角を丸くする 9">
            <a:extLst>
              <a:ext uri="{FF2B5EF4-FFF2-40B4-BE49-F238E27FC236}">
                <a16:creationId xmlns:a16="http://schemas.microsoft.com/office/drawing/2014/main" id="{534AEB6B-C38B-48F9-996F-8001328A4C7C}"/>
              </a:ext>
            </a:extLst>
          </p:cNvPr>
          <p:cNvSpPr/>
          <p:nvPr/>
        </p:nvSpPr>
        <p:spPr>
          <a:xfrm>
            <a:off x="7615929" y="1571803"/>
            <a:ext cx="2850184" cy="487714"/>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2"/>
              </a:solidFill>
            </a:endParaRPr>
          </a:p>
        </p:txBody>
      </p:sp>
      <p:grpSp>
        <p:nvGrpSpPr>
          <p:cNvPr id="3" name="タイトルをつけると…">
            <a:extLst>
              <a:ext uri="{FF2B5EF4-FFF2-40B4-BE49-F238E27FC236}">
                <a16:creationId xmlns:a16="http://schemas.microsoft.com/office/drawing/2014/main" id="{4150B720-E2C7-49BA-B0ED-763881613698}"/>
              </a:ext>
            </a:extLst>
          </p:cNvPr>
          <p:cNvGrpSpPr/>
          <p:nvPr/>
        </p:nvGrpSpPr>
        <p:grpSpPr>
          <a:xfrm>
            <a:off x="7858150" y="320201"/>
            <a:ext cx="1846908" cy="913537"/>
            <a:chOff x="10226424" y="605312"/>
            <a:chExt cx="1846908" cy="913537"/>
          </a:xfrm>
        </p:grpSpPr>
        <p:grpSp>
          <p:nvGrpSpPr>
            <p:cNvPr id="182" name="作成手順③吹き出し">
              <a:extLst>
                <a:ext uri="{FF2B5EF4-FFF2-40B4-BE49-F238E27FC236}">
                  <a16:creationId xmlns:a16="http://schemas.microsoft.com/office/drawing/2014/main" id="{AC521AAB-378E-44AB-B345-C430224AECD8}"/>
                </a:ext>
              </a:extLst>
            </p:cNvPr>
            <p:cNvGrpSpPr/>
            <p:nvPr/>
          </p:nvGrpSpPr>
          <p:grpSpPr>
            <a:xfrm>
              <a:off x="10226424" y="605312"/>
              <a:ext cx="1846908" cy="913537"/>
              <a:chOff x="7062299" y="2756086"/>
              <a:chExt cx="1536828" cy="602667"/>
            </a:xfrm>
          </p:grpSpPr>
          <p:sp>
            <p:nvSpPr>
              <p:cNvPr id="184" name="作業手順吹き出し">
                <a:extLst>
                  <a:ext uri="{FF2B5EF4-FFF2-40B4-BE49-F238E27FC236}">
                    <a16:creationId xmlns:a16="http://schemas.microsoft.com/office/drawing/2014/main" id="{A48DE222-EDE1-474D-A268-9C47206F5277}"/>
                  </a:ext>
                </a:extLst>
              </p:cNvPr>
              <p:cNvSpPr/>
              <p:nvPr/>
            </p:nvSpPr>
            <p:spPr>
              <a:xfrm>
                <a:off x="7062299" y="2756086"/>
                <a:ext cx="1536828" cy="602667"/>
              </a:xfrm>
              <a:prstGeom prst="wedgeRoundRectCallout">
                <a:avLst>
                  <a:gd name="adj1" fmla="val -3091"/>
                  <a:gd name="adj2" fmla="val 76424"/>
                  <a:gd name="adj3" fmla="val 16667"/>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2"/>
                  </a:solidFill>
                </a:endParaRPr>
              </a:p>
            </p:txBody>
          </p:sp>
          <p:sp>
            <p:nvSpPr>
              <p:cNvPr id="185" name="目印があると線が引きやすいよ！">
                <a:extLst>
                  <a:ext uri="{FF2B5EF4-FFF2-40B4-BE49-F238E27FC236}">
                    <a16:creationId xmlns:a16="http://schemas.microsoft.com/office/drawing/2014/main" id="{438BFAC7-ED80-4DD8-B5C6-C7F7BF50192A}"/>
                  </a:ext>
                </a:extLst>
              </p:cNvPr>
              <p:cNvSpPr txBox="1"/>
              <p:nvPr/>
            </p:nvSpPr>
            <p:spPr>
              <a:xfrm>
                <a:off x="7156727" y="2937273"/>
                <a:ext cx="1096435" cy="212602"/>
              </a:xfrm>
              <a:prstGeom prst="rect">
                <a:avLst/>
              </a:prstGeom>
              <a:noFill/>
            </p:spPr>
            <p:txBody>
              <a:bodyPr wrap="square" rtlCol="0">
                <a:spAutoFit/>
              </a:bodyPr>
              <a:lstStyle/>
              <a:p>
                <a:pPr algn="dist">
                  <a:lnSpc>
                    <a:spcPct val="150000"/>
                  </a:lnSpc>
                </a:pPr>
                <a:r>
                  <a:rPr lang="ja-JP" altLang="en-US" sz="1200" b="1" dirty="0">
                    <a:solidFill>
                      <a:schemeClr val="tx2"/>
                    </a:solidFill>
                    <a:latin typeface="BIZ UDPゴシック" panose="020B0400000000000000" pitchFamily="50" charset="-128"/>
                    <a:ea typeface="BIZ UDPゴシック" panose="020B0400000000000000" pitchFamily="50" charset="-128"/>
                  </a:rPr>
                  <a:t>何のグラフか</a:t>
                </a:r>
                <a:endParaRPr lang="en-US" altLang="ja-JP" sz="1200" b="1" dirty="0">
                  <a:solidFill>
                    <a:schemeClr val="tx2"/>
                  </a:solidFill>
                  <a:latin typeface="BIZ UDPゴシック" panose="020B0400000000000000" pitchFamily="50" charset="-128"/>
                  <a:ea typeface="BIZ UDPゴシック" panose="020B0400000000000000" pitchFamily="50" charset="-128"/>
                </a:endParaRPr>
              </a:p>
            </p:txBody>
          </p:sp>
          <p:sp>
            <p:nvSpPr>
              <p:cNvPr id="186" name="めじるし">
                <a:extLst>
                  <a:ext uri="{FF2B5EF4-FFF2-40B4-BE49-F238E27FC236}">
                    <a16:creationId xmlns:a16="http://schemas.microsoft.com/office/drawing/2014/main" id="{1B5C81A8-8AC1-41E0-A16D-48E6EB5E6D8D}"/>
                  </a:ext>
                </a:extLst>
              </p:cNvPr>
              <p:cNvSpPr txBox="1"/>
              <p:nvPr/>
            </p:nvSpPr>
            <p:spPr>
              <a:xfrm>
                <a:off x="7145244" y="2921102"/>
                <a:ext cx="299539" cy="121825"/>
              </a:xfrm>
              <a:prstGeom prst="rect">
                <a:avLst/>
              </a:prstGeom>
              <a:noFill/>
            </p:spPr>
            <p:txBody>
              <a:bodyPr wrap="square" rtlCol="0">
                <a:spAutoFit/>
              </a:bodyPr>
              <a:lstStyle/>
              <a:p>
                <a:pPr algn="dist"/>
                <a:r>
                  <a:rPr lang="ja-JP" altLang="en-US" sz="600" b="1" dirty="0">
                    <a:solidFill>
                      <a:schemeClr val="tx2"/>
                    </a:solidFill>
                    <a:latin typeface="BIZ UDPゴシック" panose="020B0400000000000000" pitchFamily="50" charset="-128"/>
                    <a:ea typeface="BIZ UDPゴシック" panose="020B0400000000000000" pitchFamily="50" charset="-128"/>
                  </a:rPr>
                  <a:t>なに</a:t>
                </a:r>
                <a:endParaRPr kumimoji="1" lang="en-US" altLang="ja-JP" sz="600" b="1" dirty="0">
                  <a:solidFill>
                    <a:schemeClr val="tx2"/>
                  </a:solidFill>
                  <a:latin typeface="BIZ UDPゴシック" panose="020B0400000000000000" pitchFamily="50" charset="-128"/>
                  <a:ea typeface="BIZ UDPゴシック" panose="020B0400000000000000" pitchFamily="50" charset="-128"/>
                </a:endParaRPr>
              </a:p>
            </p:txBody>
          </p:sp>
        </p:grpSp>
        <p:sp>
          <p:nvSpPr>
            <p:cNvPr id="189" name="タイトルをつけると">
              <a:extLst>
                <a:ext uri="{FF2B5EF4-FFF2-40B4-BE49-F238E27FC236}">
                  <a16:creationId xmlns:a16="http://schemas.microsoft.com/office/drawing/2014/main" id="{602DC30E-5B33-44D7-8ABE-89B7660B26A7}"/>
                </a:ext>
              </a:extLst>
            </p:cNvPr>
            <p:cNvSpPr txBox="1"/>
            <p:nvPr/>
          </p:nvSpPr>
          <p:spPr>
            <a:xfrm>
              <a:off x="10326107" y="606194"/>
              <a:ext cx="1658042" cy="322268"/>
            </a:xfrm>
            <a:prstGeom prst="rect">
              <a:avLst/>
            </a:prstGeom>
            <a:noFill/>
          </p:spPr>
          <p:txBody>
            <a:bodyPr wrap="square" rtlCol="0">
              <a:spAutoFit/>
            </a:bodyPr>
            <a:lstStyle/>
            <a:p>
              <a:pPr algn="dist">
                <a:lnSpc>
                  <a:spcPct val="150000"/>
                </a:lnSpc>
              </a:pPr>
              <a:r>
                <a:rPr lang="ja-JP" altLang="en-US" sz="1200" b="1" dirty="0">
                  <a:solidFill>
                    <a:schemeClr val="tx2"/>
                  </a:solidFill>
                  <a:latin typeface="BIZ UDPゴシック" panose="020B0400000000000000" pitchFamily="50" charset="-128"/>
                  <a:ea typeface="BIZ UDPゴシック" panose="020B0400000000000000" pitchFamily="50" charset="-128"/>
                </a:rPr>
                <a:t>タイトルをつけると</a:t>
              </a:r>
              <a:endParaRPr lang="en-US" altLang="ja-JP" sz="1200" b="1" dirty="0">
                <a:solidFill>
                  <a:schemeClr val="tx2"/>
                </a:solidFill>
                <a:latin typeface="BIZ UDPゴシック" panose="020B0400000000000000" pitchFamily="50" charset="-128"/>
                <a:ea typeface="BIZ UDPゴシック" panose="020B0400000000000000" pitchFamily="50" charset="-128"/>
              </a:endParaRPr>
            </a:p>
          </p:txBody>
        </p:sp>
        <p:sp>
          <p:nvSpPr>
            <p:cNvPr id="190" name="すぐにわかります">
              <a:extLst>
                <a:ext uri="{FF2B5EF4-FFF2-40B4-BE49-F238E27FC236}">
                  <a16:creationId xmlns:a16="http://schemas.microsoft.com/office/drawing/2014/main" id="{644E1D1D-F132-4F5D-862C-B8FAE3A5FB9B}"/>
                </a:ext>
              </a:extLst>
            </p:cNvPr>
            <p:cNvSpPr txBox="1"/>
            <p:nvPr/>
          </p:nvSpPr>
          <p:spPr>
            <a:xfrm>
              <a:off x="10332155" y="1125526"/>
              <a:ext cx="1658042" cy="322268"/>
            </a:xfrm>
            <a:prstGeom prst="rect">
              <a:avLst/>
            </a:prstGeom>
            <a:noFill/>
          </p:spPr>
          <p:txBody>
            <a:bodyPr wrap="square" rtlCol="0">
              <a:spAutoFit/>
            </a:bodyPr>
            <a:lstStyle/>
            <a:p>
              <a:pPr algn="dist">
                <a:lnSpc>
                  <a:spcPct val="150000"/>
                </a:lnSpc>
              </a:pPr>
              <a:r>
                <a:rPr lang="ja-JP" altLang="en-US" sz="1200" b="1" dirty="0">
                  <a:solidFill>
                    <a:schemeClr val="tx2"/>
                  </a:solidFill>
                  <a:latin typeface="BIZ UDPゴシック" panose="020B0400000000000000" pitchFamily="50" charset="-128"/>
                  <a:ea typeface="BIZ UDPゴシック" panose="020B0400000000000000" pitchFamily="50" charset="-128"/>
                </a:rPr>
                <a:t>すぐにわかります</a:t>
              </a:r>
              <a:endParaRPr lang="en-US" altLang="ja-JP" sz="1200" b="1" dirty="0">
                <a:solidFill>
                  <a:schemeClr val="tx2"/>
                </a:solidFill>
                <a:latin typeface="BIZ UDPゴシック" panose="020B0400000000000000" pitchFamily="50" charset="-128"/>
                <a:ea typeface="BIZ UDPゴシック" panose="020B0400000000000000" pitchFamily="50" charset="-128"/>
              </a:endParaRPr>
            </a:p>
          </p:txBody>
        </p:sp>
      </p:grpSp>
      <p:pic>
        <p:nvPicPr>
          <p:cNvPr id="82" name="左ちょんちょん">
            <a:extLst>
              <a:ext uri="{FF2B5EF4-FFF2-40B4-BE49-F238E27FC236}">
                <a16:creationId xmlns:a16="http://schemas.microsoft.com/office/drawing/2014/main" id="{2DEA1DBF-9918-4F12-AA8D-8B655BE407DC}"/>
              </a:ext>
            </a:extLst>
          </p:cNvPr>
          <p:cNvPicPr>
            <a:picLocks noChangeAspect="1" noChangeArrowheads="1"/>
          </p:cNvPicPr>
          <p:nvPr/>
        </p:nvPicPr>
        <p:blipFill>
          <a:blip r:embed="rId6">
            <a:alphaModFix/>
            <a:extLst>
              <a:ext uri="{BEBA8EAE-BF5A-486C-A8C5-ECC9F3942E4B}">
                <a14:imgProps xmlns:a14="http://schemas.microsoft.com/office/drawing/2010/main">
                  <a14:imgLayer r:embed="rId7">
                    <a14:imgEffect>
                      <a14:colorTemperature colorTemp="10596"/>
                    </a14:imgEffect>
                    <a14:imgEffect>
                      <a14:saturation sat="366000"/>
                    </a14:imgEffect>
                  </a14:imgLayer>
                </a14:imgProps>
              </a:ext>
              <a:ext uri="{28A0092B-C50C-407E-A947-70E740481C1C}">
                <a14:useLocalDpi xmlns:a14="http://schemas.microsoft.com/office/drawing/2010/main" val="0"/>
              </a:ext>
            </a:extLst>
          </a:blip>
          <a:srcRect/>
          <a:stretch>
            <a:fillRect/>
          </a:stretch>
        </p:blipFill>
        <p:spPr bwMode="auto">
          <a:xfrm rot="17056800" flipH="1">
            <a:off x="7439532" y="1332320"/>
            <a:ext cx="335607" cy="335607"/>
          </a:xfrm>
          <a:prstGeom prst="rect">
            <a:avLst/>
          </a:prstGeom>
          <a:noFill/>
          <a:extLst>
            <a:ext uri="{909E8E84-426E-40DD-AFC4-6F175D3DCCD1}">
              <a14:hiddenFill xmlns:a14="http://schemas.microsoft.com/office/drawing/2010/main">
                <a:solidFill>
                  <a:srgbClr val="FFFFFF"/>
                </a:solidFill>
              </a14:hiddenFill>
            </a:ext>
          </a:extLst>
        </p:spPr>
      </p:pic>
      <p:grpSp>
        <p:nvGrpSpPr>
          <p:cNvPr id="6" name="③書いた点同士を定規を…">
            <a:extLst>
              <a:ext uri="{FF2B5EF4-FFF2-40B4-BE49-F238E27FC236}">
                <a16:creationId xmlns:a16="http://schemas.microsoft.com/office/drawing/2014/main" id="{CDC718BB-9B2C-4D51-A65C-8435ECC7656F}"/>
              </a:ext>
            </a:extLst>
          </p:cNvPr>
          <p:cNvGrpSpPr/>
          <p:nvPr/>
        </p:nvGrpSpPr>
        <p:grpSpPr>
          <a:xfrm>
            <a:off x="731970" y="1167390"/>
            <a:ext cx="6350757" cy="484135"/>
            <a:chOff x="731970" y="1167390"/>
            <a:chExt cx="6350757" cy="484135"/>
          </a:xfrm>
        </p:grpSpPr>
        <p:sp>
          <p:nvSpPr>
            <p:cNvPr id="63" name="③">
              <a:extLst>
                <a:ext uri="{FF2B5EF4-FFF2-40B4-BE49-F238E27FC236}">
                  <a16:creationId xmlns:a16="http://schemas.microsoft.com/office/drawing/2014/main" id="{D9E1D6C9-9D2F-4DD0-A2FA-113EDF1E2E73}"/>
                </a:ext>
              </a:extLst>
            </p:cNvPr>
            <p:cNvSpPr txBox="1"/>
            <p:nvPr/>
          </p:nvSpPr>
          <p:spPr>
            <a:xfrm>
              <a:off x="731970" y="1189860"/>
              <a:ext cx="464195" cy="461665"/>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③</a:t>
              </a:r>
            </a:p>
          </p:txBody>
        </p:sp>
        <p:sp>
          <p:nvSpPr>
            <p:cNvPr id="101" name="テキスト ボックス 100">
              <a:extLst>
                <a:ext uri="{FF2B5EF4-FFF2-40B4-BE49-F238E27FC236}">
                  <a16:creationId xmlns:a16="http://schemas.microsoft.com/office/drawing/2014/main" id="{9E90724E-FB95-454E-9193-088F1BE29755}"/>
                </a:ext>
              </a:extLst>
            </p:cNvPr>
            <p:cNvSpPr txBox="1"/>
            <p:nvPr/>
          </p:nvSpPr>
          <p:spPr>
            <a:xfrm>
              <a:off x="1186881" y="1273031"/>
              <a:ext cx="5895846" cy="369332"/>
            </a:xfrm>
            <a:prstGeom prst="rect">
              <a:avLst/>
            </a:prstGeom>
            <a:noFill/>
          </p:spPr>
          <p:txBody>
            <a:bodyPr wrap="square">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0" lang="ja-JP" altLang="en-US" b="0"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書いた点同士を定規を使って直線でつなげよう！</a:t>
              </a:r>
            </a:p>
          </p:txBody>
        </p:sp>
        <p:sp>
          <p:nvSpPr>
            <p:cNvPr id="65" name="ひょうじ">
              <a:extLst>
                <a:ext uri="{FF2B5EF4-FFF2-40B4-BE49-F238E27FC236}">
                  <a16:creationId xmlns:a16="http://schemas.microsoft.com/office/drawing/2014/main" id="{A4FE5471-969E-4D30-A7F6-CE2C49037FAE}"/>
                </a:ext>
              </a:extLst>
            </p:cNvPr>
            <p:cNvSpPr txBox="1"/>
            <p:nvPr/>
          </p:nvSpPr>
          <p:spPr>
            <a:xfrm>
              <a:off x="1222598" y="1169673"/>
              <a:ext cx="342242" cy="230832"/>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rPr>
                <a:t>か</a:t>
              </a:r>
            </a:p>
          </p:txBody>
        </p:sp>
        <p:sp>
          <p:nvSpPr>
            <p:cNvPr id="66" name="ひょうじ">
              <a:extLst>
                <a:ext uri="{FF2B5EF4-FFF2-40B4-BE49-F238E27FC236}">
                  <a16:creationId xmlns:a16="http://schemas.microsoft.com/office/drawing/2014/main" id="{8A0D2EE5-FF89-4374-A2CE-8102609C53DF}"/>
                </a:ext>
              </a:extLst>
            </p:cNvPr>
            <p:cNvSpPr txBox="1"/>
            <p:nvPr/>
          </p:nvSpPr>
          <p:spPr>
            <a:xfrm>
              <a:off x="2272800" y="1173966"/>
              <a:ext cx="640241" cy="230832"/>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rPr>
                <a:t>どうし</a:t>
              </a:r>
            </a:p>
          </p:txBody>
        </p:sp>
        <p:sp>
          <p:nvSpPr>
            <p:cNvPr id="67" name="ひょうじ">
              <a:extLst>
                <a:ext uri="{FF2B5EF4-FFF2-40B4-BE49-F238E27FC236}">
                  <a16:creationId xmlns:a16="http://schemas.microsoft.com/office/drawing/2014/main" id="{69372EA3-DAE9-4D50-ACFB-43A951DCE862}"/>
                </a:ext>
              </a:extLst>
            </p:cNvPr>
            <p:cNvSpPr txBox="1"/>
            <p:nvPr/>
          </p:nvSpPr>
          <p:spPr>
            <a:xfrm>
              <a:off x="3034910" y="1173674"/>
              <a:ext cx="692457" cy="230832"/>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rPr>
                <a:t>じょうぎ</a:t>
              </a:r>
            </a:p>
          </p:txBody>
        </p:sp>
        <p:sp>
          <p:nvSpPr>
            <p:cNvPr id="68" name="ひょうじ">
              <a:extLst>
                <a:ext uri="{FF2B5EF4-FFF2-40B4-BE49-F238E27FC236}">
                  <a16:creationId xmlns:a16="http://schemas.microsoft.com/office/drawing/2014/main" id="{1DE987B5-2B8E-413B-9355-8312393F7EA8}"/>
                </a:ext>
              </a:extLst>
            </p:cNvPr>
            <p:cNvSpPr txBox="1"/>
            <p:nvPr/>
          </p:nvSpPr>
          <p:spPr>
            <a:xfrm>
              <a:off x="3810503" y="1176437"/>
              <a:ext cx="451531" cy="230832"/>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rPr>
                <a:t>つか</a:t>
              </a:r>
            </a:p>
          </p:txBody>
        </p:sp>
        <p:sp>
          <p:nvSpPr>
            <p:cNvPr id="69" name="ひょうじ">
              <a:extLst>
                <a:ext uri="{FF2B5EF4-FFF2-40B4-BE49-F238E27FC236}">
                  <a16:creationId xmlns:a16="http://schemas.microsoft.com/office/drawing/2014/main" id="{0551CF2D-9FF8-4EAD-BFE6-BF3577A57412}"/>
                </a:ext>
              </a:extLst>
            </p:cNvPr>
            <p:cNvSpPr txBox="1"/>
            <p:nvPr/>
          </p:nvSpPr>
          <p:spPr>
            <a:xfrm>
              <a:off x="4536770" y="1167390"/>
              <a:ext cx="791486" cy="230832"/>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rPr>
                <a:t>ちょくせん</a:t>
              </a:r>
            </a:p>
          </p:txBody>
        </p:sp>
        <p:sp>
          <p:nvSpPr>
            <p:cNvPr id="86" name="ひょうじ">
              <a:extLst>
                <a:ext uri="{FF2B5EF4-FFF2-40B4-BE49-F238E27FC236}">
                  <a16:creationId xmlns:a16="http://schemas.microsoft.com/office/drawing/2014/main" id="{1EF17E55-4463-4460-8660-D7494AFC2F9C}"/>
                </a:ext>
              </a:extLst>
            </p:cNvPr>
            <p:cNvSpPr txBox="1"/>
            <p:nvPr/>
          </p:nvSpPr>
          <p:spPr>
            <a:xfrm>
              <a:off x="1957466" y="1177533"/>
              <a:ext cx="416778" cy="230832"/>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rPr>
                <a:t>てん</a:t>
              </a:r>
            </a:p>
          </p:txBody>
        </p:sp>
      </p:grpSp>
      <p:grpSp>
        <p:nvGrpSpPr>
          <p:cNvPr id="7" name="点をちゃんと全部つなげて…">
            <a:extLst>
              <a:ext uri="{FF2B5EF4-FFF2-40B4-BE49-F238E27FC236}">
                <a16:creationId xmlns:a16="http://schemas.microsoft.com/office/drawing/2014/main" id="{AB06FABF-9404-44A6-8BB4-D0B2B3A0407E}"/>
              </a:ext>
            </a:extLst>
          </p:cNvPr>
          <p:cNvGrpSpPr/>
          <p:nvPr/>
        </p:nvGrpSpPr>
        <p:grpSpPr>
          <a:xfrm>
            <a:off x="1309904" y="5751051"/>
            <a:ext cx="10021724" cy="925831"/>
            <a:chOff x="1309904" y="5751051"/>
            <a:chExt cx="10021724" cy="925831"/>
          </a:xfrm>
        </p:grpSpPr>
        <p:pic>
          <p:nvPicPr>
            <p:cNvPr id="108" name="もすやん">
              <a:extLst>
                <a:ext uri="{FF2B5EF4-FFF2-40B4-BE49-F238E27FC236}">
                  <a16:creationId xmlns:a16="http://schemas.microsoft.com/office/drawing/2014/main" id="{65CD7400-1D12-4F3C-A487-48F4CB6017A6}"/>
                </a:ext>
              </a:extLst>
            </p:cNvPr>
            <p:cNvPicPr>
              <a:picLocks noChangeAspect="1"/>
            </p:cNvPicPr>
            <p:nvPr/>
          </p:nvPicPr>
          <p:blipFill>
            <a:blip r:embed="rId8"/>
            <a:stretch>
              <a:fillRect/>
            </a:stretch>
          </p:blipFill>
          <p:spPr>
            <a:xfrm>
              <a:off x="10317851" y="5751051"/>
              <a:ext cx="1013777" cy="925831"/>
            </a:xfrm>
            <a:prstGeom prst="rect">
              <a:avLst/>
            </a:prstGeom>
          </p:spPr>
        </p:pic>
        <p:grpSp>
          <p:nvGrpSpPr>
            <p:cNvPr id="5" name="グループ化 4">
              <a:extLst>
                <a:ext uri="{FF2B5EF4-FFF2-40B4-BE49-F238E27FC236}">
                  <a16:creationId xmlns:a16="http://schemas.microsoft.com/office/drawing/2014/main" id="{E3B15EB9-6923-4855-A2FD-D9B8C24AEE0D}"/>
                </a:ext>
              </a:extLst>
            </p:cNvPr>
            <p:cNvGrpSpPr/>
            <p:nvPr/>
          </p:nvGrpSpPr>
          <p:grpSpPr>
            <a:xfrm>
              <a:off x="1771117" y="5906896"/>
              <a:ext cx="8599387" cy="503058"/>
              <a:chOff x="1906707" y="5891767"/>
              <a:chExt cx="8599387" cy="503058"/>
            </a:xfrm>
          </p:grpSpPr>
          <p:grpSp>
            <p:nvGrpSpPr>
              <p:cNvPr id="2" name="グループ化 1">
                <a:extLst>
                  <a:ext uri="{FF2B5EF4-FFF2-40B4-BE49-F238E27FC236}">
                    <a16:creationId xmlns:a16="http://schemas.microsoft.com/office/drawing/2014/main" id="{D01E9EA8-2D09-4C25-AAF2-4AC6DEA1C23B}"/>
                  </a:ext>
                </a:extLst>
              </p:cNvPr>
              <p:cNvGrpSpPr/>
              <p:nvPr/>
            </p:nvGrpSpPr>
            <p:grpSpPr>
              <a:xfrm>
                <a:off x="1906707" y="5891767"/>
                <a:ext cx="8599387" cy="503058"/>
                <a:chOff x="1472363" y="5818862"/>
                <a:chExt cx="9321996" cy="503058"/>
              </a:xfrm>
            </p:grpSpPr>
            <p:grpSp>
              <p:nvGrpSpPr>
                <p:cNvPr id="102" name="グループ化 101">
                  <a:extLst>
                    <a:ext uri="{FF2B5EF4-FFF2-40B4-BE49-F238E27FC236}">
                      <a16:creationId xmlns:a16="http://schemas.microsoft.com/office/drawing/2014/main" id="{827FA027-1680-487E-B506-585640693DCB}"/>
                    </a:ext>
                  </a:extLst>
                </p:cNvPr>
                <p:cNvGrpSpPr/>
                <p:nvPr/>
              </p:nvGrpSpPr>
              <p:grpSpPr>
                <a:xfrm>
                  <a:off x="1472363" y="5832436"/>
                  <a:ext cx="9321996" cy="489484"/>
                  <a:chOff x="8776386" y="3414825"/>
                  <a:chExt cx="10806832" cy="489484"/>
                </a:xfrm>
              </p:grpSpPr>
              <p:sp>
                <p:nvSpPr>
                  <p:cNvPr id="105" name="点をちゃんと…">
                    <a:extLst>
                      <a:ext uri="{FF2B5EF4-FFF2-40B4-BE49-F238E27FC236}">
                        <a16:creationId xmlns:a16="http://schemas.microsoft.com/office/drawing/2014/main" id="{8EEE23FB-7437-429C-8DDC-0BC8DC334AD6}"/>
                      </a:ext>
                    </a:extLst>
                  </p:cNvPr>
                  <p:cNvSpPr txBox="1"/>
                  <p:nvPr/>
                </p:nvSpPr>
                <p:spPr>
                  <a:xfrm>
                    <a:off x="8779565" y="3474961"/>
                    <a:ext cx="10803653" cy="429348"/>
                  </a:xfrm>
                  <a:prstGeom prst="rect">
                    <a:avLst/>
                  </a:prstGeom>
                  <a:noFill/>
                </p:spPr>
                <p:txBody>
                  <a:bodyPr wrap="square" rtlCol="0">
                    <a:spAutoFit/>
                  </a:bodyPr>
                  <a:lstStyle/>
                  <a:p>
                    <a:pPr algn="dist" defTabSz="914400">
                      <a:lnSpc>
                        <a:spcPct val="130000"/>
                      </a:lnSpc>
                      <a:defRPr/>
                    </a:pPr>
                    <a:r>
                      <a:rPr kumimoji="0" lang="ja-JP" altLang="en-US" sz="2000" b="0" i="0" u="none" strike="noStrike" kern="1200" cap="none" spc="0" normalizeH="0" baseline="0" noProof="0" dirty="0">
                        <a:ln w="0"/>
                        <a:solidFill>
                          <a:schemeClr val="tx2"/>
                        </a:solidFill>
                        <a:effectLst/>
                        <a:uLnTx/>
                        <a:uFillTx/>
                        <a:latin typeface="BIZ UDPゴシック" panose="020B0400000000000000" pitchFamily="50" charset="-128"/>
                        <a:ea typeface="BIZ UDPゴシック" panose="020B0400000000000000" pitchFamily="50" charset="-128"/>
                        <a:cs typeface="+mn-cs"/>
                      </a:rPr>
                      <a:t>点をちゃんと全部つなげて、途切れていないグラフにしよう</a:t>
                    </a:r>
                    <a:endParaRPr kumimoji="1" lang="en-US" altLang="ja-JP" sz="2000" b="0" i="0" u="none" strike="noStrike" kern="1200" cap="none" spc="0" normalizeH="0" baseline="0" noProof="0" dirty="0">
                      <a:ln w="0"/>
                      <a:solidFill>
                        <a:schemeClr val="tx2"/>
                      </a:solidFill>
                      <a:effectLst/>
                      <a:uLnTx/>
                      <a:uFillTx/>
                      <a:latin typeface="BIZ UDPゴシック" panose="020B0400000000000000" pitchFamily="50" charset="-128"/>
                      <a:ea typeface="BIZ UDPゴシック" panose="020B0400000000000000" pitchFamily="50" charset="-128"/>
                      <a:cs typeface="+mn-cs"/>
                    </a:endParaRPr>
                  </a:p>
                </p:txBody>
              </p:sp>
              <p:sp>
                <p:nvSpPr>
                  <p:cNvPr id="104" name="ひょうじ">
                    <a:extLst>
                      <a:ext uri="{FF2B5EF4-FFF2-40B4-BE49-F238E27FC236}">
                        <a16:creationId xmlns:a16="http://schemas.microsoft.com/office/drawing/2014/main" id="{E1B80C18-5117-4038-92A2-6E6B43E1C1A0}"/>
                      </a:ext>
                    </a:extLst>
                  </p:cNvPr>
                  <p:cNvSpPr txBox="1"/>
                  <p:nvPr/>
                </p:nvSpPr>
                <p:spPr>
                  <a:xfrm>
                    <a:off x="8776386" y="3414825"/>
                    <a:ext cx="562671" cy="230832"/>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rPr>
                      <a:t>てん</a:t>
                    </a:r>
                  </a:p>
                </p:txBody>
              </p:sp>
            </p:grpSp>
            <p:sp>
              <p:nvSpPr>
                <p:cNvPr id="54" name="ひょうじ">
                  <a:extLst>
                    <a:ext uri="{FF2B5EF4-FFF2-40B4-BE49-F238E27FC236}">
                      <a16:creationId xmlns:a16="http://schemas.microsoft.com/office/drawing/2014/main" id="{3D37A1EF-DBB2-4335-8407-F50ADF053BF4}"/>
                    </a:ext>
                  </a:extLst>
                </p:cNvPr>
                <p:cNvSpPr txBox="1"/>
                <p:nvPr/>
              </p:nvSpPr>
              <p:spPr>
                <a:xfrm>
                  <a:off x="3530766" y="5824816"/>
                  <a:ext cx="763069" cy="230832"/>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rPr>
                    <a:t>ぜんぶ</a:t>
                  </a:r>
                </a:p>
              </p:txBody>
            </p:sp>
            <p:sp>
              <p:nvSpPr>
                <p:cNvPr id="55" name="ひょうじ">
                  <a:extLst>
                    <a:ext uri="{FF2B5EF4-FFF2-40B4-BE49-F238E27FC236}">
                      <a16:creationId xmlns:a16="http://schemas.microsoft.com/office/drawing/2014/main" id="{598E0AD7-A170-4CC5-85B7-289830CCE4A3}"/>
                    </a:ext>
                  </a:extLst>
                </p:cNvPr>
                <p:cNvSpPr txBox="1"/>
                <p:nvPr/>
              </p:nvSpPr>
              <p:spPr>
                <a:xfrm>
                  <a:off x="5955526" y="5818862"/>
                  <a:ext cx="287329" cy="230832"/>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rPr>
                    <a:t>と</a:t>
                  </a:r>
                </a:p>
              </p:txBody>
            </p:sp>
          </p:grpSp>
          <p:sp>
            <p:nvSpPr>
              <p:cNvPr id="74" name="ひょうじ">
                <a:extLst>
                  <a:ext uri="{FF2B5EF4-FFF2-40B4-BE49-F238E27FC236}">
                    <a16:creationId xmlns:a16="http://schemas.microsoft.com/office/drawing/2014/main" id="{648B3573-0626-4583-96F6-4DB58015BFDC}"/>
                  </a:ext>
                </a:extLst>
              </p:cNvPr>
              <p:cNvSpPr txBox="1"/>
              <p:nvPr/>
            </p:nvSpPr>
            <p:spPr>
              <a:xfrm>
                <a:off x="6363147" y="5900483"/>
                <a:ext cx="253047" cy="230832"/>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rPr>
                  <a:t>ぎ</a:t>
                </a:r>
              </a:p>
            </p:txBody>
          </p:sp>
        </p:grpSp>
        <p:pic>
          <p:nvPicPr>
            <p:cNvPr id="87" name="★">
              <a:extLst>
                <a:ext uri="{FF2B5EF4-FFF2-40B4-BE49-F238E27FC236}">
                  <a16:creationId xmlns:a16="http://schemas.microsoft.com/office/drawing/2014/main" id="{BF3AE51C-9E5A-45FA-98BE-E5CC445E84B4}"/>
                </a:ext>
              </a:extLst>
            </p:cNvPr>
            <p:cNvPicPr>
              <a:picLocks noChangeAspect="1"/>
            </p:cNvPicPr>
            <p:nvPr/>
          </p:nvPicPr>
          <p:blipFill>
            <a:blip r:embed="rId9"/>
            <a:stretch>
              <a:fillRect/>
            </a:stretch>
          </p:blipFill>
          <p:spPr>
            <a:xfrm>
              <a:off x="1309904" y="5882370"/>
              <a:ext cx="511592" cy="511592"/>
            </a:xfrm>
            <a:prstGeom prst="rect">
              <a:avLst/>
            </a:prstGeom>
          </p:spPr>
        </p:pic>
      </p:grpSp>
      <p:grpSp>
        <p:nvGrpSpPr>
          <p:cNvPr id="97" name="前へ／次へ">
            <a:extLst>
              <a:ext uri="{FF2B5EF4-FFF2-40B4-BE49-F238E27FC236}">
                <a16:creationId xmlns:a16="http://schemas.microsoft.com/office/drawing/2014/main" id="{9962D6DE-2832-44A8-94A5-EF359B656C7C}"/>
              </a:ext>
            </a:extLst>
          </p:cNvPr>
          <p:cNvGrpSpPr/>
          <p:nvPr/>
        </p:nvGrpSpPr>
        <p:grpSpPr>
          <a:xfrm>
            <a:off x="10297220" y="169989"/>
            <a:ext cx="1660749" cy="869453"/>
            <a:chOff x="10297220" y="169989"/>
            <a:chExt cx="1660749" cy="869453"/>
          </a:xfrm>
        </p:grpSpPr>
        <p:pic>
          <p:nvPicPr>
            <p:cNvPr id="99" name="図 98">
              <a:hlinkClick r:id="rId10" action="ppaction://hlinksldjump"/>
              <a:extLst>
                <a:ext uri="{FF2B5EF4-FFF2-40B4-BE49-F238E27FC236}">
                  <a16:creationId xmlns:a16="http://schemas.microsoft.com/office/drawing/2014/main" id="{2E56FCD4-9B7C-46EA-9C51-D6C1DAEF3ACD}"/>
                </a:ext>
              </a:extLst>
            </p:cNvPr>
            <p:cNvPicPr>
              <a:picLocks noChangeAspect="1"/>
            </p:cNvPicPr>
            <p:nvPr/>
          </p:nvPicPr>
          <p:blipFill>
            <a:blip r:embed="rId11"/>
            <a:stretch>
              <a:fillRect/>
            </a:stretch>
          </p:blipFill>
          <p:spPr>
            <a:xfrm>
              <a:off x="10297220" y="179831"/>
              <a:ext cx="737680" cy="859611"/>
            </a:xfrm>
            <a:prstGeom prst="rect">
              <a:avLst/>
            </a:prstGeom>
          </p:spPr>
        </p:pic>
        <p:pic>
          <p:nvPicPr>
            <p:cNvPr id="103" name="図 102">
              <a:hlinkClick r:id="rId12" action="ppaction://hlinksldjump"/>
              <a:extLst>
                <a:ext uri="{FF2B5EF4-FFF2-40B4-BE49-F238E27FC236}">
                  <a16:creationId xmlns:a16="http://schemas.microsoft.com/office/drawing/2014/main" id="{D5283CCB-0069-4A4C-8870-79790A9E466E}"/>
                </a:ext>
              </a:extLst>
            </p:cNvPr>
            <p:cNvPicPr>
              <a:picLocks noChangeAspect="1"/>
            </p:cNvPicPr>
            <p:nvPr/>
          </p:nvPicPr>
          <p:blipFill>
            <a:blip r:embed="rId13"/>
            <a:stretch>
              <a:fillRect/>
            </a:stretch>
          </p:blipFill>
          <p:spPr>
            <a:xfrm>
              <a:off x="11220289" y="169989"/>
              <a:ext cx="737680" cy="859611"/>
            </a:xfrm>
            <a:prstGeom prst="rect">
              <a:avLst/>
            </a:prstGeom>
          </p:spPr>
        </p:pic>
      </p:grpSp>
      <p:sp>
        <p:nvSpPr>
          <p:cNvPr id="88" name="フレーム">
            <a:extLst>
              <a:ext uri="{FF2B5EF4-FFF2-40B4-BE49-F238E27FC236}">
                <a16:creationId xmlns:a16="http://schemas.microsoft.com/office/drawing/2014/main" id="{204926A2-0B41-454E-8119-0E25B92C6DAC}"/>
              </a:ext>
            </a:extLst>
          </p:cNvPr>
          <p:cNvSpPr/>
          <p:nvPr/>
        </p:nvSpPr>
        <p:spPr>
          <a:xfrm>
            <a:off x="10029941" y="8445"/>
            <a:ext cx="2151732" cy="1098715"/>
          </a:xfrm>
          <a:prstGeom prst="fram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kumimoji="1" lang="ja-JP" altLang="en-US" dirty="0">
              <a:solidFill>
                <a:schemeClr val="tx1"/>
              </a:solidFill>
            </a:endParaRPr>
          </a:p>
        </p:txBody>
      </p:sp>
    </p:spTree>
    <p:extLst>
      <p:ext uri="{BB962C8B-B14F-4D97-AF65-F5344CB8AC3E}">
        <p14:creationId xmlns:p14="http://schemas.microsoft.com/office/powerpoint/2010/main" val="1652253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250" fill="hold"/>
                                        <p:tgtEl>
                                          <p:spTgt spid="6"/>
                                        </p:tgtEl>
                                        <p:attrNameLst>
                                          <p:attrName>ppt_w</p:attrName>
                                        </p:attrNameLst>
                                      </p:cBhvr>
                                      <p:tavLst>
                                        <p:tav tm="0">
                                          <p:val>
                                            <p:fltVal val="0"/>
                                          </p:val>
                                        </p:tav>
                                        <p:tav tm="100000">
                                          <p:val>
                                            <p:strVal val="#ppt_w"/>
                                          </p:val>
                                        </p:tav>
                                      </p:tavLst>
                                    </p:anim>
                                    <p:anim calcmode="lin" valueType="num">
                                      <p:cBhvr>
                                        <p:cTn id="8" dur="1250" fill="hold"/>
                                        <p:tgtEl>
                                          <p:spTgt spid="6"/>
                                        </p:tgtEl>
                                        <p:attrNameLst>
                                          <p:attrName>ppt_h</p:attrName>
                                        </p:attrNameLst>
                                      </p:cBhvr>
                                      <p:tavLst>
                                        <p:tav tm="0">
                                          <p:val>
                                            <p:fltVal val="0"/>
                                          </p:val>
                                        </p:tav>
                                        <p:tav tm="100000">
                                          <p:val>
                                            <p:strVal val="#ppt_h"/>
                                          </p:val>
                                        </p:tav>
                                      </p:tavLst>
                                    </p:anim>
                                    <p:animEffect transition="in" filter="fade">
                                      <p:cBhvr>
                                        <p:cTn id="9" dur="1250"/>
                                        <p:tgtEl>
                                          <p:spTgt spid="6"/>
                                        </p:tgtEl>
                                      </p:cBhvr>
                                    </p:animEffect>
                                  </p:childTnLst>
                                </p:cTn>
                              </p:par>
                            </p:childTnLst>
                          </p:cTn>
                        </p:par>
                        <p:par>
                          <p:cTn id="10" fill="hold">
                            <p:stCondLst>
                              <p:cond delay="1250"/>
                            </p:stCondLst>
                            <p:childTnLst>
                              <p:par>
                                <p:cTn id="11" presetID="22" presetClass="entr" presetSubtype="8" fill="hold" nodeType="afterEffect">
                                  <p:stCondLst>
                                    <p:cond delay="500"/>
                                  </p:stCondLst>
                                  <p:childTnLst>
                                    <p:set>
                                      <p:cBhvr>
                                        <p:cTn id="12" dur="1" fill="hold">
                                          <p:stCondLst>
                                            <p:cond delay="0"/>
                                          </p:stCondLst>
                                        </p:cTn>
                                        <p:tgtEl>
                                          <p:spTgt spid="148"/>
                                        </p:tgtEl>
                                        <p:attrNameLst>
                                          <p:attrName>style.visibility</p:attrName>
                                        </p:attrNameLst>
                                      </p:cBhvr>
                                      <p:to>
                                        <p:strVal val="visible"/>
                                      </p:to>
                                    </p:set>
                                    <p:animEffect transition="in" filter="wipe(left)">
                                      <p:cBhvr>
                                        <p:cTn id="13" dur="1000"/>
                                        <p:tgtEl>
                                          <p:spTgt spid="148"/>
                                        </p:tgtEl>
                                      </p:cBhvr>
                                    </p:animEffect>
                                  </p:childTnLst>
                                </p:cTn>
                              </p:par>
                            </p:childTnLst>
                          </p:cTn>
                        </p:par>
                        <p:par>
                          <p:cTn id="14" fill="hold">
                            <p:stCondLst>
                              <p:cond delay="2750"/>
                            </p:stCondLst>
                            <p:childTnLst>
                              <p:par>
                                <p:cTn id="15" presetID="42" presetClass="entr" presetSubtype="0" fill="hold" nodeType="afterEffect">
                                  <p:stCondLst>
                                    <p:cond delay="0"/>
                                  </p:stCondLst>
                                  <p:childTnLst>
                                    <p:set>
                                      <p:cBhvr>
                                        <p:cTn id="16" dur="1" fill="hold">
                                          <p:stCondLst>
                                            <p:cond delay="0"/>
                                          </p:stCondLst>
                                        </p:cTn>
                                        <p:tgtEl>
                                          <p:spTgt spid="123"/>
                                        </p:tgtEl>
                                        <p:attrNameLst>
                                          <p:attrName>style.visibility</p:attrName>
                                        </p:attrNameLst>
                                      </p:cBhvr>
                                      <p:to>
                                        <p:strVal val="visible"/>
                                      </p:to>
                                    </p:set>
                                    <p:animEffect transition="in" filter="fade">
                                      <p:cBhvr>
                                        <p:cTn id="17" dur="1000"/>
                                        <p:tgtEl>
                                          <p:spTgt spid="123"/>
                                        </p:tgtEl>
                                      </p:cBhvr>
                                    </p:animEffect>
                                    <p:anim calcmode="lin" valueType="num">
                                      <p:cBhvr>
                                        <p:cTn id="18" dur="1000" fill="hold"/>
                                        <p:tgtEl>
                                          <p:spTgt spid="123"/>
                                        </p:tgtEl>
                                        <p:attrNameLst>
                                          <p:attrName>ppt_x</p:attrName>
                                        </p:attrNameLst>
                                      </p:cBhvr>
                                      <p:tavLst>
                                        <p:tav tm="0">
                                          <p:val>
                                            <p:strVal val="#ppt_x"/>
                                          </p:val>
                                        </p:tav>
                                        <p:tav tm="100000">
                                          <p:val>
                                            <p:strVal val="#ppt_x"/>
                                          </p:val>
                                        </p:tav>
                                      </p:tavLst>
                                    </p:anim>
                                    <p:anim calcmode="lin" valueType="num">
                                      <p:cBhvr>
                                        <p:cTn id="19" dur="1000" fill="hold"/>
                                        <p:tgtEl>
                                          <p:spTgt spid="123"/>
                                        </p:tgtEl>
                                        <p:attrNameLst>
                                          <p:attrName>ppt_y</p:attrName>
                                        </p:attrNameLst>
                                      </p:cBhvr>
                                      <p:tavLst>
                                        <p:tav tm="0">
                                          <p:val>
                                            <p:strVal val="#ppt_y+.1"/>
                                          </p:val>
                                        </p:tav>
                                        <p:tav tm="100000">
                                          <p:val>
                                            <p:strVal val="#ppt_y"/>
                                          </p:val>
                                        </p:tav>
                                      </p:tavLst>
                                    </p:anim>
                                  </p:childTnLst>
                                </p:cTn>
                              </p:par>
                            </p:childTnLst>
                          </p:cTn>
                        </p:par>
                        <p:par>
                          <p:cTn id="20" fill="hold">
                            <p:stCondLst>
                              <p:cond delay="3750"/>
                            </p:stCondLst>
                            <p:childTnLst>
                              <p:par>
                                <p:cTn id="21" presetID="42" presetClass="path" presetSubtype="0" accel="50000" decel="50000" fill="hold" nodeType="afterEffect">
                                  <p:stCondLst>
                                    <p:cond delay="0"/>
                                  </p:stCondLst>
                                  <p:childTnLst>
                                    <p:animMotion origin="layout" path="M 5E-6 -2.96296E-6 L 0.07448 0.11135 " pathEditMode="relative" rAng="0" ptsTypes="AA">
                                      <p:cBhvr>
                                        <p:cTn id="22" dur="2000" fill="hold"/>
                                        <p:tgtEl>
                                          <p:spTgt spid="124"/>
                                        </p:tgtEl>
                                        <p:attrNameLst>
                                          <p:attrName>ppt_x</p:attrName>
                                          <p:attrName>ppt_y</p:attrName>
                                        </p:attrNameLst>
                                      </p:cBhvr>
                                      <p:rCtr x="3724" y="5556"/>
                                    </p:animMotion>
                                  </p:childTnLst>
                                </p:cTn>
                              </p:par>
                              <p:par>
                                <p:cTn id="23" presetID="22" presetClass="entr" presetSubtype="8" fill="hold" nodeType="withEffect">
                                  <p:stCondLst>
                                    <p:cond delay="0"/>
                                  </p:stCondLst>
                                  <p:childTnLst>
                                    <p:set>
                                      <p:cBhvr>
                                        <p:cTn id="24" dur="1" fill="hold">
                                          <p:stCondLst>
                                            <p:cond delay="0"/>
                                          </p:stCondLst>
                                        </p:cTn>
                                        <p:tgtEl>
                                          <p:spTgt spid="121"/>
                                        </p:tgtEl>
                                        <p:attrNameLst>
                                          <p:attrName>style.visibility</p:attrName>
                                        </p:attrNameLst>
                                      </p:cBhvr>
                                      <p:to>
                                        <p:strVal val="visible"/>
                                      </p:to>
                                    </p:set>
                                    <p:animEffect transition="in" filter="wipe(left)">
                                      <p:cBhvr>
                                        <p:cTn id="25" dur="2000"/>
                                        <p:tgtEl>
                                          <p:spTgt spid="121"/>
                                        </p:tgtEl>
                                      </p:cBhvr>
                                    </p:animEffect>
                                  </p:childTnLst>
                                </p:cTn>
                              </p:par>
                              <p:par>
                                <p:cTn id="26" presetID="21" presetClass="entr" presetSubtype="1" fill="hold" grpId="0" nodeType="withEffect">
                                  <p:stCondLst>
                                    <p:cond delay="2000"/>
                                  </p:stCondLst>
                                  <p:childTnLst>
                                    <p:set>
                                      <p:cBhvr>
                                        <p:cTn id="27" dur="1" fill="hold">
                                          <p:stCondLst>
                                            <p:cond delay="0"/>
                                          </p:stCondLst>
                                        </p:cTn>
                                        <p:tgtEl>
                                          <p:spTgt spid="10"/>
                                        </p:tgtEl>
                                        <p:attrNameLst>
                                          <p:attrName>style.visibility</p:attrName>
                                        </p:attrNameLst>
                                      </p:cBhvr>
                                      <p:to>
                                        <p:strVal val="visible"/>
                                      </p:to>
                                    </p:set>
                                    <p:animEffect transition="in" filter="wheel(1)">
                                      <p:cBhvr>
                                        <p:cTn id="28" dur="2000"/>
                                        <p:tgtEl>
                                          <p:spTgt spid="10"/>
                                        </p:tgtEl>
                                      </p:cBhvr>
                                    </p:animEffect>
                                  </p:childTnLst>
                                </p:cTn>
                              </p:par>
                            </p:childTnLst>
                          </p:cTn>
                        </p:par>
                        <p:par>
                          <p:cTn id="29" fill="hold">
                            <p:stCondLst>
                              <p:cond delay="7750"/>
                            </p:stCondLst>
                            <p:childTnLst>
                              <p:par>
                                <p:cTn id="30" presetID="10" presetClass="entr" presetSubtype="0" repeatCount="2000" fill="hold" nodeType="afterEffect">
                                  <p:stCondLst>
                                    <p:cond delay="0"/>
                                  </p:stCondLst>
                                  <p:childTnLst>
                                    <p:set>
                                      <p:cBhvr>
                                        <p:cTn id="31" dur="1" fill="hold">
                                          <p:stCondLst>
                                            <p:cond delay="0"/>
                                          </p:stCondLst>
                                        </p:cTn>
                                        <p:tgtEl>
                                          <p:spTgt spid="82"/>
                                        </p:tgtEl>
                                        <p:attrNameLst>
                                          <p:attrName>style.visibility</p:attrName>
                                        </p:attrNameLst>
                                      </p:cBhvr>
                                      <p:to>
                                        <p:strVal val="visible"/>
                                      </p:to>
                                    </p:set>
                                    <p:animEffect transition="in" filter="fade">
                                      <p:cBhvr>
                                        <p:cTn id="32" dur="750"/>
                                        <p:tgtEl>
                                          <p:spTgt spid="82"/>
                                        </p:tgtEl>
                                      </p:cBhvr>
                                    </p:animEffect>
                                  </p:childTnLst>
                                </p:cTn>
                              </p:par>
                              <p:par>
                                <p:cTn id="33" presetID="49" presetClass="entr" presetSubtype="0" decel="100000" fill="hold" nodeType="withEffect">
                                  <p:stCondLst>
                                    <p:cond delay="1000"/>
                                  </p:stCondLst>
                                  <p:childTnLst>
                                    <p:set>
                                      <p:cBhvr>
                                        <p:cTn id="34" dur="1" fill="hold">
                                          <p:stCondLst>
                                            <p:cond delay="0"/>
                                          </p:stCondLst>
                                        </p:cTn>
                                        <p:tgtEl>
                                          <p:spTgt spid="3"/>
                                        </p:tgtEl>
                                        <p:attrNameLst>
                                          <p:attrName>style.visibility</p:attrName>
                                        </p:attrNameLst>
                                      </p:cBhvr>
                                      <p:to>
                                        <p:strVal val="visible"/>
                                      </p:to>
                                    </p:set>
                                    <p:anim calcmode="lin" valueType="num">
                                      <p:cBhvr>
                                        <p:cTn id="35" dur="750" fill="hold"/>
                                        <p:tgtEl>
                                          <p:spTgt spid="3"/>
                                        </p:tgtEl>
                                        <p:attrNameLst>
                                          <p:attrName>ppt_w</p:attrName>
                                        </p:attrNameLst>
                                      </p:cBhvr>
                                      <p:tavLst>
                                        <p:tav tm="0">
                                          <p:val>
                                            <p:fltVal val="0"/>
                                          </p:val>
                                        </p:tav>
                                        <p:tav tm="100000">
                                          <p:val>
                                            <p:strVal val="#ppt_w"/>
                                          </p:val>
                                        </p:tav>
                                      </p:tavLst>
                                    </p:anim>
                                    <p:anim calcmode="lin" valueType="num">
                                      <p:cBhvr>
                                        <p:cTn id="36" dur="750" fill="hold"/>
                                        <p:tgtEl>
                                          <p:spTgt spid="3"/>
                                        </p:tgtEl>
                                        <p:attrNameLst>
                                          <p:attrName>ppt_h</p:attrName>
                                        </p:attrNameLst>
                                      </p:cBhvr>
                                      <p:tavLst>
                                        <p:tav tm="0">
                                          <p:val>
                                            <p:fltVal val="0"/>
                                          </p:val>
                                        </p:tav>
                                        <p:tav tm="100000">
                                          <p:val>
                                            <p:strVal val="#ppt_h"/>
                                          </p:val>
                                        </p:tav>
                                      </p:tavLst>
                                    </p:anim>
                                    <p:anim calcmode="lin" valueType="num">
                                      <p:cBhvr>
                                        <p:cTn id="37" dur="750" fill="hold"/>
                                        <p:tgtEl>
                                          <p:spTgt spid="3"/>
                                        </p:tgtEl>
                                        <p:attrNameLst>
                                          <p:attrName>style.rotation</p:attrName>
                                        </p:attrNameLst>
                                      </p:cBhvr>
                                      <p:tavLst>
                                        <p:tav tm="0">
                                          <p:val>
                                            <p:fltVal val="360"/>
                                          </p:val>
                                        </p:tav>
                                        <p:tav tm="100000">
                                          <p:val>
                                            <p:fltVal val="0"/>
                                          </p:val>
                                        </p:tav>
                                      </p:tavLst>
                                    </p:anim>
                                    <p:animEffect transition="in" filter="fade">
                                      <p:cBhvr>
                                        <p:cTn id="38" dur="750"/>
                                        <p:tgtEl>
                                          <p:spTgt spid="3"/>
                                        </p:tgtEl>
                                      </p:cBhvr>
                                    </p:animEffect>
                                  </p:childTnLst>
                                </p:cTn>
                              </p:par>
                            </p:childTnLst>
                          </p:cTn>
                        </p:par>
                        <p:par>
                          <p:cTn id="39" fill="hold">
                            <p:stCondLst>
                              <p:cond delay="9500"/>
                            </p:stCondLst>
                            <p:childTnLst>
                              <p:par>
                                <p:cTn id="40" presetID="10" presetClass="entr" presetSubtype="0"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childTnLst>
                                </p:cTn>
                              </p:par>
                            </p:childTnLst>
                          </p:cTn>
                        </p:par>
                        <p:par>
                          <p:cTn id="43" fill="hold">
                            <p:stCondLst>
                              <p:cond delay="10500"/>
                            </p:stCondLst>
                            <p:childTnLst>
                              <p:par>
                                <p:cTn id="44" presetID="26" presetClass="emph" presetSubtype="0" fill="hold" nodeType="afterEffect">
                                  <p:stCondLst>
                                    <p:cond delay="0"/>
                                  </p:stCondLst>
                                  <p:childTnLst>
                                    <p:animEffect transition="out" filter="fade">
                                      <p:cBhvr>
                                        <p:cTn id="45" dur="1000" tmFilter="0, 0; .2, .5; .8, .5; 1, 0"/>
                                        <p:tgtEl>
                                          <p:spTgt spid="7"/>
                                        </p:tgtEl>
                                      </p:cBhvr>
                                    </p:animEffect>
                                    <p:animScale>
                                      <p:cBhvr>
                                        <p:cTn id="46" dur="50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5" name="黒板画像"/>
          <p:cNvPicPr>
            <a:picLocks noChangeAspect="1"/>
          </p:cNvPicPr>
          <p:nvPr/>
        </p:nvPicPr>
        <p:blipFill>
          <a:blip r:embed="rId2">
            <a:extLst>
              <a:ext uri="{28A0092B-C50C-407E-A947-70E740481C1C}">
                <a14:useLocalDpi xmlns:a14="http://schemas.microsoft.com/office/drawing/2010/main" val="0"/>
              </a:ext>
            </a:extLst>
          </a:blip>
          <a:srcRect/>
          <a:stretch/>
        </p:blipFill>
        <p:spPr>
          <a:xfrm>
            <a:off x="580998" y="2179761"/>
            <a:ext cx="10972247" cy="4419821"/>
          </a:xfrm>
          <a:prstGeom prst="rect">
            <a:avLst/>
          </a:prstGeom>
          <a:ln>
            <a:noFill/>
          </a:ln>
          <a:effectLst>
            <a:outerShdw blurRad="292100" dist="139700" dir="2700000" algn="tl" rotWithShape="0">
              <a:srgbClr val="333333">
                <a:alpha val="65000"/>
              </a:srgbClr>
            </a:outerShdw>
          </a:effectLst>
        </p:spPr>
      </p:pic>
      <p:pic>
        <p:nvPicPr>
          <p:cNvPr id="11" name="メモ用紙画像">
            <a:extLst>
              <a:ext uri="{FF2B5EF4-FFF2-40B4-BE49-F238E27FC236}">
                <a16:creationId xmlns:a16="http://schemas.microsoft.com/office/drawing/2014/main" id="{0D617EC8-9F1A-4CE5-ABDC-5F5C245DB25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882079" y="2670113"/>
            <a:ext cx="8938009" cy="3286216"/>
          </a:xfrm>
          <a:prstGeom prst="rect">
            <a:avLst/>
          </a:prstGeom>
        </p:spPr>
      </p:pic>
      <p:grpSp>
        <p:nvGrpSpPr>
          <p:cNvPr id="12" name="夏休みの毎日の最高気温">
            <a:extLst>
              <a:ext uri="{FF2B5EF4-FFF2-40B4-BE49-F238E27FC236}">
                <a16:creationId xmlns:a16="http://schemas.microsoft.com/office/drawing/2014/main" id="{2B8BB738-F607-4C6C-B6D7-1793E977B69D}"/>
              </a:ext>
            </a:extLst>
          </p:cNvPr>
          <p:cNvGrpSpPr/>
          <p:nvPr/>
        </p:nvGrpSpPr>
        <p:grpSpPr>
          <a:xfrm>
            <a:off x="3347499" y="3316365"/>
            <a:ext cx="4977516" cy="547318"/>
            <a:chOff x="3347499" y="3316365"/>
            <a:chExt cx="4977516" cy="547318"/>
          </a:xfrm>
        </p:grpSpPr>
        <p:grpSp>
          <p:nvGrpSpPr>
            <p:cNvPr id="54" name="どの色が好きかを聞いた結果"/>
            <p:cNvGrpSpPr/>
            <p:nvPr/>
          </p:nvGrpSpPr>
          <p:grpSpPr>
            <a:xfrm>
              <a:off x="6559612" y="3316374"/>
              <a:ext cx="1765403" cy="492106"/>
              <a:chOff x="6445238" y="3277106"/>
              <a:chExt cx="1580559" cy="524727"/>
            </a:xfrm>
          </p:grpSpPr>
          <p:sp>
            <p:nvSpPr>
              <p:cNvPr id="35" name="き"/>
              <p:cNvSpPr txBox="1"/>
              <p:nvPr/>
            </p:nvSpPr>
            <p:spPr>
              <a:xfrm>
                <a:off x="6501706" y="3555700"/>
                <a:ext cx="288000" cy="246133"/>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endParaRPr kumimoji="0" lang="ja-JP" altLang="en-US" sz="900" b="1"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mn-cs"/>
                </a:endParaRPr>
              </a:p>
            </p:txBody>
          </p:sp>
          <p:sp>
            <p:nvSpPr>
              <p:cNvPr id="34" name="す"/>
              <p:cNvSpPr txBox="1"/>
              <p:nvPr/>
            </p:nvSpPr>
            <p:spPr>
              <a:xfrm>
                <a:off x="6445238" y="3277106"/>
                <a:ext cx="1580559" cy="246133"/>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0" lang="ja-JP" altLang="en-US" sz="900" b="1"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mn-cs"/>
                  </a:rPr>
                  <a:t>さいこうきおん</a:t>
                </a:r>
              </a:p>
            </p:txBody>
          </p:sp>
        </p:grpSp>
        <p:grpSp>
          <p:nvGrpSpPr>
            <p:cNvPr id="44" name="1組のみんな15人に・・・"/>
            <p:cNvGrpSpPr/>
            <p:nvPr/>
          </p:nvGrpSpPr>
          <p:grpSpPr>
            <a:xfrm>
              <a:off x="3347499" y="3316365"/>
              <a:ext cx="4977516" cy="547318"/>
              <a:chOff x="3257934" y="3195943"/>
              <a:chExt cx="4977516" cy="547318"/>
            </a:xfrm>
          </p:grpSpPr>
          <p:sp>
            <p:nvSpPr>
              <p:cNvPr id="8" name="１組のみんな15人に・・・"/>
              <p:cNvSpPr txBox="1"/>
              <p:nvPr/>
            </p:nvSpPr>
            <p:spPr>
              <a:xfrm>
                <a:off x="3257934" y="3312374"/>
                <a:ext cx="4977516" cy="430887"/>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0" lang="ja-JP" altLang="en-US" sz="2200" b="0"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mn-cs"/>
                  </a:rPr>
                  <a:t>夏休みの毎日の最高気温</a:t>
                </a:r>
                <a:endParaRPr kumimoji="0" lang="en-US" altLang="ja-JP" sz="2200" b="0"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mn-cs"/>
                </a:endParaRPr>
              </a:p>
            </p:txBody>
          </p:sp>
          <p:sp>
            <p:nvSpPr>
              <p:cNvPr id="29" name="にん"/>
              <p:cNvSpPr txBox="1"/>
              <p:nvPr/>
            </p:nvSpPr>
            <p:spPr>
              <a:xfrm>
                <a:off x="5105467" y="3195943"/>
                <a:ext cx="819705" cy="230832"/>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0" lang="ja-JP" altLang="en-US" sz="900" b="1"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mn-cs"/>
                  </a:rPr>
                  <a:t>まいにち</a:t>
                </a:r>
              </a:p>
            </p:txBody>
          </p:sp>
          <p:sp>
            <p:nvSpPr>
              <p:cNvPr id="51" name="くみ"/>
              <p:cNvSpPr txBox="1"/>
              <p:nvPr/>
            </p:nvSpPr>
            <p:spPr>
              <a:xfrm>
                <a:off x="3259031" y="3195943"/>
                <a:ext cx="902234" cy="237173"/>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0" lang="ja-JP" altLang="en-US" sz="900" b="1"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mn-cs"/>
                  </a:rPr>
                  <a:t>なつやす</a:t>
                </a:r>
              </a:p>
            </p:txBody>
          </p:sp>
        </p:grpSp>
      </p:grpSp>
      <p:grpSp>
        <p:nvGrpSpPr>
          <p:cNvPr id="40" name="ポイントは分かったかな？"/>
          <p:cNvGrpSpPr/>
          <p:nvPr/>
        </p:nvGrpSpPr>
        <p:grpSpPr>
          <a:xfrm>
            <a:off x="3147998" y="744696"/>
            <a:ext cx="6123223" cy="585953"/>
            <a:chOff x="3841304" y="909927"/>
            <a:chExt cx="5458747" cy="561180"/>
          </a:xfrm>
        </p:grpSpPr>
        <p:sp>
          <p:nvSpPr>
            <p:cNvPr id="41" name="ポイントは分かったかな？"/>
            <p:cNvSpPr txBox="1"/>
            <p:nvPr/>
          </p:nvSpPr>
          <p:spPr>
            <a:xfrm>
              <a:off x="3841304" y="1028960"/>
              <a:ext cx="5458747" cy="442147"/>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mn-cs"/>
                </a:rPr>
                <a:t>ポイントや書き方は分かったかな？</a:t>
              </a:r>
            </a:p>
          </p:txBody>
        </p:sp>
        <p:sp>
          <p:nvSpPr>
            <p:cNvPr id="42" name="わ"/>
            <p:cNvSpPr txBox="1"/>
            <p:nvPr/>
          </p:nvSpPr>
          <p:spPr>
            <a:xfrm>
              <a:off x="6804863" y="909927"/>
              <a:ext cx="432000" cy="24330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0" lang="ja-JP" altLang="en-US" sz="1051" b="0"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mn-cs"/>
                </a:rPr>
                <a:t>わ</a:t>
              </a:r>
            </a:p>
          </p:txBody>
        </p:sp>
      </p:grpSp>
      <p:grpSp>
        <p:nvGrpSpPr>
          <p:cNvPr id="13" name="次の例を折れ線グラフに…">
            <a:extLst>
              <a:ext uri="{FF2B5EF4-FFF2-40B4-BE49-F238E27FC236}">
                <a16:creationId xmlns:a16="http://schemas.microsoft.com/office/drawing/2014/main" id="{B3856441-5249-4D95-A7F5-1DC47893A55B}"/>
              </a:ext>
            </a:extLst>
          </p:cNvPr>
          <p:cNvGrpSpPr/>
          <p:nvPr/>
        </p:nvGrpSpPr>
        <p:grpSpPr>
          <a:xfrm>
            <a:off x="3264013" y="1483470"/>
            <a:ext cx="6007208" cy="601215"/>
            <a:chOff x="3191177" y="1568603"/>
            <a:chExt cx="5663973" cy="601215"/>
          </a:xfrm>
        </p:grpSpPr>
        <p:grpSp>
          <p:nvGrpSpPr>
            <p:cNvPr id="2" name="次の例を棒グラフにしてみたよ！"/>
            <p:cNvGrpSpPr/>
            <p:nvPr/>
          </p:nvGrpSpPr>
          <p:grpSpPr>
            <a:xfrm>
              <a:off x="3191177" y="1569108"/>
              <a:ext cx="5663973" cy="600710"/>
              <a:chOff x="3117064" y="1579051"/>
              <a:chExt cx="5663973" cy="600710"/>
            </a:xfrm>
          </p:grpSpPr>
          <p:sp>
            <p:nvSpPr>
              <p:cNvPr id="43" name="次の例を棒グラフにしてみたよ！"/>
              <p:cNvSpPr txBox="1"/>
              <p:nvPr/>
            </p:nvSpPr>
            <p:spPr>
              <a:xfrm>
                <a:off x="3117064" y="1718096"/>
                <a:ext cx="5663973" cy="461665"/>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mn-cs"/>
                  </a:rPr>
                  <a:t>次の例を折れ線グラフにしてみたよ！</a:t>
                </a:r>
              </a:p>
            </p:txBody>
          </p:sp>
          <p:sp>
            <p:nvSpPr>
              <p:cNvPr id="47" name="つぎ"/>
              <p:cNvSpPr txBox="1"/>
              <p:nvPr/>
            </p:nvSpPr>
            <p:spPr>
              <a:xfrm>
                <a:off x="3129878" y="1596321"/>
                <a:ext cx="482902" cy="2540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0" lang="ja-JP" altLang="en-US" sz="1051" b="0"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mn-cs"/>
                  </a:rPr>
                  <a:t>つぎ</a:t>
                </a:r>
              </a:p>
            </p:txBody>
          </p:sp>
          <p:sp>
            <p:nvSpPr>
              <p:cNvPr id="48" name="れい"/>
              <p:cNvSpPr txBox="1"/>
              <p:nvPr/>
            </p:nvSpPr>
            <p:spPr>
              <a:xfrm>
                <a:off x="4526985" y="1579051"/>
                <a:ext cx="334381" cy="2540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0" lang="ja-JP" altLang="en-US" sz="1051" b="0"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mn-cs"/>
                  </a:rPr>
                  <a:t>お</a:t>
                </a:r>
              </a:p>
            </p:txBody>
          </p:sp>
          <p:sp>
            <p:nvSpPr>
              <p:cNvPr id="49" name="ぼう"/>
              <p:cNvSpPr txBox="1"/>
              <p:nvPr/>
            </p:nvSpPr>
            <p:spPr>
              <a:xfrm>
                <a:off x="5097031" y="1592799"/>
                <a:ext cx="482902" cy="2540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0" lang="ja-JP" altLang="en-US" sz="1051" b="0"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mn-cs"/>
                  </a:rPr>
                  <a:t>せん</a:t>
                </a:r>
              </a:p>
            </p:txBody>
          </p:sp>
        </p:grpSp>
        <p:sp>
          <p:nvSpPr>
            <p:cNvPr id="60" name="れい">
              <a:extLst>
                <a:ext uri="{FF2B5EF4-FFF2-40B4-BE49-F238E27FC236}">
                  <a16:creationId xmlns:a16="http://schemas.microsoft.com/office/drawing/2014/main" id="{5F31CB10-FD84-43C7-B834-05ED636EADB0}"/>
                </a:ext>
              </a:extLst>
            </p:cNvPr>
            <p:cNvSpPr txBox="1"/>
            <p:nvPr/>
          </p:nvSpPr>
          <p:spPr>
            <a:xfrm>
              <a:off x="3853937" y="1568603"/>
              <a:ext cx="504000" cy="2540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0" lang="ja-JP" altLang="en-US" sz="1051" b="0"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mn-cs"/>
                </a:rPr>
                <a:t>れい</a:t>
              </a:r>
            </a:p>
          </p:txBody>
        </p:sp>
      </p:grpSp>
      <p:graphicFrame>
        <p:nvGraphicFramePr>
          <p:cNvPr id="3" name="表">
            <a:extLst>
              <a:ext uri="{FF2B5EF4-FFF2-40B4-BE49-F238E27FC236}">
                <a16:creationId xmlns:a16="http://schemas.microsoft.com/office/drawing/2014/main" id="{9C4FE0C3-5D40-46EC-BB9D-948C7B017DF9}"/>
              </a:ext>
            </a:extLst>
          </p:cNvPr>
          <p:cNvGraphicFramePr>
            <a:graphicFrameLocks noGrp="1"/>
          </p:cNvGraphicFramePr>
          <p:nvPr>
            <p:extLst>
              <p:ext uri="{D42A27DB-BD31-4B8C-83A1-F6EECF244321}">
                <p14:modId xmlns:p14="http://schemas.microsoft.com/office/powerpoint/2010/main" val="1151354915"/>
              </p:ext>
            </p:extLst>
          </p:nvPr>
        </p:nvGraphicFramePr>
        <p:xfrm>
          <a:off x="2565676" y="4123663"/>
          <a:ext cx="7314765" cy="1244606"/>
        </p:xfrm>
        <a:graphic>
          <a:graphicData uri="http://schemas.openxmlformats.org/drawingml/2006/table">
            <a:tbl>
              <a:tblPr firstRow="1" bandRow="1">
                <a:tableStyleId>{16D9F66E-5EB9-4882-86FB-DCBF35E3C3E4}</a:tableStyleId>
              </a:tblPr>
              <a:tblGrid>
                <a:gridCol w="1462953">
                  <a:extLst>
                    <a:ext uri="{9D8B030D-6E8A-4147-A177-3AD203B41FA5}">
                      <a16:colId xmlns:a16="http://schemas.microsoft.com/office/drawing/2014/main" val="959722801"/>
                    </a:ext>
                  </a:extLst>
                </a:gridCol>
                <a:gridCol w="1462953">
                  <a:extLst>
                    <a:ext uri="{9D8B030D-6E8A-4147-A177-3AD203B41FA5}">
                      <a16:colId xmlns:a16="http://schemas.microsoft.com/office/drawing/2014/main" val="1615747503"/>
                    </a:ext>
                  </a:extLst>
                </a:gridCol>
                <a:gridCol w="1462953">
                  <a:extLst>
                    <a:ext uri="{9D8B030D-6E8A-4147-A177-3AD203B41FA5}">
                      <a16:colId xmlns:a16="http://schemas.microsoft.com/office/drawing/2014/main" val="1084888533"/>
                    </a:ext>
                  </a:extLst>
                </a:gridCol>
                <a:gridCol w="1462953">
                  <a:extLst>
                    <a:ext uri="{9D8B030D-6E8A-4147-A177-3AD203B41FA5}">
                      <a16:colId xmlns:a16="http://schemas.microsoft.com/office/drawing/2014/main" val="982883898"/>
                    </a:ext>
                  </a:extLst>
                </a:gridCol>
                <a:gridCol w="1462953">
                  <a:extLst>
                    <a:ext uri="{9D8B030D-6E8A-4147-A177-3AD203B41FA5}">
                      <a16:colId xmlns:a16="http://schemas.microsoft.com/office/drawing/2014/main" val="2573973849"/>
                    </a:ext>
                  </a:extLst>
                </a:gridCol>
              </a:tblGrid>
              <a:tr h="622303">
                <a:tc>
                  <a:txBody>
                    <a:bodyPr/>
                    <a:lstStyle/>
                    <a:p>
                      <a:pPr algn="ctr" fontAlgn="ctr"/>
                      <a:r>
                        <a:rPr lang="ja-JP" altLang="en-US" sz="1800" b="0" u="none" strike="noStrike" dirty="0">
                          <a:solidFill>
                            <a:srgbClr val="000000"/>
                          </a:solidFill>
                          <a:effectLst/>
                          <a:latin typeface="BIZ UDPゴシック" panose="020B0400000000000000" pitchFamily="50" charset="-128"/>
                          <a:ea typeface="BIZ UDPゴシック" panose="020B0400000000000000" pitchFamily="50" charset="-128"/>
                        </a:rPr>
                        <a:t>日づけ</a:t>
                      </a:r>
                      <a:endParaRPr lang="ja-JP" altLang="en-US" sz="1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tc>
                <a:tc>
                  <a:txBody>
                    <a:bodyPr/>
                    <a:lstStyle/>
                    <a:p>
                      <a:pPr algn="ctr" fontAlgn="ctr"/>
                      <a:r>
                        <a:rPr lang="en-US" altLang="ja-JP" sz="1800" b="0" u="none" strike="noStrike" dirty="0">
                          <a:solidFill>
                            <a:srgbClr val="000000"/>
                          </a:solidFill>
                          <a:effectLst/>
                          <a:latin typeface="BIZ UDPゴシック" panose="020B0400000000000000" pitchFamily="50" charset="-128"/>
                          <a:ea typeface="BIZ UDPゴシック" panose="020B0400000000000000" pitchFamily="50" charset="-128"/>
                        </a:rPr>
                        <a:t>8</a:t>
                      </a:r>
                      <a:r>
                        <a:rPr lang="ja-JP" altLang="en-US" sz="1800" b="0" u="none" strike="noStrike" dirty="0">
                          <a:solidFill>
                            <a:srgbClr val="000000"/>
                          </a:solidFill>
                          <a:effectLst/>
                          <a:latin typeface="BIZ UDPゴシック" panose="020B0400000000000000" pitchFamily="50" charset="-128"/>
                          <a:ea typeface="BIZ UDPゴシック" panose="020B0400000000000000" pitchFamily="50" charset="-128"/>
                        </a:rPr>
                        <a:t>月</a:t>
                      </a:r>
                      <a:r>
                        <a:rPr lang="en-US" altLang="ja-JP" sz="1800" b="0" u="none" strike="noStrike" dirty="0">
                          <a:solidFill>
                            <a:srgbClr val="000000"/>
                          </a:solidFill>
                          <a:effectLst/>
                          <a:latin typeface="BIZ UDPゴシック" panose="020B0400000000000000" pitchFamily="50" charset="-128"/>
                          <a:ea typeface="BIZ UDPゴシック" panose="020B0400000000000000" pitchFamily="50" charset="-128"/>
                        </a:rPr>
                        <a:t>1</a:t>
                      </a:r>
                      <a:r>
                        <a:rPr lang="ja-JP" altLang="en-US" sz="1800" b="0" u="none" strike="noStrike" dirty="0">
                          <a:solidFill>
                            <a:srgbClr val="000000"/>
                          </a:solidFill>
                          <a:effectLst/>
                          <a:latin typeface="BIZ UDPゴシック" panose="020B0400000000000000" pitchFamily="50" charset="-128"/>
                          <a:ea typeface="BIZ UDPゴシック" panose="020B0400000000000000" pitchFamily="50" charset="-128"/>
                        </a:rPr>
                        <a:t>日</a:t>
                      </a:r>
                      <a:endParaRPr lang="ja-JP" altLang="en-US" sz="1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tc>
                <a:tc>
                  <a:txBody>
                    <a:bodyPr/>
                    <a:lstStyle/>
                    <a:p>
                      <a:pPr algn="ctr" fontAlgn="ctr"/>
                      <a:r>
                        <a:rPr lang="en-US" altLang="ja-JP" sz="1800" b="0" u="none" strike="noStrike" dirty="0">
                          <a:solidFill>
                            <a:srgbClr val="000000"/>
                          </a:solidFill>
                          <a:effectLst/>
                          <a:latin typeface="BIZ UDPゴシック" panose="020B0400000000000000" pitchFamily="50" charset="-128"/>
                          <a:ea typeface="BIZ UDPゴシック" panose="020B0400000000000000" pitchFamily="50" charset="-128"/>
                        </a:rPr>
                        <a:t>8</a:t>
                      </a:r>
                      <a:r>
                        <a:rPr lang="ja-JP" altLang="en-US" sz="1800" b="0" u="none" strike="noStrike" dirty="0">
                          <a:solidFill>
                            <a:srgbClr val="000000"/>
                          </a:solidFill>
                          <a:effectLst/>
                          <a:latin typeface="BIZ UDPゴシック" panose="020B0400000000000000" pitchFamily="50" charset="-128"/>
                          <a:ea typeface="BIZ UDPゴシック" panose="020B0400000000000000" pitchFamily="50" charset="-128"/>
                        </a:rPr>
                        <a:t>月</a:t>
                      </a:r>
                      <a:r>
                        <a:rPr lang="en-US" altLang="ja-JP" sz="1800" b="0" u="none" strike="noStrike" dirty="0">
                          <a:solidFill>
                            <a:srgbClr val="000000"/>
                          </a:solidFill>
                          <a:effectLst/>
                          <a:latin typeface="BIZ UDPゴシック" panose="020B0400000000000000" pitchFamily="50" charset="-128"/>
                          <a:ea typeface="BIZ UDPゴシック" panose="020B0400000000000000" pitchFamily="50" charset="-128"/>
                        </a:rPr>
                        <a:t>2</a:t>
                      </a:r>
                      <a:r>
                        <a:rPr lang="ja-JP" altLang="en-US" sz="1800" b="0" u="none" strike="noStrike" dirty="0">
                          <a:solidFill>
                            <a:srgbClr val="000000"/>
                          </a:solidFill>
                          <a:effectLst/>
                          <a:latin typeface="BIZ UDPゴシック" panose="020B0400000000000000" pitchFamily="50" charset="-128"/>
                          <a:ea typeface="BIZ UDPゴシック" panose="020B0400000000000000" pitchFamily="50" charset="-128"/>
                        </a:rPr>
                        <a:t>日</a:t>
                      </a:r>
                      <a:endParaRPr lang="ja-JP" altLang="en-US" sz="1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tc>
                <a:tc>
                  <a:txBody>
                    <a:bodyPr/>
                    <a:lstStyle/>
                    <a:p>
                      <a:pPr algn="ctr" fontAlgn="ctr"/>
                      <a:r>
                        <a:rPr lang="en-US" altLang="ja-JP" sz="1800" b="0" u="none" strike="noStrike">
                          <a:solidFill>
                            <a:srgbClr val="000000"/>
                          </a:solidFill>
                          <a:effectLst/>
                          <a:latin typeface="BIZ UDPゴシック" panose="020B0400000000000000" pitchFamily="50" charset="-128"/>
                          <a:ea typeface="BIZ UDPゴシック" panose="020B0400000000000000" pitchFamily="50" charset="-128"/>
                        </a:rPr>
                        <a:t>8</a:t>
                      </a:r>
                      <a:r>
                        <a:rPr lang="ja-JP" altLang="en-US" sz="1800" b="0" u="none" strike="noStrike">
                          <a:solidFill>
                            <a:srgbClr val="000000"/>
                          </a:solidFill>
                          <a:effectLst/>
                          <a:latin typeface="BIZ UDPゴシック" panose="020B0400000000000000" pitchFamily="50" charset="-128"/>
                          <a:ea typeface="BIZ UDPゴシック" panose="020B0400000000000000" pitchFamily="50" charset="-128"/>
                        </a:rPr>
                        <a:t>月</a:t>
                      </a:r>
                      <a:r>
                        <a:rPr lang="en-US" altLang="ja-JP" sz="1800" b="0" u="none" strike="noStrike">
                          <a:solidFill>
                            <a:srgbClr val="000000"/>
                          </a:solidFill>
                          <a:effectLst/>
                          <a:latin typeface="BIZ UDPゴシック" panose="020B0400000000000000" pitchFamily="50" charset="-128"/>
                          <a:ea typeface="BIZ UDPゴシック" panose="020B0400000000000000" pitchFamily="50" charset="-128"/>
                        </a:rPr>
                        <a:t>3</a:t>
                      </a:r>
                      <a:r>
                        <a:rPr lang="ja-JP" altLang="en-US" sz="1800" b="0" u="none" strike="noStrike">
                          <a:solidFill>
                            <a:srgbClr val="000000"/>
                          </a:solidFill>
                          <a:effectLst/>
                          <a:latin typeface="BIZ UDPゴシック" panose="020B0400000000000000" pitchFamily="50" charset="-128"/>
                          <a:ea typeface="BIZ UDPゴシック" panose="020B0400000000000000" pitchFamily="50" charset="-128"/>
                        </a:rPr>
                        <a:t>日</a:t>
                      </a:r>
                      <a:endParaRPr lang="ja-JP" altLang="en-US" sz="1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tc>
                <a:tc>
                  <a:txBody>
                    <a:bodyPr/>
                    <a:lstStyle/>
                    <a:p>
                      <a:pPr algn="ctr" fontAlgn="ctr"/>
                      <a:r>
                        <a:rPr lang="en-US" altLang="ja-JP" sz="1800" b="0" u="none" strike="noStrike" dirty="0">
                          <a:solidFill>
                            <a:srgbClr val="000000"/>
                          </a:solidFill>
                          <a:effectLst/>
                          <a:latin typeface="BIZ UDPゴシック" panose="020B0400000000000000" pitchFamily="50" charset="-128"/>
                          <a:ea typeface="BIZ UDPゴシック" panose="020B0400000000000000" pitchFamily="50" charset="-128"/>
                        </a:rPr>
                        <a:t>8</a:t>
                      </a:r>
                      <a:r>
                        <a:rPr lang="ja-JP" altLang="en-US" sz="1800" b="0" u="none" strike="noStrike" dirty="0">
                          <a:solidFill>
                            <a:srgbClr val="000000"/>
                          </a:solidFill>
                          <a:effectLst/>
                          <a:latin typeface="BIZ UDPゴシック" panose="020B0400000000000000" pitchFamily="50" charset="-128"/>
                          <a:ea typeface="BIZ UDPゴシック" panose="020B0400000000000000" pitchFamily="50" charset="-128"/>
                        </a:rPr>
                        <a:t>月</a:t>
                      </a:r>
                      <a:r>
                        <a:rPr lang="en-US" altLang="ja-JP" sz="1800" b="0" u="none" strike="noStrike" dirty="0">
                          <a:solidFill>
                            <a:srgbClr val="000000"/>
                          </a:solidFill>
                          <a:effectLst/>
                          <a:latin typeface="BIZ UDPゴシック" panose="020B0400000000000000" pitchFamily="50" charset="-128"/>
                          <a:ea typeface="BIZ UDPゴシック" panose="020B0400000000000000" pitchFamily="50" charset="-128"/>
                        </a:rPr>
                        <a:t>4</a:t>
                      </a:r>
                      <a:r>
                        <a:rPr lang="ja-JP" altLang="en-US" sz="1800" b="0" u="none" strike="noStrike" dirty="0">
                          <a:solidFill>
                            <a:srgbClr val="000000"/>
                          </a:solidFill>
                          <a:effectLst/>
                          <a:latin typeface="BIZ UDPゴシック" panose="020B0400000000000000" pitchFamily="50" charset="-128"/>
                          <a:ea typeface="BIZ UDPゴシック" panose="020B0400000000000000" pitchFamily="50" charset="-128"/>
                        </a:rPr>
                        <a:t>日</a:t>
                      </a:r>
                      <a:endParaRPr lang="ja-JP" altLang="en-US" sz="1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tc>
                <a:extLst>
                  <a:ext uri="{0D108BD9-81ED-4DB2-BD59-A6C34878D82A}">
                    <a16:rowId xmlns:a16="http://schemas.microsoft.com/office/drawing/2014/main" val="527462247"/>
                  </a:ext>
                </a:extLst>
              </a:tr>
              <a:tr h="622303">
                <a:tc>
                  <a:txBody>
                    <a:bodyPr/>
                    <a:lstStyle/>
                    <a:p>
                      <a:pPr algn="ctr" fontAlgn="ctr"/>
                      <a:r>
                        <a:rPr lang="ja-JP" altLang="en-US" sz="1800" b="0" u="none" strike="noStrike" dirty="0">
                          <a:solidFill>
                            <a:srgbClr val="000000"/>
                          </a:solidFill>
                          <a:effectLst/>
                          <a:latin typeface="BIZ UDPゴシック" panose="020B0400000000000000" pitchFamily="50" charset="-128"/>
                          <a:ea typeface="BIZ UDPゴシック" panose="020B0400000000000000" pitchFamily="50" charset="-128"/>
                        </a:rPr>
                        <a:t>気 温</a:t>
                      </a:r>
                      <a:endParaRPr lang="ja-JP" altLang="en-US" sz="1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tc>
                <a:tc>
                  <a:txBody>
                    <a:bodyPr/>
                    <a:lstStyle/>
                    <a:p>
                      <a:pPr algn="ctr" fontAlgn="ctr"/>
                      <a:r>
                        <a:rPr lang="en-US" altLang="ja-JP" sz="1800" b="0" u="none" strike="noStrike" dirty="0">
                          <a:solidFill>
                            <a:srgbClr val="000000"/>
                          </a:solidFill>
                          <a:effectLst/>
                          <a:latin typeface="BIZ UDPゴシック" panose="020B0400000000000000" pitchFamily="50" charset="-128"/>
                          <a:ea typeface="BIZ UDPゴシック" panose="020B0400000000000000" pitchFamily="50" charset="-128"/>
                        </a:rPr>
                        <a:t>26℃</a:t>
                      </a:r>
                      <a:endParaRPr lang="en-US" altLang="ja-JP" sz="1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tc>
                <a:tc>
                  <a:txBody>
                    <a:bodyPr/>
                    <a:lstStyle/>
                    <a:p>
                      <a:pPr algn="ctr" fontAlgn="ctr"/>
                      <a:r>
                        <a:rPr lang="en-US" altLang="ja-JP" sz="1800" b="0" u="none" strike="noStrike" dirty="0">
                          <a:solidFill>
                            <a:srgbClr val="000000"/>
                          </a:solidFill>
                          <a:effectLst/>
                          <a:latin typeface="BIZ UDPゴシック" panose="020B0400000000000000" pitchFamily="50" charset="-128"/>
                          <a:ea typeface="BIZ UDPゴシック" panose="020B0400000000000000" pitchFamily="50" charset="-128"/>
                        </a:rPr>
                        <a:t>33℃</a:t>
                      </a:r>
                      <a:endParaRPr lang="en-US" altLang="ja-JP" sz="1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tc>
                <a:tc>
                  <a:txBody>
                    <a:bodyPr/>
                    <a:lstStyle/>
                    <a:p>
                      <a:pPr algn="ctr" fontAlgn="ctr"/>
                      <a:r>
                        <a:rPr lang="en-US" altLang="ja-JP" sz="1800" b="0" u="none" strike="noStrike" dirty="0">
                          <a:solidFill>
                            <a:srgbClr val="000000"/>
                          </a:solidFill>
                          <a:effectLst/>
                          <a:latin typeface="BIZ UDPゴシック" panose="020B0400000000000000" pitchFamily="50" charset="-128"/>
                          <a:ea typeface="BIZ UDPゴシック" panose="020B0400000000000000" pitchFamily="50" charset="-128"/>
                        </a:rPr>
                        <a:t>30℃</a:t>
                      </a:r>
                      <a:endParaRPr lang="en-US" altLang="ja-JP" sz="1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tc>
                <a:tc>
                  <a:txBody>
                    <a:bodyPr/>
                    <a:lstStyle/>
                    <a:p>
                      <a:pPr algn="ctr" fontAlgn="ctr"/>
                      <a:r>
                        <a:rPr lang="en-US" altLang="ja-JP" sz="1800" b="0" u="none" strike="noStrike" dirty="0">
                          <a:solidFill>
                            <a:srgbClr val="000000"/>
                          </a:solidFill>
                          <a:effectLst/>
                          <a:latin typeface="BIZ UDPゴシック" panose="020B0400000000000000" pitchFamily="50" charset="-128"/>
                          <a:ea typeface="BIZ UDPゴシック" panose="020B0400000000000000" pitchFamily="50" charset="-128"/>
                        </a:rPr>
                        <a:t>30℃</a:t>
                      </a:r>
                      <a:endParaRPr lang="en-US" altLang="ja-JP" sz="1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tc>
                <a:extLst>
                  <a:ext uri="{0D108BD9-81ED-4DB2-BD59-A6C34878D82A}">
                    <a16:rowId xmlns:a16="http://schemas.microsoft.com/office/drawing/2014/main" val="3523537482"/>
                  </a:ext>
                </a:extLst>
              </a:tr>
            </a:tbl>
          </a:graphicData>
        </a:graphic>
      </p:graphicFrame>
      <p:sp>
        <p:nvSpPr>
          <p:cNvPr id="33" name="（例）">
            <a:extLst>
              <a:ext uri="{FF2B5EF4-FFF2-40B4-BE49-F238E27FC236}">
                <a16:creationId xmlns:a16="http://schemas.microsoft.com/office/drawing/2014/main" id="{C35E2291-3FEA-4D08-91E5-23C5EF9ADEA2}"/>
              </a:ext>
            </a:extLst>
          </p:cNvPr>
          <p:cNvSpPr txBox="1"/>
          <p:nvPr/>
        </p:nvSpPr>
        <p:spPr>
          <a:xfrm>
            <a:off x="2720496" y="2986929"/>
            <a:ext cx="714777" cy="369332"/>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mn-cs"/>
              </a:rPr>
              <a:t>（例）</a:t>
            </a:r>
          </a:p>
        </p:txBody>
      </p:sp>
      <p:sp>
        <p:nvSpPr>
          <p:cNvPr id="36" name="ひ">
            <a:extLst>
              <a:ext uri="{FF2B5EF4-FFF2-40B4-BE49-F238E27FC236}">
                <a16:creationId xmlns:a16="http://schemas.microsoft.com/office/drawing/2014/main" id="{E1705BD7-E99E-44CA-A7DA-9A2E3EAD187C}"/>
              </a:ext>
            </a:extLst>
          </p:cNvPr>
          <p:cNvSpPr txBox="1"/>
          <p:nvPr/>
        </p:nvSpPr>
        <p:spPr>
          <a:xfrm>
            <a:off x="2884511" y="4136625"/>
            <a:ext cx="357389" cy="230832"/>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0" lang="ja-JP" altLang="en-US" sz="900" b="1"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mn-cs"/>
              </a:rPr>
              <a:t>ひ</a:t>
            </a:r>
          </a:p>
        </p:txBody>
      </p:sp>
      <p:sp>
        <p:nvSpPr>
          <p:cNvPr id="37" name="きおん">
            <a:extLst>
              <a:ext uri="{FF2B5EF4-FFF2-40B4-BE49-F238E27FC236}">
                <a16:creationId xmlns:a16="http://schemas.microsoft.com/office/drawing/2014/main" id="{9B52F633-8C31-443E-8A93-0F0FF9E1A9B4}"/>
              </a:ext>
            </a:extLst>
          </p:cNvPr>
          <p:cNvSpPr txBox="1"/>
          <p:nvPr/>
        </p:nvSpPr>
        <p:spPr>
          <a:xfrm>
            <a:off x="2991647" y="4745392"/>
            <a:ext cx="650052" cy="230832"/>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0" lang="ja-JP" altLang="en-US" sz="900" b="1"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mn-cs"/>
              </a:rPr>
              <a:t>きおん</a:t>
            </a:r>
          </a:p>
        </p:txBody>
      </p:sp>
      <p:pic>
        <p:nvPicPr>
          <p:cNvPr id="32" name="もすやん">
            <a:extLst>
              <a:ext uri="{FF2B5EF4-FFF2-40B4-BE49-F238E27FC236}">
                <a16:creationId xmlns:a16="http://schemas.microsoft.com/office/drawing/2014/main" id="{7F19D2C2-2CE2-4366-902D-4FC0CC0CB692}"/>
              </a:ext>
            </a:extLst>
          </p:cNvPr>
          <p:cNvPicPr>
            <a:picLocks noChangeAspect="1"/>
          </p:cNvPicPr>
          <p:nvPr/>
        </p:nvPicPr>
        <p:blipFill>
          <a:blip r:embed="rId4"/>
          <a:stretch>
            <a:fillRect/>
          </a:stretch>
        </p:blipFill>
        <p:spPr>
          <a:xfrm>
            <a:off x="1562513" y="433975"/>
            <a:ext cx="1282052" cy="1687406"/>
          </a:xfrm>
          <a:prstGeom prst="rect">
            <a:avLst/>
          </a:prstGeom>
        </p:spPr>
      </p:pic>
      <p:sp>
        <p:nvSpPr>
          <p:cNvPr id="38" name="わ">
            <a:extLst>
              <a:ext uri="{FF2B5EF4-FFF2-40B4-BE49-F238E27FC236}">
                <a16:creationId xmlns:a16="http://schemas.microsoft.com/office/drawing/2014/main" id="{48839EB2-6A09-4106-AC26-57291F40A48F}"/>
              </a:ext>
            </a:extLst>
          </p:cNvPr>
          <p:cNvSpPr txBox="1"/>
          <p:nvPr/>
        </p:nvSpPr>
        <p:spPr>
          <a:xfrm>
            <a:off x="5680459" y="754641"/>
            <a:ext cx="484586" cy="2540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0" lang="ja-JP" altLang="en-US" sz="1051" b="0"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mn-cs"/>
              </a:rPr>
              <a:t>かた</a:t>
            </a:r>
          </a:p>
        </p:txBody>
      </p:sp>
      <p:sp>
        <p:nvSpPr>
          <p:cNvPr id="39" name="か">
            <a:extLst>
              <a:ext uri="{FF2B5EF4-FFF2-40B4-BE49-F238E27FC236}">
                <a16:creationId xmlns:a16="http://schemas.microsoft.com/office/drawing/2014/main" id="{1E5E9852-495A-464B-993F-B31731D381DD}"/>
              </a:ext>
            </a:extLst>
          </p:cNvPr>
          <p:cNvSpPr txBox="1"/>
          <p:nvPr/>
        </p:nvSpPr>
        <p:spPr>
          <a:xfrm>
            <a:off x="5021676" y="754874"/>
            <a:ext cx="263883" cy="2540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0" lang="ja-JP" altLang="en-US" sz="1051" b="0"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mn-cs"/>
              </a:rPr>
              <a:t>か</a:t>
            </a:r>
          </a:p>
        </p:txBody>
      </p:sp>
      <p:sp>
        <p:nvSpPr>
          <p:cNvPr id="45" name="れい">
            <a:extLst>
              <a:ext uri="{FF2B5EF4-FFF2-40B4-BE49-F238E27FC236}">
                <a16:creationId xmlns:a16="http://schemas.microsoft.com/office/drawing/2014/main" id="{3BACA5C0-3906-4160-B99E-1CCA4F2AB501}"/>
              </a:ext>
            </a:extLst>
          </p:cNvPr>
          <p:cNvSpPr txBox="1"/>
          <p:nvPr/>
        </p:nvSpPr>
        <p:spPr>
          <a:xfrm>
            <a:off x="2853725" y="2877910"/>
            <a:ext cx="422875" cy="215444"/>
          </a:xfrm>
          <a:prstGeom prst="rect">
            <a:avLst/>
          </a:prstGeom>
          <a:noFill/>
        </p:spPr>
        <p:txBody>
          <a:bodyPr wrap="square" rtlCol="0">
            <a:spAutoFit/>
          </a:bodyPr>
          <a:lstStyle/>
          <a:p>
            <a:pPr algn="dist" defTabSz="914377"/>
            <a:r>
              <a:rPr lang="ja-JP" altLang="en-US" sz="800" b="1" dirty="0">
                <a:solidFill>
                  <a:schemeClr val="bg1"/>
                </a:solidFill>
                <a:latin typeface="BIZ UDPゴシック" panose="020B0400000000000000" pitchFamily="50" charset="-128"/>
                <a:ea typeface="BIZ UDPゴシック" panose="020B0400000000000000" pitchFamily="50" charset="-128"/>
              </a:rPr>
              <a:t>れい</a:t>
            </a:r>
          </a:p>
        </p:txBody>
      </p:sp>
      <p:grpSp>
        <p:nvGrpSpPr>
          <p:cNvPr id="46" name="前へ／次へ">
            <a:extLst>
              <a:ext uri="{FF2B5EF4-FFF2-40B4-BE49-F238E27FC236}">
                <a16:creationId xmlns:a16="http://schemas.microsoft.com/office/drawing/2014/main" id="{819F755D-382B-49F0-A5BE-4F56DC3FC2B1}"/>
              </a:ext>
            </a:extLst>
          </p:cNvPr>
          <p:cNvGrpSpPr/>
          <p:nvPr/>
        </p:nvGrpSpPr>
        <p:grpSpPr>
          <a:xfrm>
            <a:off x="10297220" y="169989"/>
            <a:ext cx="1660749" cy="869453"/>
            <a:chOff x="10297220" y="169989"/>
            <a:chExt cx="1660749" cy="869453"/>
          </a:xfrm>
        </p:grpSpPr>
        <p:pic>
          <p:nvPicPr>
            <p:cNvPr id="52" name="図 51">
              <a:hlinkClick r:id="rId5" action="ppaction://hlinksldjump"/>
              <a:extLst>
                <a:ext uri="{FF2B5EF4-FFF2-40B4-BE49-F238E27FC236}">
                  <a16:creationId xmlns:a16="http://schemas.microsoft.com/office/drawing/2014/main" id="{CFCDB045-2B7D-401C-9CF0-F4C25629F52E}"/>
                </a:ext>
              </a:extLst>
            </p:cNvPr>
            <p:cNvPicPr>
              <a:picLocks noChangeAspect="1"/>
            </p:cNvPicPr>
            <p:nvPr/>
          </p:nvPicPr>
          <p:blipFill>
            <a:blip r:embed="rId6"/>
            <a:stretch>
              <a:fillRect/>
            </a:stretch>
          </p:blipFill>
          <p:spPr>
            <a:xfrm>
              <a:off x="10297220" y="179831"/>
              <a:ext cx="737680" cy="859611"/>
            </a:xfrm>
            <a:prstGeom prst="rect">
              <a:avLst/>
            </a:prstGeom>
          </p:spPr>
        </p:pic>
        <p:pic>
          <p:nvPicPr>
            <p:cNvPr id="53" name="図 52">
              <a:hlinkClick r:id="rId7" action="ppaction://hlinksldjump"/>
              <a:extLst>
                <a:ext uri="{FF2B5EF4-FFF2-40B4-BE49-F238E27FC236}">
                  <a16:creationId xmlns:a16="http://schemas.microsoft.com/office/drawing/2014/main" id="{52F8ADD1-4516-4324-8166-119D12496FB4}"/>
                </a:ext>
              </a:extLst>
            </p:cNvPr>
            <p:cNvPicPr>
              <a:picLocks noChangeAspect="1"/>
            </p:cNvPicPr>
            <p:nvPr/>
          </p:nvPicPr>
          <p:blipFill>
            <a:blip r:embed="rId8"/>
            <a:stretch>
              <a:fillRect/>
            </a:stretch>
          </p:blipFill>
          <p:spPr>
            <a:xfrm>
              <a:off x="11220289" y="169989"/>
              <a:ext cx="737680" cy="859611"/>
            </a:xfrm>
            <a:prstGeom prst="rect">
              <a:avLst/>
            </a:prstGeom>
          </p:spPr>
        </p:pic>
      </p:grpSp>
      <p:sp>
        <p:nvSpPr>
          <p:cNvPr id="56" name="フレーム">
            <a:extLst>
              <a:ext uri="{FF2B5EF4-FFF2-40B4-BE49-F238E27FC236}">
                <a16:creationId xmlns:a16="http://schemas.microsoft.com/office/drawing/2014/main" id="{AACB3CCD-50BD-4694-9954-7536AE4F1DC8}"/>
              </a:ext>
            </a:extLst>
          </p:cNvPr>
          <p:cNvSpPr/>
          <p:nvPr/>
        </p:nvSpPr>
        <p:spPr>
          <a:xfrm>
            <a:off x="10029941" y="8445"/>
            <a:ext cx="2151732" cy="1098715"/>
          </a:xfrm>
          <a:prstGeom prst="frame">
            <a:avLst/>
          </a:prstGeom>
          <a:solidFill>
            <a:srgbClr val="3EC2BF"/>
          </a:solidFill>
          <a:ln w="19050" cap="flat" cmpd="sng" algn="ctr">
            <a:solidFill>
              <a:srgbClr val="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rgbClr val="525254"/>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693501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2" name="どの番号のグラフが正しいかな？">
            <a:extLst>
              <a:ext uri="{FF2B5EF4-FFF2-40B4-BE49-F238E27FC236}">
                <a16:creationId xmlns:a16="http://schemas.microsoft.com/office/drawing/2014/main" id="{C00F0912-0EC1-470F-A2E7-D0640AA0D674}"/>
              </a:ext>
            </a:extLst>
          </p:cNvPr>
          <p:cNvGrpSpPr/>
          <p:nvPr/>
        </p:nvGrpSpPr>
        <p:grpSpPr>
          <a:xfrm>
            <a:off x="3032368" y="669694"/>
            <a:ext cx="6071287" cy="601947"/>
            <a:chOff x="3060360" y="610081"/>
            <a:chExt cx="6071287" cy="601947"/>
          </a:xfrm>
        </p:grpSpPr>
        <p:sp>
          <p:nvSpPr>
            <p:cNvPr id="3" name="どの番号のグラフが正しいかな？">
              <a:extLst>
                <a:ext uri="{FF2B5EF4-FFF2-40B4-BE49-F238E27FC236}">
                  <a16:creationId xmlns:a16="http://schemas.microsoft.com/office/drawing/2014/main" id="{147AE76C-D02A-4C98-A9BE-60575AC06078}"/>
                </a:ext>
              </a:extLst>
            </p:cNvPr>
            <p:cNvSpPr txBox="1"/>
            <p:nvPr/>
          </p:nvSpPr>
          <p:spPr>
            <a:xfrm>
              <a:off x="3060360" y="750363"/>
              <a:ext cx="6071287" cy="461665"/>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rPr>
                <a:t>どの番号のグラフが正しいかな？</a:t>
              </a:r>
            </a:p>
          </p:txBody>
        </p:sp>
        <p:sp>
          <p:nvSpPr>
            <p:cNvPr id="4" name="ただ">
              <a:extLst>
                <a:ext uri="{FF2B5EF4-FFF2-40B4-BE49-F238E27FC236}">
                  <a16:creationId xmlns:a16="http://schemas.microsoft.com/office/drawing/2014/main" id="{2979EFE6-CF81-42BA-ABFF-03187D307665}"/>
                </a:ext>
              </a:extLst>
            </p:cNvPr>
            <p:cNvSpPr txBox="1"/>
            <p:nvPr/>
          </p:nvSpPr>
          <p:spPr>
            <a:xfrm>
              <a:off x="6641224" y="627300"/>
              <a:ext cx="540000" cy="2540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0" lang="ja-JP" altLang="en-US" sz="1051" b="0"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mn-cs"/>
                </a:rPr>
                <a:t>ただ</a:t>
              </a:r>
            </a:p>
          </p:txBody>
        </p:sp>
        <p:sp>
          <p:nvSpPr>
            <p:cNvPr id="5" name="ばんごう">
              <a:extLst>
                <a:ext uri="{FF2B5EF4-FFF2-40B4-BE49-F238E27FC236}">
                  <a16:creationId xmlns:a16="http://schemas.microsoft.com/office/drawing/2014/main" id="{A5F3D9CA-F7CA-4118-8B14-5A8606AB2599}"/>
                </a:ext>
              </a:extLst>
            </p:cNvPr>
            <p:cNvSpPr txBox="1"/>
            <p:nvPr/>
          </p:nvSpPr>
          <p:spPr>
            <a:xfrm>
              <a:off x="3889065" y="610081"/>
              <a:ext cx="864000" cy="2540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0" lang="ja-JP" altLang="en-US" sz="1051" b="0"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mn-cs"/>
                </a:rPr>
                <a:t>ばんごう</a:t>
              </a:r>
            </a:p>
          </p:txBody>
        </p:sp>
      </p:grpSp>
      <p:grpSp>
        <p:nvGrpSpPr>
          <p:cNvPr id="6" name="正しいと思うグラフが分かったら・・・">
            <a:extLst>
              <a:ext uri="{FF2B5EF4-FFF2-40B4-BE49-F238E27FC236}">
                <a16:creationId xmlns:a16="http://schemas.microsoft.com/office/drawing/2014/main" id="{34AA12EF-3F5C-4F62-83D2-7FCD2E8D929F}"/>
              </a:ext>
            </a:extLst>
          </p:cNvPr>
          <p:cNvGrpSpPr/>
          <p:nvPr/>
        </p:nvGrpSpPr>
        <p:grpSpPr>
          <a:xfrm>
            <a:off x="2847759" y="5266669"/>
            <a:ext cx="6120363" cy="1255136"/>
            <a:chOff x="2847759" y="5042725"/>
            <a:chExt cx="6120363" cy="1255136"/>
          </a:xfrm>
        </p:grpSpPr>
        <p:sp>
          <p:nvSpPr>
            <p:cNvPr id="7" name="次に進んで答え合わせをしよう！">
              <a:extLst>
                <a:ext uri="{FF2B5EF4-FFF2-40B4-BE49-F238E27FC236}">
                  <a16:creationId xmlns:a16="http://schemas.microsoft.com/office/drawing/2014/main" id="{BD82B304-BBBC-44F0-A486-3A260D73535F}"/>
                </a:ext>
              </a:extLst>
            </p:cNvPr>
            <p:cNvSpPr txBox="1"/>
            <p:nvPr/>
          </p:nvSpPr>
          <p:spPr>
            <a:xfrm>
              <a:off x="2847759" y="5836196"/>
              <a:ext cx="6120363" cy="461665"/>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mn-cs"/>
                </a:rPr>
                <a:t>次に進んで答え合わせをしよう！</a:t>
              </a:r>
            </a:p>
          </p:txBody>
        </p:sp>
        <p:sp>
          <p:nvSpPr>
            <p:cNvPr id="8" name="あ">
              <a:extLst>
                <a:ext uri="{FF2B5EF4-FFF2-40B4-BE49-F238E27FC236}">
                  <a16:creationId xmlns:a16="http://schemas.microsoft.com/office/drawing/2014/main" id="{F2056265-6F53-41D6-9360-BF87052DA980}"/>
                </a:ext>
              </a:extLst>
            </p:cNvPr>
            <p:cNvSpPr txBox="1"/>
            <p:nvPr/>
          </p:nvSpPr>
          <p:spPr>
            <a:xfrm>
              <a:off x="5773479" y="5719843"/>
              <a:ext cx="320927" cy="2540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0" lang="ja-JP" altLang="en-US" sz="1051" b="0"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mn-cs"/>
                </a:rPr>
                <a:t>あ</a:t>
              </a:r>
            </a:p>
          </p:txBody>
        </p:sp>
        <p:sp>
          <p:nvSpPr>
            <p:cNvPr id="9" name="こた">
              <a:extLst>
                <a:ext uri="{FF2B5EF4-FFF2-40B4-BE49-F238E27FC236}">
                  <a16:creationId xmlns:a16="http://schemas.microsoft.com/office/drawing/2014/main" id="{A1DEC2A2-47C7-42D0-9E0A-B35FDF7EF217}"/>
                </a:ext>
              </a:extLst>
            </p:cNvPr>
            <p:cNvSpPr txBox="1"/>
            <p:nvPr/>
          </p:nvSpPr>
          <p:spPr>
            <a:xfrm>
              <a:off x="4875764" y="5694677"/>
              <a:ext cx="486000" cy="2540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0" lang="ja-JP" altLang="en-US" sz="1051" b="0" i="0" u="none" strike="noStrike" kern="1200" cap="none" spc="0" normalizeH="0" baseline="0" noProof="0">
                  <a:ln>
                    <a:noFill/>
                  </a:ln>
                  <a:solidFill>
                    <a:schemeClr val="bg1"/>
                  </a:solidFill>
                  <a:effectLst/>
                  <a:uLnTx/>
                  <a:uFillTx/>
                  <a:latin typeface="BIZ UDPゴシック" panose="020B0400000000000000" pitchFamily="50" charset="-128"/>
                  <a:ea typeface="BIZ UDPゴシック" panose="020B0400000000000000" pitchFamily="50" charset="-128"/>
                  <a:cs typeface="+mn-cs"/>
                </a:rPr>
                <a:t>こた</a:t>
              </a:r>
            </a:p>
          </p:txBody>
        </p:sp>
        <p:sp>
          <p:nvSpPr>
            <p:cNvPr id="10" name="すす">
              <a:extLst>
                <a:ext uri="{FF2B5EF4-FFF2-40B4-BE49-F238E27FC236}">
                  <a16:creationId xmlns:a16="http://schemas.microsoft.com/office/drawing/2014/main" id="{4CD03E83-9D31-489D-9139-F2B0D7AA6FD1}"/>
                </a:ext>
              </a:extLst>
            </p:cNvPr>
            <p:cNvSpPr txBox="1"/>
            <p:nvPr/>
          </p:nvSpPr>
          <p:spPr>
            <a:xfrm>
              <a:off x="3676955" y="5719844"/>
              <a:ext cx="486000" cy="2540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0" lang="ja-JP" altLang="en-US" sz="1051" b="0"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mn-cs"/>
                </a:rPr>
                <a:t>すす</a:t>
              </a:r>
            </a:p>
          </p:txBody>
        </p:sp>
        <p:sp>
          <p:nvSpPr>
            <p:cNvPr id="11" name="つぎ">
              <a:extLst>
                <a:ext uri="{FF2B5EF4-FFF2-40B4-BE49-F238E27FC236}">
                  <a16:creationId xmlns:a16="http://schemas.microsoft.com/office/drawing/2014/main" id="{97B87BC4-C7B7-413E-88E6-89081D2A9502}"/>
                </a:ext>
              </a:extLst>
            </p:cNvPr>
            <p:cNvSpPr txBox="1"/>
            <p:nvPr/>
          </p:nvSpPr>
          <p:spPr>
            <a:xfrm>
              <a:off x="2849932" y="5711455"/>
              <a:ext cx="486000" cy="2540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0" lang="ja-JP" altLang="en-US" sz="1051" b="0"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mn-cs"/>
                </a:rPr>
                <a:t>つぎ</a:t>
              </a:r>
            </a:p>
          </p:txBody>
        </p:sp>
        <p:sp>
          <p:nvSpPr>
            <p:cNvPr id="12" name="正しいと思うグラフが分かったら">
              <a:extLst>
                <a:ext uri="{FF2B5EF4-FFF2-40B4-BE49-F238E27FC236}">
                  <a16:creationId xmlns:a16="http://schemas.microsoft.com/office/drawing/2014/main" id="{70699A32-8ABC-497C-968B-EA09957DAEBD}"/>
                </a:ext>
              </a:extLst>
            </p:cNvPr>
            <p:cNvSpPr txBox="1"/>
            <p:nvPr/>
          </p:nvSpPr>
          <p:spPr>
            <a:xfrm>
              <a:off x="3019582" y="5184006"/>
              <a:ext cx="5630015" cy="461665"/>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mn-cs"/>
                </a:rPr>
                <a:t>正しいと思うグラフが分かったら</a:t>
              </a:r>
            </a:p>
          </p:txBody>
        </p:sp>
        <p:sp>
          <p:nvSpPr>
            <p:cNvPr id="13" name="わ">
              <a:extLst>
                <a:ext uri="{FF2B5EF4-FFF2-40B4-BE49-F238E27FC236}">
                  <a16:creationId xmlns:a16="http://schemas.microsoft.com/office/drawing/2014/main" id="{81C965F9-23B4-4263-A889-457AF5BFE424}"/>
                </a:ext>
              </a:extLst>
            </p:cNvPr>
            <p:cNvSpPr txBox="1"/>
            <p:nvPr/>
          </p:nvSpPr>
          <p:spPr>
            <a:xfrm>
              <a:off x="6768409" y="5051114"/>
              <a:ext cx="306179" cy="2540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0" lang="ja-JP" altLang="en-US" sz="1051" b="0"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mn-cs"/>
                </a:rPr>
                <a:t>わ</a:t>
              </a:r>
            </a:p>
          </p:txBody>
        </p:sp>
        <p:sp>
          <p:nvSpPr>
            <p:cNvPr id="14" name="おも">
              <a:extLst>
                <a:ext uri="{FF2B5EF4-FFF2-40B4-BE49-F238E27FC236}">
                  <a16:creationId xmlns:a16="http://schemas.microsoft.com/office/drawing/2014/main" id="{A4400C61-3969-4591-9E9D-06CCD64114C8}"/>
                </a:ext>
              </a:extLst>
            </p:cNvPr>
            <p:cNvSpPr txBox="1"/>
            <p:nvPr/>
          </p:nvSpPr>
          <p:spPr>
            <a:xfrm>
              <a:off x="4478590" y="5059503"/>
              <a:ext cx="486000" cy="2540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0" lang="ja-JP" altLang="en-US" sz="1051" b="0"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mn-cs"/>
                </a:rPr>
                <a:t>おも</a:t>
              </a:r>
            </a:p>
          </p:txBody>
        </p:sp>
        <p:sp>
          <p:nvSpPr>
            <p:cNvPr id="15" name="ただ">
              <a:extLst>
                <a:ext uri="{FF2B5EF4-FFF2-40B4-BE49-F238E27FC236}">
                  <a16:creationId xmlns:a16="http://schemas.microsoft.com/office/drawing/2014/main" id="{604CD6CA-2E35-4A9A-9AB7-58227C275852}"/>
                </a:ext>
              </a:extLst>
            </p:cNvPr>
            <p:cNvSpPr txBox="1"/>
            <p:nvPr/>
          </p:nvSpPr>
          <p:spPr>
            <a:xfrm>
              <a:off x="3019582" y="5042725"/>
              <a:ext cx="486000" cy="2540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0" lang="ja-JP" altLang="en-US" sz="1051" b="0"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mn-cs"/>
                </a:rPr>
                <a:t>ただ</a:t>
              </a:r>
            </a:p>
          </p:txBody>
        </p:sp>
      </p:grpSp>
      <p:pic>
        <p:nvPicPr>
          <p:cNvPr id="293" name="もずやん">
            <a:extLst>
              <a:ext uri="{FF2B5EF4-FFF2-40B4-BE49-F238E27FC236}">
                <a16:creationId xmlns:a16="http://schemas.microsoft.com/office/drawing/2014/main" id="{C694F5BB-155E-4231-B08B-692EA53033D1}"/>
              </a:ext>
            </a:extLst>
          </p:cNvPr>
          <p:cNvPicPr>
            <a:picLocks noChangeAspect="1"/>
          </p:cNvPicPr>
          <p:nvPr/>
        </p:nvPicPr>
        <p:blipFill>
          <a:blip r:embed="rId2"/>
          <a:stretch>
            <a:fillRect/>
          </a:stretch>
        </p:blipFill>
        <p:spPr>
          <a:xfrm>
            <a:off x="9007908" y="5326456"/>
            <a:ext cx="1022033" cy="1345175"/>
          </a:xfrm>
          <a:prstGeom prst="rect">
            <a:avLst/>
          </a:prstGeom>
        </p:spPr>
      </p:pic>
      <p:pic>
        <p:nvPicPr>
          <p:cNvPr id="17" name="もずやん">
            <a:extLst>
              <a:ext uri="{FF2B5EF4-FFF2-40B4-BE49-F238E27FC236}">
                <a16:creationId xmlns:a16="http://schemas.microsoft.com/office/drawing/2014/main" id="{171B72E2-3A35-44F0-BAC9-651EFE72CE0F}"/>
              </a:ext>
            </a:extLst>
          </p:cNvPr>
          <p:cNvPicPr>
            <a:picLocks noChangeAspect="1"/>
          </p:cNvPicPr>
          <p:nvPr/>
        </p:nvPicPr>
        <p:blipFill>
          <a:blip r:embed="rId3"/>
          <a:stretch>
            <a:fillRect/>
          </a:stretch>
        </p:blipFill>
        <p:spPr>
          <a:xfrm>
            <a:off x="9103656" y="421212"/>
            <a:ext cx="762042" cy="1193351"/>
          </a:xfrm>
          <a:prstGeom prst="rect">
            <a:avLst/>
          </a:prstGeom>
        </p:spPr>
      </p:pic>
      <p:grpSp>
        <p:nvGrpSpPr>
          <p:cNvPr id="121" name="前へ／次へ">
            <a:extLst>
              <a:ext uri="{FF2B5EF4-FFF2-40B4-BE49-F238E27FC236}">
                <a16:creationId xmlns:a16="http://schemas.microsoft.com/office/drawing/2014/main" id="{60E849A1-40EE-41B4-83B5-6AC9DA979A7C}"/>
              </a:ext>
            </a:extLst>
          </p:cNvPr>
          <p:cNvGrpSpPr/>
          <p:nvPr/>
        </p:nvGrpSpPr>
        <p:grpSpPr>
          <a:xfrm>
            <a:off x="10297220" y="169989"/>
            <a:ext cx="1660749" cy="869453"/>
            <a:chOff x="10297220" y="169989"/>
            <a:chExt cx="1660749" cy="869453"/>
          </a:xfrm>
        </p:grpSpPr>
        <p:pic>
          <p:nvPicPr>
            <p:cNvPr id="123" name="図 122">
              <a:hlinkClick r:id="rId4" action="ppaction://hlinksldjump"/>
              <a:extLst>
                <a:ext uri="{FF2B5EF4-FFF2-40B4-BE49-F238E27FC236}">
                  <a16:creationId xmlns:a16="http://schemas.microsoft.com/office/drawing/2014/main" id="{3C07C200-6B32-4EB0-8C52-C37EDDFC7866}"/>
                </a:ext>
              </a:extLst>
            </p:cNvPr>
            <p:cNvPicPr>
              <a:picLocks noChangeAspect="1"/>
            </p:cNvPicPr>
            <p:nvPr/>
          </p:nvPicPr>
          <p:blipFill>
            <a:blip r:embed="rId5"/>
            <a:stretch>
              <a:fillRect/>
            </a:stretch>
          </p:blipFill>
          <p:spPr>
            <a:xfrm>
              <a:off x="10297220" y="179831"/>
              <a:ext cx="737680" cy="859611"/>
            </a:xfrm>
            <a:prstGeom prst="rect">
              <a:avLst/>
            </a:prstGeom>
          </p:spPr>
        </p:pic>
        <p:pic>
          <p:nvPicPr>
            <p:cNvPr id="124" name="図 123">
              <a:hlinkClick r:id="rId6" action="ppaction://hlinksldjump"/>
              <a:extLst>
                <a:ext uri="{FF2B5EF4-FFF2-40B4-BE49-F238E27FC236}">
                  <a16:creationId xmlns:a16="http://schemas.microsoft.com/office/drawing/2014/main" id="{9533AA43-6E7C-4B0D-9431-31C67C789E37}"/>
                </a:ext>
              </a:extLst>
            </p:cNvPr>
            <p:cNvPicPr>
              <a:picLocks noChangeAspect="1"/>
            </p:cNvPicPr>
            <p:nvPr/>
          </p:nvPicPr>
          <p:blipFill>
            <a:blip r:embed="rId7"/>
            <a:stretch>
              <a:fillRect/>
            </a:stretch>
          </p:blipFill>
          <p:spPr>
            <a:xfrm>
              <a:off x="11220289" y="169989"/>
              <a:ext cx="737680" cy="859611"/>
            </a:xfrm>
            <a:prstGeom prst="rect">
              <a:avLst/>
            </a:prstGeom>
          </p:spPr>
        </p:pic>
      </p:grpSp>
      <p:sp>
        <p:nvSpPr>
          <p:cNvPr id="120" name="フレーム">
            <a:extLst>
              <a:ext uri="{FF2B5EF4-FFF2-40B4-BE49-F238E27FC236}">
                <a16:creationId xmlns:a16="http://schemas.microsoft.com/office/drawing/2014/main" id="{C7121981-CDC0-4216-AF39-9E41C2FE3857}"/>
              </a:ext>
            </a:extLst>
          </p:cNvPr>
          <p:cNvSpPr/>
          <p:nvPr/>
        </p:nvSpPr>
        <p:spPr>
          <a:xfrm>
            <a:off x="10029941" y="8445"/>
            <a:ext cx="2151732" cy="1098715"/>
          </a:xfrm>
          <a:prstGeom prst="frame">
            <a:avLst/>
          </a:prstGeom>
          <a:solidFill>
            <a:srgbClr val="3EC2BF"/>
          </a:solidFill>
          <a:ln w="19050" cap="flat" cmpd="sng" algn="ctr">
            <a:solidFill>
              <a:srgbClr val="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rgbClr val="525254"/>
              </a:solidFill>
              <a:effectLst/>
              <a:uLnTx/>
              <a:uFillTx/>
              <a:latin typeface="游ゴシック" panose="020F0502020204030204"/>
              <a:ea typeface="游ゴシック" panose="020B0400000000000000" pitchFamily="50" charset="-128"/>
              <a:cs typeface="+mn-cs"/>
            </a:endParaRPr>
          </a:p>
        </p:txBody>
      </p:sp>
      <p:grpSp>
        <p:nvGrpSpPr>
          <p:cNvPr id="27" name="①">
            <a:extLst>
              <a:ext uri="{FF2B5EF4-FFF2-40B4-BE49-F238E27FC236}">
                <a16:creationId xmlns:a16="http://schemas.microsoft.com/office/drawing/2014/main" id="{513D18C6-0AF0-419E-AEB4-B4AC46DEE21B}"/>
              </a:ext>
            </a:extLst>
          </p:cNvPr>
          <p:cNvGrpSpPr/>
          <p:nvPr/>
        </p:nvGrpSpPr>
        <p:grpSpPr>
          <a:xfrm>
            <a:off x="620593" y="1499401"/>
            <a:ext cx="2579336" cy="3749410"/>
            <a:chOff x="620593" y="1499401"/>
            <a:chExt cx="2579336" cy="3749410"/>
          </a:xfrm>
        </p:grpSpPr>
        <p:sp>
          <p:nvSpPr>
            <p:cNvPr id="39" name="①">
              <a:extLst>
                <a:ext uri="{FF2B5EF4-FFF2-40B4-BE49-F238E27FC236}">
                  <a16:creationId xmlns:a16="http://schemas.microsoft.com/office/drawing/2014/main" id="{E7A68058-551A-4260-A468-6EF26DF6196E}"/>
                </a:ext>
              </a:extLst>
            </p:cNvPr>
            <p:cNvSpPr txBox="1"/>
            <p:nvPr/>
          </p:nvSpPr>
          <p:spPr>
            <a:xfrm>
              <a:off x="620593" y="1499401"/>
              <a:ext cx="464195" cy="461665"/>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mn-cs"/>
                </a:rPr>
                <a:t>①</a:t>
              </a:r>
            </a:p>
          </p:txBody>
        </p:sp>
        <p:pic>
          <p:nvPicPr>
            <p:cNvPr id="16" name="図 15">
              <a:extLst>
                <a:ext uri="{FF2B5EF4-FFF2-40B4-BE49-F238E27FC236}">
                  <a16:creationId xmlns:a16="http://schemas.microsoft.com/office/drawing/2014/main" id="{1EDE34D8-2106-46C5-B866-8F82C89CC131}"/>
                </a:ext>
              </a:extLst>
            </p:cNvPr>
            <p:cNvPicPr>
              <a:picLocks noChangeAspect="1"/>
            </p:cNvPicPr>
            <p:nvPr/>
          </p:nvPicPr>
          <p:blipFill>
            <a:blip r:embed="rId8"/>
            <a:stretch>
              <a:fillRect/>
            </a:stretch>
          </p:blipFill>
          <p:spPr>
            <a:xfrm>
              <a:off x="645484" y="1956686"/>
              <a:ext cx="2554445" cy="3292125"/>
            </a:xfrm>
            <a:prstGeom prst="rect">
              <a:avLst/>
            </a:prstGeom>
          </p:spPr>
        </p:pic>
      </p:grpSp>
      <p:grpSp>
        <p:nvGrpSpPr>
          <p:cNvPr id="26" name="③">
            <a:extLst>
              <a:ext uri="{FF2B5EF4-FFF2-40B4-BE49-F238E27FC236}">
                <a16:creationId xmlns:a16="http://schemas.microsoft.com/office/drawing/2014/main" id="{D5EDEBE0-426B-4A20-AFA7-34DB41105B2A}"/>
              </a:ext>
            </a:extLst>
          </p:cNvPr>
          <p:cNvGrpSpPr/>
          <p:nvPr/>
        </p:nvGrpSpPr>
        <p:grpSpPr>
          <a:xfrm>
            <a:off x="6452395" y="1480929"/>
            <a:ext cx="2595327" cy="3745123"/>
            <a:chOff x="6535519" y="1480929"/>
            <a:chExt cx="2595327" cy="3745123"/>
          </a:xfrm>
        </p:grpSpPr>
        <p:sp>
          <p:nvSpPr>
            <p:cNvPr id="23" name="③">
              <a:extLst>
                <a:ext uri="{FF2B5EF4-FFF2-40B4-BE49-F238E27FC236}">
                  <a16:creationId xmlns:a16="http://schemas.microsoft.com/office/drawing/2014/main" id="{37B71984-B31D-46BF-9A03-58FCC5434213}"/>
                </a:ext>
              </a:extLst>
            </p:cNvPr>
            <p:cNvSpPr txBox="1"/>
            <p:nvPr/>
          </p:nvSpPr>
          <p:spPr>
            <a:xfrm>
              <a:off x="6535519" y="1480929"/>
              <a:ext cx="464195" cy="461665"/>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mn-cs"/>
                </a:rPr>
                <a:t>③</a:t>
              </a:r>
            </a:p>
          </p:txBody>
        </p:sp>
        <p:pic>
          <p:nvPicPr>
            <p:cNvPr id="21" name="図 20">
              <a:extLst>
                <a:ext uri="{FF2B5EF4-FFF2-40B4-BE49-F238E27FC236}">
                  <a16:creationId xmlns:a16="http://schemas.microsoft.com/office/drawing/2014/main" id="{0A60F8D8-4119-41A0-A3C6-60B385C13BC2}"/>
                </a:ext>
              </a:extLst>
            </p:cNvPr>
            <p:cNvPicPr>
              <a:picLocks noChangeAspect="1"/>
            </p:cNvPicPr>
            <p:nvPr/>
          </p:nvPicPr>
          <p:blipFill>
            <a:blip r:embed="rId9"/>
            <a:stretch>
              <a:fillRect/>
            </a:stretch>
          </p:blipFill>
          <p:spPr>
            <a:xfrm>
              <a:off x="6552014" y="1927830"/>
              <a:ext cx="2578832" cy="3298222"/>
            </a:xfrm>
            <a:prstGeom prst="rect">
              <a:avLst/>
            </a:prstGeom>
          </p:spPr>
        </p:pic>
      </p:grpSp>
      <p:grpSp>
        <p:nvGrpSpPr>
          <p:cNvPr id="25" name="④">
            <a:extLst>
              <a:ext uri="{FF2B5EF4-FFF2-40B4-BE49-F238E27FC236}">
                <a16:creationId xmlns:a16="http://schemas.microsoft.com/office/drawing/2014/main" id="{231E9219-ACCD-44D2-89E9-784788BA2D21}"/>
              </a:ext>
            </a:extLst>
          </p:cNvPr>
          <p:cNvGrpSpPr/>
          <p:nvPr/>
        </p:nvGrpSpPr>
        <p:grpSpPr>
          <a:xfrm>
            <a:off x="9301976" y="1522327"/>
            <a:ext cx="2594133" cy="3732179"/>
            <a:chOff x="9403572" y="1522327"/>
            <a:chExt cx="2594133" cy="3732179"/>
          </a:xfrm>
        </p:grpSpPr>
        <p:sp>
          <p:nvSpPr>
            <p:cNvPr id="24" name="④">
              <a:extLst>
                <a:ext uri="{FF2B5EF4-FFF2-40B4-BE49-F238E27FC236}">
                  <a16:creationId xmlns:a16="http://schemas.microsoft.com/office/drawing/2014/main" id="{30BAEF3F-3FD9-48C8-878B-77C01B7747D6}"/>
                </a:ext>
              </a:extLst>
            </p:cNvPr>
            <p:cNvSpPr txBox="1"/>
            <p:nvPr/>
          </p:nvSpPr>
          <p:spPr>
            <a:xfrm>
              <a:off x="9403572" y="1522327"/>
              <a:ext cx="464195" cy="461665"/>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mn-cs"/>
                </a:rPr>
                <a:t>④</a:t>
              </a:r>
            </a:p>
          </p:txBody>
        </p:sp>
        <p:pic>
          <p:nvPicPr>
            <p:cNvPr id="22" name="図 21">
              <a:extLst>
                <a:ext uri="{FF2B5EF4-FFF2-40B4-BE49-F238E27FC236}">
                  <a16:creationId xmlns:a16="http://schemas.microsoft.com/office/drawing/2014/main" id="{5DAB49ED-0BBB-41BF-95DE-6B383A8E5CCE}"/>
                </a:ext>
              </a:extLst>
            </p:cNvPr>
            <p:cNvPicPr>
              <a:picLocks noChangeAspect="1"/>
            </p:cNvPicPr>
            <p:nvPr/>
          </p:nvPicPr>
          <p:blipFill>
            <a:blip r:embed="rId10"/>
            <a:stretch>
              <a:fillRect/>
            </a:stretch>
          </p:blipFill>
          <p:spPr>
            <a:xfrm>
              <a:off x="9424970" y="1956284"/>
              <a:ext cx="2572735" cy="3298222"/>
            </a:xfrm>
            <a:prstGeom prst="rect">
              <a:avLst/>
            </a:prstGeom>
          </p:spPr>
        </p:pic>
      </p:grpSp>
      <p:grpSp>
        <p:nvGrpSpPr>
          <p:cNvPr id="29" name="②">
            <a:extLst>
              <a:ext uri="{FF2B5EF4-FFF2-40B4-BE49-F238E27FC236}">
                <a16:creationId xmlns:a16="http://schemas.microsoft.com/office/drawing/2014/main" id="{B80D3863-4029-4454-A8F8-BF8DAE281690}"/>
              </a:ext>
            </a:extLst>
          </p:cNvPr>
          <p:cNvGrpSpPr/>
          <p:nvPr/>
        </p:nvGrpSpPr>
        <p:grpSpPr>
          <a:xfrm>
            <a:off x="3473512" y="1499402"/>
            <a:ext cx="2684659" cy="3746959"/>
            <a:chOff x="3473512" y="1499402"/>
            <a:chExt cx="2684659" cy="3746959"/>
          </a:xfrm>
        </p:grpSpPr>
        <p:sp>
          <p:nvSpPr>
            <p:cNvPr id="35" name="②">
              <a:extLst>
                <a:ext uri="{FF2B5EF4-FFF2-40B4-BE49-F238E27FC236}">
                  <a16:creationId xmlns:a16="http://schemas.microsoft.com/office/drawing/2014/main" id="{126BCAC8-EE5B-42CF-B26F-F8F3FE20117D}"/>
                </a:ext>
              </a:extLst>
            </p:cNvPr>
            <p:cNvSpPr txBox="1"/>
            <p:nvPr/>
          </p:nvSpPr>
          <p:spPr>
            <a:xfrm>
              <a:off x="3473512" y="1499402"/>
              <a:ext cx="464195" cy="461665"/>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mn-cs"/>
                </a:rPr>
                <a:t>②</a:t>
              </a:r>
            </a:p>
          </p:txBody>
        </p:sp>
        <p:pic>
          <p:nvPicPr>
            <p:cNvPr id="20" name="図 19">
              <a:extLst>
                <a:ext uri="{FF2B5EF4-FFF2-40B4-BE49-F238E27FC236}">
                  <a16:creationId xmlns:a16="http://schemas.microsoft.com/office/drawing/2014/main" id="{77866331-406F-475B-83E5-50F77BF7F8DA}"/>
                </a:ext>
              </a:extLst>
            </p:cNvPr>
            <p:cNvPicPr>
              <a:picLocks noChangeAspect="1"/>
            </p:cNvPicPr>
            <p:nvPr/>
          </p:nvPicPr>
          <p:blipFill>
            <a:blip r:embed="rId11"/>
            <a:stretch>
              <a:fillRect/>
            </a:stretch>
          </p:blipFill>
          <p:spPr>
            <a:xfrm>
              <a:off x="3591533" y="1948139"/>
              <a:ext cx="2566638" cy="3298222"/>
            </a:xfrm>
            <a:prstGeom prst="rect">
              <a:avLst/>
            </a:prstGeom>
          </p:spPr>
        </p:pic>
      </p:grpSp>
    </p:spTree>
    <p:extLst>
      <p:ext uri="{BB962C8B-B14F-4D97-AF65-F5344CB8AC3E}">
        <p14:creationId xmlns:p14="http://schemas.microsoft.com/office/powerpoint/2010/main" val="3801943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1000" tmFilter="0, 0; .2, .5; .8, .5; 1, 0"/>
                                        <p:tgtEl>
                                          <p:spTgt spid="27"/>
                                        </p:tgtEl>
                                      </p:cBhvr>
                                    </p:animEffect>
                                    <p:animScale>
                                      <p:cBhvr>
                                        <p:cTn id="7" dur="500" autoRev="1" fill="hold"/>
                                        <p:tgtEl>
                                          <p:spTgt spid="27"/>
                                        </p:tgtEl>
                                      </p:cBhvr>
                                      <p:by x="105000" y="105000"/>
                                    </p:animScale>
                                  </p:childTnLst>
                                </p:cTn>
                              </p:par>
                            </p:childTnLst>
                          </p:cTn>
                        </p:par>
                        <p:par>
                          <p:cTn id="8" fill="hold">
                            <p:stCondLst>
                              <p:cond delay="1000"/>
                            </p:stCondLst>
                            <p:childTnLst>
                              <p:par>
                                <p:cTn id="9" presetID="26" presetClass="emph" presetSubtype="0" fill="hold" nodeType="afterEffect">
                                  <p:stCondLst>
                                    <p:cond delay="0"/>
                                  </p:stCondLst>
                                  <p:childTnLst>
                                    <p:animEffect transition="out" filter="fade">
                                      <p:cBhvr>
                                        <p:cTn id="10" dur="1000" tmFilter="0, 0; .2, .5; .8, .5; 1, 0"/>
                                        <p:tgtEl>
                                          <p:spTgt spid="29"/>
                                        </p:tgtEl>
                                      </p:cBhvr>
                                    </p:animEffect>
                                    <p:animScale>
                                      <p:cBhvr>
                                        <p:cTn id="11" dur="500" autoRev="1" fill="hold"/>
                                        <p:tgtEl>
                                          <p:spTgt spid="29"/>
                                        </p:tgtEl>
                                      </p:cBhvr>
                                      <p:by x="105000" y="105000"/>
                                    </p:animScale>
                                  </p:childTnLst>
                                </p:cTn>
                              </p:par>
                            </p:childTnLst>
                          </p:cTn>
                        </p:par>
                        <p:par>
                          <p:cTn id="12" fill="hold">
                            <p:stCondLst>
                              <p:cond delay="2000"/>
                            </p:stCondLst>
                            <p:childTnLst>
                              <p:par>
                                <p:cTn id="13" presetID="26" presetClass="emph" presetSubtype="0" fill="hold" nodeType="afterEffect">
                                  <p:stCondLst>
                                    <p:cond delay="0"/>
                                  </p:stCondLst>
                                  <p:childTnLst>
                                    <p:animEffect transition="out" filter="fade">
                                      <p:cBhvr>
                                        <p:cTn id="14" dur="1000" tmFilter="0, 0; .2, .5; .8, .5; 1, 0"/>
                                        <p:tgtEl>
                                          <p:spTgt spid="26"/>
                                        </p:tgtEl>
                                      </p:cBhvr>
                                    </p:animEffect>
                                    <p:animScale>
                                      <p:cBhvr>
                                        <p:cTn id="15" dur="500" autoRev="1" fill="hold"/>
                                        <p:tgtEl>
                                          <p:spTgt spid="26"/>
                                        </p:tgtEl>
                                      </p:cBhvr>
                                      <p:by x="105000" y="105000"/>
                                    </p:animScale>
                                  </p:childTnLst>
                                </p:cTn>
                              </p:par>
                            </p:childTnLst>
                          </p:cTn>
                        </p:par>
                        <p:par>
                          <p:cTn id="16" fill="hold">
                            <p:stCondLst>
                              <p:cond delay="3000"/>
                            </p:stCondLst>
                            <p:childTnLst>
                              <p:par>
                                <p:cTn id="17" presetID="26" presetClass="emph" presetSubtype="0" fill="hold" nodeType="afterEffect">
                                  <p:stCondLst>
                                    <p:cond delay="0"/>
                                  </p:stCondLst>
                                  <p:childTnLst>
                                    <p:animEffect transition="out" filter="fade">
                                      <p:cBhvr>
                                        <p:cTn id="18" dur="1000" tmFilter="0, 0; .2, .5; .8, .5; 1, 0"/>
                                        <p:tgtEl>
                                          <p:spTgt spid="25"/>
                                        </p:tgtEl>
                                      </p:cBhvr>
                                    </p:animEffect>
                                    <p:animScale>
                                      <p:cBhvr>
                                        <p:cTn id="19" dur="500" autoRev="1" fill="hold"/>
                                        <p:tgtEl>
                                          <p:spTgt spid="2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正解"/>
          <p:cNvGrpSpPr/>
          <p:nvPr/>
        </p:nvGrpSpPr>
        <p:grpSpPr>
          <a:xfrm>
            <a:off x="946522" y="4651343"/>
            <a:ext cx="2123946" cy="1882390"/>
            <a:chOff x="1172621" y="4271169"/>
            <a:chExt cx="2123946" cy="1882390"/>
          </a:xfrm>
        </p:grpSpPr>
        <p:pic>
          <p:nvPicPr>
            <p:cNvPr id="161" name="〇画像"/>
            <p:cNvPicPr>
              <a:picLocks noChangeAspect="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l="26651" t="27326" r="26740" b="29544"/>
            <a:stretch/>
          </p:blipFill>
          <p:spPr>
            <a:xfrm>
              <a:off x="1172621" y="4271169"/>
              <a:ext cx="2071159" cy="1858268"/>
            </a:xfrm>
            <a:prstGeom prst="rect">
              <a:avLst/>
            </a:prstGeom>
          </p:spPr>
        </p:pic>
        <p:sp>
          <p:nvSpPr>
            <p:cNvPr id="162" name="①白背景"/>
            <p:cNvSpPr/>
            <p:nvPr/>
          </p:nvSpPr>
          <p:spPr>
            <a:xfrm>
              <a:off x="1195758" y="4327885"/>
              <a:ext cx="2100809" cy="1825674"/>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chemeClr val="tx2"/>
                </a:solidFill>
                <a:effectLst/>
                <a:uLnTx/>
                <a:uFillTx/>
                <a:latin typeface="游ゴシック" panose="020F0502020204030204"/>
                <a:ea typeface="游ゴシック" panose="020B0400000000000000" pitchFamily="50" charset="-128"/>
                <a:cs typeface="+mn-cs"/>
              </a:endParaRPr>
            </a:p>
          </p:txBody>
        </p:sp>
        <p:sp>
          <p:nvSpPr>
            <p:cNvPr id="158" name="正解"/>
            <p:cNvSpPr txBox="1"/>
            <p:nvPr/>
          </p:nvSpPr>
          <p:spPr>
            <a:xfrm>
              <a:off x="1468773" y="4856408"/>
              <a:ext cx="1478856" cy="628890"/>
            </a:xfrm>
            <a:prstGeom prst="rect">
              <a:avLst/>
            </a:prstGeom>
            <a:noFill/>
          </p:spPr>
          <p:txBody>
            <a:bodyPr wrap="square" rtlCol="0">
              <a:spAutoFit/>
            </a:bodyPr>
            <a:lstStyle/>
            <a:p>
              <a:pPr marL="0" marR="0" lvl="0" indent="0" algn="dist" defTabSz="914377" rtl="0" eaLnBrk="1" fontAlgn="auto" latinLnBrk="0" hangingPunct="1">
                <a:lnSpc>
                  <a:spcPct val="150000"/>
                </a:lnSpc>
                <a:spcBef>
                  <a:spcPts val="0"/>
                </a:spcBef>
                <a:spcAft>
                  <a:spcPts val="0"/>
                </a:spcAft>
                <a:buClrTx/>
                <a:buSzTx/>
                <a:buFontTx/>
                <a:buNone/>
                <a:tabLst/>
                <a:defRPr/>
              </a:pPr>
              <a:r>
                <a:rPr kumimoji="1" lang="ja-JP" altLang="en-US" sz="2800" b="0" i="0" u="none" strike="noStrike" kern="1200" cap="none" spc="0" normalizeH="0" baseline="0" noProof="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正解</a:t>
              </a:r>
            </a:p>
          </p:txBody>
        </p:sp>
        <p:sp>
          <p:nvSpPr>
            <p:cNvPr id="160" name="かい"/>
            <p:cNvSpPr txBox="1"/>
            <p:nvPr/>
          </p:nvSpPr>
          <p:spPr>
            <a:xfrm>
              <a:off x="2433238" y="4871398"/>
              <a:ext cx="486086" cy="230832"/>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かい</a:t>
              </a:r>
            </a:p>
          </p:txBody>
        </p:sp>
        <p:sp>
          <p:nvSpPr>
            <p:cNvPr id="159" name="せい"/>
            <p:cNvSpPr txBox="1"/>
            <p:nvPr/>
          </p:nvSpPr>
          <p:spPr>
            <a:xfrm>
              <a:off x="1505557" y="4884720"/>
              <a:ext cx="480592" cy="230832"/>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せい</a:t>
              </a:r>
            </a:p>
          </p:txBody>
        </p:sp>
      </p:grpSp>
      <p:grpSp>
        <p:nvGrpSpPr>
          <p:cNvPr id="127" name="答えを見てみよう！"/>
          <p:cNvGrpSpPr/>
          <p:nvPr/>
        </p:nvGrpSpPr>
        <p:grpSpPr>
          <a:xfrm>
            <a:off x="4187917" y="515209"/>
            <a:ext cx="3570611" cy="592957"/>
            <a:chOff x="4308903" y="403646"/>
            <a:chExt cx="3570611" cy="592957"/>
          </a:xfrm>
        </p:grpSpPr>
        <p:sp>
          <p:nvSpPr>
            <p:cNvPr id="128" name="答えを見てみよう！"/>
            <p:cNvSpPr txBox="1"/>
            <p:nvPr/>
          </p:nvSpPr>
          <p:spPr>
            <a:xfrm>
              <a:off x="4312486" y="534938"/>
              <a:ext cx="3567028" cy="461665"/>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2400" dirty="0">
                  <a:ln w="0"/>
                  <a:solidFill>
                    <a:schemeClr val="tx2"/>
                  </a:solidFill>
                  <a:effectLst>
                    <a:outerShdw blurRad="38100" dist="19050" dir="2700000" algn="tl" rotWithShape="0">
                      <a:srgbClr val="525254">
                        <a:alpha val="40000"/>
                      </a:srgbClr>
                    </a:outerShdw>
                  </a:effectLst>
                  <a:latin typeface="BIZ UDPゴシック" panose="020B0400000000000000" pitchFamily="50" charset="-128"/>
                  <a:ea typeface="BIZ UDPゴシック" panose="020B0400000000000000" pitchFamily="50" charset="-128"/>
                </a:rPr>
                <a:t>答えを見てみよう！</a:t>
              </a:r>
            </a:p>
          </p:txBody>
        </p:sp>
        <p:sp>
          <p:nvSpPr>
            <p:cNvPr id="135" name="み"/>
            <p:cNvSpPr txBox="1"/>
            <p:nvPr/>
          </p:nvSpPr>
          <p:spPr>
            <a:xfrm>
              <a:off x="5464502" y="403646"/>
              <a:ext cx="504000" cy="2540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1051" b="0" i="0" u="none" strike="noStrike" kern="1200" cap="none" spc="0" normalizeH="0" baseline="0" noProof="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み</a:t>
              </a:r>
            </a:p>
          </p:txBody>
        </p:sp>
        <p:sp>
          <p:nvSpPr>
            <p:cNvPr id="134" name="こた"/>
            <p:cNvSpPr txBox="1"/>
            <p:nvPr/>
          </p:nvSpPr>
          <p:spPr>
            <a:xfrm>
              <a:off x="4308903" y="403646"/>
              <a:ext cx="504000" cy="2540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1051" b="0" i="0" u="none" strike="noStrike" kern="1200" cap="none" spc="0" normalizeH="0" baseline="0" noProof="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こた</a:t>
              </a:r>
            </a:p>
          </p:txBody>
        </p:sp>
      </p:grpSp>
      <p:grpSp>
        <p:nvGrpSpPr>
          <p:cNvPr id="68" name="②のグラフはデータと…">
            <a:extLst>
              <a:ext uri="{FF2B5EF4-FFF2-40B4-BE49-F238E27FC236}">
                <a16:creationId xmlns:a16="http://schemas.microsoft.com/office/drawing/2014/main" id="{C4F7586F-BA43-4A14-A50B-4F17EB9F85FF}"/>
              </a:ext>
            </a:extLst>
          </p:cNvPr>
          <p:cNvGrpSpPr/>
          <p:nvPr/>
        </p:nvGrpSpPr>
        <p:grpSpPr>
          <a:xfrm>
            <a:off x="3668640" y="4734095"/>
            <a:ext cx="2747900" cy="1697498"/>
            <a:chOff x="9389226" y="4316910"/>
            <a:chExt cx="2747900" cy="1697498"/>
          </a:xfrm>
        </p:grpSpPr>
        <p:pic>
          <p:nvPicPr>
            <p:cNvPr id="69" name="④×画像">
              <a:extLst>
                <a:ext uri="{FF2B5EF4-FFF2-40B4-BE49-F238E27FC236}">
                  <a16:creationId xmlns:a16="http://schemas.microsoft.com/office/drawing/2014/main" id="{879C83D9-C7B8-497F-B47A-6AF7ABC78809}"/>
                </a:ext>
              </a:extLst>
            </p:cNvPr>
            <p:cNvPicPr>
              <a:picLocks noChangeAspect="1"/>
            </p:cNvPicPr>
            <p:nvPr/>
          </p:nvPicPr>
          <p:blipFill rotWithShape="1">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a:stretch/>
          </p:blipFill>
          <p:spPr>
            <a:xfrm>
              <a:off x="9389226" y="4316910"/>
              <a:ext cx="2412000" cy="1697498"/>
            </a:xfrm>
            <a:prstGeom prst="rect">
              <a:avLst/>
            </a:prstGeom>
          </p:spPr>
        </p:pic>
        <p:sp>
          <p:nvSpPr>
            <p:cNvPr id="70" name="④白背景">
              <a:extLst>
                <a:ext uri="{FF2B5EF4-FFF2-40B4-BE49-F238E27FC236}">
                  <a16:creationId xmlns:a16="http://schemas.microsoft.com/office/drawing/2014/main" id="{F445D557-964E-4EC3-BFD2-2E04186EA66E}"/>
                </a:ext>
              </a:extLst>
            </p:cNvPr>
            <p:cNvSpPr/>
            <p:nvPr/>
          </p:nvSpPr>
          <p:spPr>
            <a:xfrm>
              <a:off x="9537295" y="4316910"/>
              <a:ext cx="2137736" cy="1673638"/>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endParaRPr lang="ja-JP" altLang="en-US">
                <a:solidFill>
                  <a:schemeClr val="tx2"/>
                </a:solidFill>
                <a:latin typeface="游ゴシック" panose="020F0502020204030204"/>
                <a:ea typeface="游ゴシック" panose="020B0400000000000000" pitchFamily="50" charset="-128"/>
              </a:endParaRPr>
            </a:p>
          </p:txBody>
        </p:sp>
        <p:sp>
          <p:nvSpPr>
            <p:cNvPr id="71" name="連動していません">
              <a:extLst>
                <a:ext uri="{FF2B5EF4-FFF2-40B4-BE49-F238E27FC236}">
                  <a16:creationId xmlns:a16="http://schemas.microsoft.com/office/drawing/2014/main" id="{59ACAC1E-40B9-41F1-B7DF-B1D3A86C947F}"/>
                </a:ext>
              </a:extLst>
            </p:cNvPr>
            <p:cNvSpPr txBox="1"/>
            <p:nvPr/>
          </p:nvSpPr>
          <p:spPr>
            <a:xfrm>
              <a:off x="9572619" y="5388875"/>
              <a:ext cx="2564507" cy="475515"/>
            </a:xfrm>
            <a:prstGeom prst="rect">
              <a:avLst/>
            </a:prstGeom>
            <a:noFill/>
          </p:spPr>
          <p:txBody>
            <a:bodyPr wrap="square" rtlCol="0">
              <a:spAutoFit/>
            </a:bodyPr>
            <a:lstStyle/>
            <a:p>
              <a:pPr algn="dist" defTabSz="914377">
                <a:lnSpc>
                  <a:spcPct val="150000"/>
                </a:lnSpc>
              </a:pPr>
              <a:r>
                <a:rPr lang="ja-JP" altLang="en-US" sz="2000" dirty="0">
                  <a:solidFill>
                    <a:schemeClr val="tx2"/>
                  </a:solidFill>
                  <a:latin typeface="BIZ UDPゴシック" panose="020B0400000000000000" pitchFamily="50" charset="-128"/>
                  <a:ea typeface="BIZ UDPゴシック" panose="020B0400000000000000" pitchFamily="50" charset="-128"/>
                </a:rPr>
                <a:t>連動していません。</a:t>
              </a:r>
            </a:p>
          </p:txBody>
        </p:sp>
        <p:sp>
          <p:nvSpPr>
            <p:cNvPr id="72" name="れんどう">
              <a:extLst>
                <a:ext uri="{FF2B5EF4-FFF2-40B4-BE49-F238E27FC236}">
                  <a16:creationId xmlns:a16="http://schemas.microsoft.com/office/drawing/2014/main" id="{E7A4CA4F-10B5-411D-9EA5-98977E4D95C8}"/>
                </a:ext>
              </a:extLst>
            </p:cNvPr>
            <p:cNvSpPr txBox="1"/>
            <p:nvPr/>
          </p:nvSpPr>
          <p:spPr>
            <a:xfrm>
              <a:off x="9604350" y="5351782"/>
              <a:ext cx="761498" cy="246221"/>
            </a:xfrm>
            <a:prstGeom prst="rect">
              <a:avLst/>
            </a:prstGeom>
            <a:noFill/>
          </p:spPr>
          <p:txBody>
            <a:bodyPr wrap="square" rtlCol="0">
              <a:spAutoFit/>
            </a:bodyPr>
            <a:lstStyle/>
            <a:p>
              <a:pPr algn="dist" defTabSz="914377"/>
              <a:r>
                <a:rPr lang="ja-JP" altLang="en-US" sz="1000" dirty="0">
                  <a:solidFill>
                    <a:schemeClr val="tx2"/>
                  </a:solidFill>
                  <a:latin typeface="BIZ UDPゴシック" panose="020B0400000000000000" pitchFamily="50" charset="-128"/>
                  <a:ea typeface="BIZ UDPゴシック" panose="020B0400000000000000" pitchFamily="50" charset="-128"/>
                </a:rPr>
                <a:t>れんどう</a:t>
              </a:r>
            </a:p>
          </p:txBody>
        </p:sp>
        <p:sp>
          <p:nvSpPr>
            <p:cNvPr id="73" name="データとグラフが">
              <a:extLst>
                <a:ext uri="{FF2B5EF4-FFF2-40B4-BE49-F238E27FC236}">
                  <a16:creationId xmlns:a16="http://schemas.microsoft.com/office/drawing/2014/main" id="{A0249BA9-3314-4D23-BE62-EDDBCFC5AB97}"/>
                </a:ext>
              </a:extLst>
            </p:cNvPr>
            <p:cNvSpPr txBox="1"/>
            <p:nvPr/>
          </p:nvSpPr>
          <p:spPr>
            <a:xfrm>
              <a:off x="9573886" y="4904227"/>
              <a:ext cx="2181504" cy="475515"/>
            </a:xfrm>
            <a:prstGeom prst="rect">
              <a:avLst/>
            </a:prstGeom>
            <a:noFill/>
          </p:spPr>
          <p:txBody>
            <a:bodyPr wrap="square" rtlCol="0">
              <a:spAutoFit/>
            </a:bodyPr>
            <a:lstStyle/>
            <a:p>
              <a:pPr algn="dist" defTabSz="914377">
                <a:lnSpc>
                  <a:spcPct val="150000"/>
                </a:lnSpc>
              </a:pPr>
              <a:r>
                <a:rPr lang="ja-JP" altLang="en-US" sz="2000" dirty="0">
                  <a:solidFill>
                    <a:schemeClr val="tx2"/>
                  </a:solidFill>
                  <a:latin typeface="BIZ UDPゴシック" panose="020B0400000000000000" pitchFamily="50" charset="-128"/>
                  <a:ea typeface="BIZ UDPゴシック" panose="020B0400000000000000" pitchFamily="50" charset="-128"/>
                </a:rPr>
                <a:t>データとグラフが</a:t>
              </a:r>
            </a:p>
          </p:txBody>
        </p:sp>
        <p:sp>
          <p:nvSpPr>
            <p:cNvPr id="76" name="②のグラフは">
              <a:extLst>
                <a:ext uri="{FF2B5EF4-FFF2-40B4-BE49-F238E27FC236}">
                  <a16:creationId xmlns:a16="http://schemas.microsoft.com/office/drawing/2014/main" id="{10C9D8FA-8E4A-4776-B650-545F2376EA2F}"/>
                </a:ext>
              </a:extLst>
            </p:cNvPr>
            <p:cNvSpPr txBox="1"/>
            <p:nvPr/>
          </p:nvSpPr>
          <p:spPr>
            <a:xfrm>
              <a:off x="9570987" y="4447257"/>
              <a:ext cx="1891821" cy="475515"/>
            </a:xfrm>
            <a:prstGeom prst="rect">
              <a:avLst/>
            </a:prstGeom>
            <a:noFill/>
          </p:spPr>
          <p:txBody>
            <a:bodyPr wrap="square" rtlCol="0">
              <a:spAutoFit/>
            </a:bodyPr>
            <a:lstStyle/>
            <a:p>
              <a:pPr algn="dist" defTabSz="914377">
                <a:lnSpc>
                  <a:spcPct val="150000"/>
                </a:lnSpc>
              </a:pPr>
              <a:r>
                <a:rPr lang="ja-JP" altLang="en-US" sz="2000" dirty="0">
                  <a:solidFill>
                    <a:schemeClr val="tx2"/>
                  </a:solidFill>
                  <a:latin typeface="BIZ UDPゴシック" panose="020B0400000000000000" pitchFamily="50" charset="-128"/>
                  <a:ea typeface="BIZ UDPゴシック" panose="020B0400000000000000" pitchFamily="50" charset="-128"/>
                </a:rPr>
                <a:t>②のグラフは</a:t>
              </a:r>
            </a:p>
          </p:txBody>
        </p:sp>
      </p:grpSp>
      <p:grpSp>
        <p:nvGrpSpPr>
          <p:cNvPr id="96" name="④のグラフは…">
            <a:extLst>
              <a:ext uri="{FF2B5EF4-FFF2-40B4-BE49-F238E27FC236}">
                <a16:creationId xmlns:a16="http://schemas.microsoft.com/office/drawing/2014/main" id="{88B2E7B1-3012-4BF9-806A-745E4295B31A}"/>
              </a:ext>
            </a:extLst>
          </p:cNvPr>
          <p:cNvGrpSpPr/>
          <p:nvPr/>
        </p:nvGrpSpPr>
        <p:grpSpPr>
          <a:xfrm>
            <a:off x="9418747" y="4719954"/>
            <a:ext cx="2297592" cy="1703984"/>
            <a:chOff x="460092" y="4727325"/>
            <a:chExt cx="2297592" cy="1703984"/>
          </a:xfrm>
        </p:grpSpPr>
        <p:pic>
          <p:nvPicPr>
            <p:cNvPr id="98" name="①×画像">
              <a:extLst>
                <a:ext uri="{FF2B5EF4-FFF2-40B4-BE49-F238E27FC236}">
                  <a16:creationId xmlns:a16="http://schemas.microsoft.com/office/drawing/2014/main" id="{747BF668-7881-4B8D-9C2F-001C05157F33}"/>
                </a:ext>
              </a:extLst>
            </p:cNvPr>
            <p:cNvPicPr>
              <a:picLocks noChangeAspect="1"/>
            </p:cNvPicPr>
            <p:nvPr/>
          </p:nvPicPr>
          <p:blipFill rotWithShape="1">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a:stretch/>
          </p:blipFill>
          <p:spPr>
            <a:xfrm>
              <a:off x="460092" y="4727325"/>
              <a:ext cx="2297592" cy="1688070"/>
            </a:xfrm>
            <a:prstGeom prst="rect">
              <a:avLst/>
            </a:prstGeom>
          </p:spPr>
        </p:pic>
        <p:sp>
          <p:nvSpPr>
            <p:cNvPr id="99" name="①白背景">
              <a:extLst>
                <a:ext uri="{FF2B5EF4-FFF2-40B4-BE49-F238E27FC236}">
                  <a16:creationId xmlns:a16="http://schemas.microsoft.com/office/drawing/2014/main" id="{86AB0E6C-ADDD-4C4D-AC52-8F0E65943BB2}"/>
                </a:ext>
              </a:extLst>
            </p:cNvPr>
            <p:cNvSpPr/>
            <p:nvPr/>
          </p:nvSpPr>
          <p:spPr>
            <a:xfrm>
              <a:off x="612235" y="4757671"/>
              <a:ext cx="2137735" cy="1673638"/>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endParaRPr lang="ja-JP" altLang="en-US" dirty="0">
                <a:solidFill>
                  <a:schemeClr val="tx2"/>
                </a:solidFill>
                <a:latin typeface="游ゴシック" panose="020F0502020204030204"/>
                <a:ea typeface="游ゴシック" panose="020B0400000000000000" pitchFamily="50" charset="-128"/>
              </a:endParaRPr>
            </a:p>
          </p:txBody>
        </p:sp>
        <p:sp>
          <p:nvSpPr>
            <p:cNvPr id="100" name="揃っていません。">
              <a:extLst>
                <a:ext uri="{FF2B5EF4-FFF2-40B4-BE49-F238E27FC236}">
                  <a16:creationId xmlns:a16="http://schemas.microsoft.com/office/drawing/2014/main" id="{CDB42BA9-D51B-4BEB-9AB5-B9E1BF17524C}"/>
                </a:ext>
              </a:extLst>
            </p:cNvPr>
            <p:cNvSpPr txBox="1"/>
            <p:nvPr/>
          </p:nvSpPr>
          <p:spPr>
            <a:xfrm>
              <a:off x="674289" y="5802364"/>
              <a:ext cx="1998388" cy="475515"/>
            </a:xfrm>
            <a:prstGeom prst="rect">
              <a:avLst/>
            </a:prstGeom>
            <a:noFill/>
          </p:spPr>
          <p:txBody>
            <a:bodyPr wrap="square" rtlCol="0">
              <a:spAutoFit/>
            </a:bodyPr>
            <a:lstStyle/>
            <a:p>
              <a:pPr algn="dist" defTabSz="914377">
                <a:lnSpc>
                  <a:spcPct val="150000"/>
                </a:lnSpc>
              </a:pPr>
              <a:r>
                <a:rPr lang="ja-JP" altLang="en-US" sz="2000" dirty="0">
                  <a:solidFill>
                    <a:schemeClr val="tx2"/>
                  </a:solidFill>
                  <a:latin typeface="BIZ UDPゴシック" panose="020B0400000000000000" pitchFamily="50" charset="-128"/>
                  <a:ea typeface="BIZ UDPゴシック" panose="020B0400000000000000" pitchFamily="50" charset="-128"/>
                </a:rPr>
                <a:t>揃っていません。</a:t>
              </a:r>
            </a:p>
          </p:txBody>
        </p:sp>
        <p:sp>
          <p:nvSpPr>
            <p:cNvPr id="101" name="そろ">
              <a:extLst>
                <a:ext uri="{FF2B5EF4-FFF2-40B4-BE49-F238E27FC236}">
                  <a16:creationId xmlns:a16="http://schemas.microsoft.com/office/drawing/2014/main" id="{F3442F2A-B78C-4CA7-90DB-0ECE077E2A01}"/>
                </a:ext>
              </a:extLst>
            </p:cNvPr>
            <p:cNvSpPr txBox="1"/>
            <p:nvPr/>
          </p:nvSpPr>
          <p:spPr>
            <a:xfrm>
              <a:off x="647823" y="5757755"/>
              <a:ext cx="466026" cy="246221"/>
            </a:xfrm>
            <a:prstGeom prst="rect">
              <a:avLst/>
            </a:prstGeom>
            <a:noFill/>
          </p:spPr>
          <p:txBody>
            <a:bodyPr wrap="square" rtlCol="0">
              <a:spAutoFit/>
            </a:bodyPr>
            <a:lstStyle/>
            <a:p>
              <a:pPr algn="dist" defTabSz="914377"/>
              <a:r>
                <a:rPr lang="ja-JP" altLang="en-US" sz="1000" dirty="0">
                  <a:solidFill>
                    <a:schemeClr val="tx2"/>
                  </a:solidFill>
                  <a:latin typeface="BIZ UDPゴシック" panose="020B0400000000000000" pitchFamily="50" charset="-128"/>
                  <a:ea typeface="BIZ UDPゴシック" panose="020B0400000000000000" pitchFamily="50" charset="-128"/>
                </a:rPr>
                <a:t>そろ</a:t>
              </a:r>
            </a:p>
          </p:txBody>
        </p:sp>
        <p:sp>
          <p:nvSpPr>
            <p:cNvPr id="103" name="かんかく">
              <a:extLst>
                <a:ext uri="{FF2B5EF4-FFF2-40B4-BE49-F238E27FC236}">
                  <a16:creationId xmlns:a16="http://schemas.microsoft.com/office/drawing/2014/main" id="{58E26FED-9472-4217-8360-6265EFB44A03}"/>
                </a:ext>
              </a:extLst>
            </p:cNvPr>
            <p:cNvSpPr txBox="1"/>
            <p:nvPr/>
          </p:nvSpPr>
          <p:spPr>
            <a:xfrm>
              <a:off x="1755974" y="5290737"/>
              <a:ext cx="720000" cy="230832"/>
            </a:xfrm>
            <a:prstGeom prst="rect">
              <a:avLst/>
            </a:prstGeom>
            <a:noFill/>
          </p:spPr>
          <p:txBody>
            <a:bodyPr wrap="square" rtlCol="0">
              <a:spAutoFit/>
            </a:bodyPr>
            <a:lstStyle/>
            <a:p>
              <a:pPr algn="dist" defTabSz="914377"/>
              <a:r>
                <a:rPr lang="ja-JP" altLang="en-US" sz="900" dirty="0">
                  <a:solidFill>
                    <a:schemeClr val="tx2"/>
                  </a:solidFill>
                  <a:latin typeface="BIZ UDPゴシック" panose="020B0400000000000000" pitchFamily="50" charset="-128"/>
                  <a:ea typeface="BIZ UDPゴシック" panose="020B0400000000000000" pitchFamily="50" charset="-128"/>
                </a:rPr>
                <a:t>かんかく</a:t>
              </a:r>
            </a:p>
          </p:txBody>
        </p:sp>
        <p:sp>
          <p:nvSpPr>
            <p:cNvPr id="102" name="目盛りの間隔が">
              <a:extLst>
                <a:ext uri="{FF2B5EF4-FFF2-40B4-BE49-F238E27FC236}">
                  <a16:creationId xmlns:a16="http://schemas.microsoft.com/office/drawing/2014/main" id="{048D4E65-1098-469C-9009-3F897DF711CE}"/>
                </a:ext>
              </a:extLst>
            </p:cNvPr>
            <p:cNvSpPr txBox="1"/>
            <p:nvPr/>
          </p:nvSpPr>
          <p:spPr>
            <a:xfrm>
              <a:off x="650677" y="5337767"/>
              <a:ext cx="2107007" cy="475515"/>
            </a:xfrm>
            <a:prstGeom prst="rect">
              <a:avLst/>
            </a:prstGeom>
            <a:noFill/>
          </p:spPr>
          <p:txBody>
            <a:bodyPr wrap="square" rtlCol="0">
              <a:spAutoFit/>
            </a:bodyPr>
            <a:lstStyle/>
            <a:p>
              <a:pPr algn="dist" defTabSz="914377">
                <a:lnSpc>
                  <a:spcPct val="150000"/>
                </a:lnSpc>
              </a:pPr>
              <a:r>
                <a:rPr lang="ja-JP" altLang="en-US" sz="2000" dirty="0">
                  <a:solidFill>
                    <a:schemeClr val="tx2"/>
                  </a:solidFill>
                  <a:latin typeface="BIZ UDPゴシック" panose="020B0400000000000000" pitchFamily="50" charset="-128"/>
                  <a:ea typeface="BIZ UDPゴシック" panose="020B0400000000000000" pitchFamily="50" charset="-128"/>
                </a:rPr>
                <a:t>目盛りの間隔が</a:t>
              </a:r>
            </a:p>
          </p:txBody>
        </p:sp>
        <p:sp>
          <p:nvSpPr>
            <p:cNvPr id="104" name="めも">
              <a:extLst>
                <a:ext uri="{FF2B5EF4-FFF2-40B4-BE49-F238E27FC236}">
                  <a16:creationId xmlns:a16="http://schemas.microsoft.com/office/drawing/2014/main" id="{4D97528D-7B6A-4164-9798-8EB97031F080}"/>
                </a:ext>
              </a:extLst>
            </p:cNvPr>
            <p:cNvSpPr txBox="1"/>
            <p:nvPr/>
          </p:nvSpPr>
          <p:spPr>
            <a:xfrm>
              <a:off x="722912" y="5316588"/>
              <a:ext cx="602803" cy="230832"/>
            </a:xfrm>
            <a:prstGeom prst="rect">
              <a:avLst/>
            </a:prstGeom>
            <a:noFill/>
          </p:spPr>
          <p:txBody>
            <a:bodyPr wrap="square" rtlCol="0">
              <a:spAutoFit/>
            </a:bodyPr>
            <a:lstStyle/>
            <a:p>
              <a:pPr algn="dist" defTabSz="914377"/>
              <a:r>
                <a:rPr lang="ja-JP" altLang="en-US" sz="900" dirty="0">
                  <a:solidFill>
                    <a:schemeClr val="tx2"/>
                  </a:solidFill>
                  <a:latin typeface="BIZ UDPゴシック" panose="020B0400000000000000" pitchFamily="50" charset="-128"/>
                  <a:ea typeface="BIZ UDPゴシック" panose="020B0400000000000000" pitchFamily="50" charset="-128"/>
                </a:rPr>
                <a:t>めも</a:t>
              </a:r>
            </a:p>
          </p:txBody>
        </p:sp>
        <p:sp>
          <p:nvSpPr>
            <p:cNvPr id="105" name="④のグラフは">
              <a:extLst>
                <a:ext uri="{FF2B5EF4-FFF2-40B4-BE49-F238E27FC236}">
                  <a16:creationId xmlns:a16="http://schemas.microsoft.com/office/drawing/2014/main" id="{C310EF88-87EC-41E9-9E5E-6A4238BBB083}"/>
                </a:ext>
              </a:extLst>
            </p:cNvPr>
            <p:cNvSpPr txBox="1"/>
            <p:nvPr/>
          </p:nvSpPr>
          <p:spPr>
            <a:xfrm>
              <a:off x="686788" y="4862252"/>
              <a:ext cx="1891821" cy="475515"/>
            </a:xfrm>
            <a:prstGeom prst="rect">
              <a:avLst/>
            </a:prstGeom>
            <a:noFill/>
          </p:spPr>
          <p:txBody>
            <a:bodyPr wrap="square" rtlCol="0">
              <a:spAutoFit/>
            </a:bodyPr>
            <a:lstStyle/>
            <a:p>
              <a:pPr algn="dist" defTabSz="914377">
                <a:lnSpc>
                  <a:spcPct val="150000"/>
                </a:lnSpc>
              </a:pPr>
              <a:r>
                <a:rPr lang="ja-JP" altLang="en-US" sz="2000" dirty="0">
                  <a:solidFill>
                    <a:schemeClr val="tx2"/>
                  </a:solidFill>
                  <a:latin typeface="BIZ UDPゴシック" panose="020B0400000000000000" pitchFamily="50" charset="-128"/>
                  <a:ea typeface="BIZ UDPゴシック" panose="020B0400000000000000" pitchFamily="50" charset="-128"/>
                </a:rPr>
                <a:t>④のグラフは</a:t>
              </a:r>
            </a:p>
          </p:txBody>
        </p:sp>
      </p:grpSp>
      <p:pic>
        <p:nvPicPr>
          <p:cNvPr id="106" name="もずやん">
            <a:extLst>
              <a:ext uri="{FF2B5EF4-FFF2-40B4-BE49-F238E27FC236}">
                <a16:creationId xmlns:a16="http://schemas.microsoft.com/office/drawing/2014/main" id="{F434FED4-8C11-4074-93A9-65E32D20B59F}"/>
              </a:ext>
            </a:extLst>
          </p:cNvPr>
          <p:cNvPicPr>
            <a:picLocks noChangeAspect="1"/>
          </p:cNvPicPr>
          <p:nvPr/>
        </p:nvPicPr>
        <p:blipFill>
          <a:blip r:embed="rId5"/>
          <a:stretch>
            <a:fillRect/>
          </a:stretch>
        </p:blipFill>
        <p:spPr>
          <a:xfrm>
            <a:off x="7742824" y="182156"/>
            <a:ext cx="1245874" cy="1372699"/>
          </a:xfrm>
          <a:prstGeom prst="rect">
            <a:avLst/>
          </a:prstGeom>
        </p:spPr>
      </p:pic>
      <p:grpSp>
        <p:nvGrpSpPr>
          <p:cNvPr id="3" name="③のグラフは…">
            <a:extLst>
              <a:ext uri="{FF2B5EF4-FFF2-40B4-BE49-F238E27FC236}">
                <a16:creationId xmlns:a16="http://schemas.microsoft.com/office/drawing/2014/main" id="{FD019966-4B09-4261-AB30-2804F345826C}"/>
              </a:ext>
            </a:extLst>
          </p:cNvPr>
          <p:cNvGrpSpPr/>
          <p:nvPr/>
        </p:nvGrpSpPr>
        <p:grpSpPr>
          <a:xfrm>
            <a:off x="6576698" y="4717487"/>
            <a:ext cx="2412000" cy="1700338"/>
            <a:chOff x="6576698" y="4726723"/>
            <a:chExt cx="2412000" cy="1700338"/>
          </a:xfrm>
        </p:grpSpPr>
        <p:grpSp>
          <p:nvGrpSpPr>
            <p:cNvPr id="77" name="②のグラフは棒の幅が・・・">
              <a:extLst>
                <a:ext uri="{FF2B5EF4-FFF2-40B4-BE49-F238E27FC236}">
                  <a16:creationId xmlns:a16="http://schemas.microsoft.com/office/drawing/2014/main" id="{74B8E841-9927-49DF-9053-4CE1E5FA25F5}"/>
                </a:ext>
              </a:extLst>
            </p:cNvPr>
            <p:cNvGrpSpPr/>
            <p:nvPr/>
          </p:nvGrpSpPr>
          <p:grpSpPr>
            <a:xfrm>
              <a:off x="6576698" y="4726723"/>
              <a:ext cx="2412000" cy="1700338"/>
              <a:chOff x="3555594" y="4316910"/>
              <a:chExt cx="2412000" cy="1700338"/>
            </a:xfrm>
          </p:grpSpPr>
          <p:pic>
            <p:nvPicPr>
              <p:cNvPr id="78" name="②×画像">
                <a:extLst>
                  <a:ext uri="{FF2B5EF4-FFF2-40B4-BE49-F238E27FC236}">
                    <a16:creationId xmlns:a16="http://schemas.microsoft.com/office/drawing/2014/main" id="{C962FA95-06EE-438E-8FAB-1BF2E7B41C54}"/>
                  </a:ext>
                </a:extLst>
              </p:cNvPr>
              <p:cNvPicPr>
                <a:picLocks noChangeAspect="1"/>
              </p:cNvPicPr>
              <p:nvPr/>
            </p:nvPicPr>
            <p:blipFill rotWithShape="1">
              <a:blip r:embed="rId6" cstate="print">
                <a:duotone>
                  <a:schemeClr val="accent4">
                    <a:shade val="45000"/>
                    <a:satMod val="135000"/>
                  </a:schemeClr>
                  <a:prstClr val="white"/>
                </a:duotone>
                <a:extLst>
                  <a:ext uri="{28A0092B-C50C-407E-A947-70E740481C1C}">
                    <a14:useLocalDpi xmlns:a14="http://schemas.microsoft.com/office/drawing/2010/main" val="0"/>
                  </a:ext>
                </a:extLst>
              </a:blip>
              <a:srcRect/>
              <a:stretch/>
            </p:blipFill>
            <p:spPr>
              <a:xfrm>
                <a:off x="3555594" y="4316910"/>
                <a:ext cx="2412000" cy="1635198"/>
              </a:xfrm>
              <a:prstGeom prst="rect">
                <a:avLst/>
              </a:prstGeom>
            </p:spPr>
          </p:pic>
          <p:sp>
            <p:nvSpPr>
              <p:cNvPr id="79" name="②白背景">
                <a:extLst>
                  <a:ext uri="{FF2B5EF4-FFF2-40B4-BE49-F238E27FC236}">
                    <a16:creationId xmlns:a16="http://schemas.microsoft.com/office/drawing/2014/main" id="{68A21490-E8C9-4C32-B3AF-E81C3FE505C2}"/>
                  </a:ext>
                </a:extLst>
              </p:cNvPr>
              <p:cNvSpPr/>
              <p:nvPr/>
            </p:nvSpPr>
            <p:spPr>
              <a:xfrm>
                <a:off x="3691835" y="4343610"/>
                <a:ext cx="2137736" cy="1673638"/>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endParaRPr lang="ja-JP" altLang="en-US">
                  <a:solidFill>
                    <a:schemeClr val="tx2"/>
                  </a:solidFill>
                  <a:latin typeface="游ゴシック" panose="020F0502020204030204"/>
                  <a:ea typeface="游ゴシック" panose="020B0400000000000000" pitchFamily="50" charset="-128"/>
                </a:endParaRPr>
              </a:p>
            </p:txBody>
          </p:sp>
          <p:sp>
            <p:nvSpPr>
              <p:cNvPr id="80" name="揃っていません。">
                <a:extLst>
                  <a:ext uri="{FF2B5EF4-FFF2-40B4-BE49-F238E27FC236}">
                    <a16:creationId xmlns:a16="http://schemas.microsoft.com/office/drawing/2014/main" id="{DCE5EF07-AAD4-49D2-91DC-EE3F177DA810}"/>
                  </a:ext>
                </a:extLst>
              </p:cNvPr>
              <p:cNvSpPr txBox="1"/>
              <p:nvPr/>
            </p:nvSpPr>
            <p:spPr>
              <a:xfrm>
                <a:off x="3850373" y="5399413"/>
                <a:ext cx="1786454" cy="475515"/>
              </a:xfrm>
              <a:prstGeom prst="rect">
                <a:avLst/>
              </a:prstGeom>
              <a:noFill/>
            </p:spPr>
            <p:txBody>
              <a:bodyPr wrap="square" rtlCol="0">
                <a:spAutoFit/>
              </a:bodyPr>
              <a:lstStyle/>
              <a:p>
                <a:pPr algn="dist" defTabSz="914377">
                  <a:lnSpc>
                    <a:spcPct val="150000"/>
                  </a:lnSpc>
                </a:pPr>
                <a:r>
                  <a:rPr lang="ja-JP" altLang="en-US" sz="2000" dirty="0">
                    <a:solidFill>
                      <a:schemeClr val="tx2"/>
                    </a:solidFill>
                    <a:latin typeface="BIZ UDPゴシック" panose="020B0400000000000000" pitchFamily="50" charset="-128"/>
                    <a:ea typeface="BIZ UDPゴシック" panose="020B0400000000000000" pitchFamily="50" charset="-128"/>
                  </a:rPr>
                  <a:t>違います。</a:t>
                </a:r>
              </a:p>
            </p:txBody>
          </p:sp>
          <p:sp>
            <p:nvSpPr>
              <p:cNvPr id="81" name="棒の幅が">
                <a:extLst>
                  <a:ext uri="{FF2B5EF4-FFF2-40B4-BE49-F238E27FC236}">
                    <a16:creationId xmlns:a16="http://schemas.microsoft.com/office/drawing/2014/main" id="{6DB307DB-EA8A-4A83-A661-E4B341C26279}"/>
                  </a:ext>
                </a:extLst>
              </p:cNvPr>
              <p:cNvSpPr txBox="1"/>
              <p:nvPr/>
            </p:nvSpPr>
            <p:spPr>
              <a:xfrm>
                <a:off x="3842749" y="4930354"/>
                <a:ext cx="2056496" cy="475515"/>
              </a:xfrm>
              <a:prstGeom prst="rect">
                <a:avLst/>
              </a:prstGeom>
              <a:noFill/>
            </p:spPr>
            <p:txBody>
              <a:bodyPr wrap="square" rtlCol="0">
                <a:spAutoFit/>
              </a:bodyPr>
              <a:lstStyle/>
              <a:p>
                <a:pPr algn="dist" defTabSz="914377">
                  <a:lnSpc>
                    <a:spcPct val="150000"/>
                  </a:lnSpc>
                </a:pPr>
                <a:r>
                  <a:rPr lang="ja-JP" altLang="en-US" sz="2000">
                    <a:solidFill>
                      <a:schemeClr val="tx2"/>
                    </a:solidFill>
                    <a:latin typeface="BIZ UDPゴシック" panose="020B0400000000000000" pitchFamily="50" charset="-128"/>
                    <a:ea typeface="BIZ UDPゴシック" panose="020B0400000000000000" pitchFamily="50" charset="-128"/>
                  </a:rPr>
                  <a:t>単位と目盛り</a:t>
                </a:r>
                <a:r>
                  <a:rPr lang="ja-JP" altLang="en-US" sz="2000" dirty="0">
                    <a:solidFill>
                      <a:schemeClr val="tx2"/>
                    </a:solidFill>
                    <a:latin typeface="BIZ UDPゴシック" panose="020B0400000000000000" pitchFamily="50" charset="-128"/>
                    <a:ea typeface="BIZ UDPゴシック" panose="020B0400000000000000" pitchFamily="50" charset="-128"/>
                  </a:rPr>
                  <a:t>が</a:t>
                </a:r>
              </a:p>
            </p:txBody>
          </p:sp>
          <p:sp>
            <p:nvSpPr>
              <p:cNvPr id="82" name="はば">
                <a:extLst>
                  <a:ext uri="{FF2B5EF4-FFF2-40B4-BE49-F238E27FC236}">
                    <a16:creationId xmlns:a16="http://schemas.microsoft.com/office/drawing/2014/main" id="{CE278B97-70D4-4E21-8A00-84BBAC1817F6}"/>
                  </a:ext>
                </a:extLst>
              </p:cNvPr>
              <p:cNvSpPr txBox="1"/>
              <p:nvPr/>
            </p:nvSpPr>
            <p:spPr>
              <a:xfrm>
                <a:off x="3859704" y="4911124"/>
                <a:ext cx="668854" cy="230832"/>
              </a:xfrm>
              <a:prstGeom prst="rect">
                <a:avLst/>
              </a:prstGeom>
              <a:noFill/>
            </p:spPr>
            <p:txBody>
              <a:bodyPr wrap="square" rtlCol="0">
                <a:spAutoFit/>
              </a:bodyPr>
              <a:lstStyle/>
              <a:p>
                <a:pPr algn="dist" defTabSz="914377"/>
                <a:r>
                  <a:rPr lang="ja-JP" altLang="en-US" sz="900" dirty="0">
                    <a:solidFill>
                      <a:schemeClr val="tx2"/>
                    </a:solidFill>
                    <a:latin typeface="BIZ UDPゴシック" panose="020B0400000000000000" pitchFamily="50" charset="-128"/>
                    <a:ea typeface="BIZ UDPゴシック" panose="020B0400000000000000" pitchFamily="50" charset="-128"/>
                  </a:rPr>
                  <a:t>たんい</a:t>
                </a:r>
                <a:endParaRPr lang="en-US" altLang="ja-JP" sz="900" dirty="0">
                  <a:solidFill>
                    <a:schemeClr val="tx2"/>
                  </a:solidFill>
                  <a:latin typeface="BIZ UDPゴシック" panose="020B0400000000000000" pitchFamily="50" charset="-128"/>
                  <a:ea typeface="BIZ UDPゴシック" panose="020B0400000000000000" pitchFamily="50" charset="-128"/>
                </a:endParaRPr>
              </a:p>
            </p:txBody>
          </p:sp>
          <p:sp>
            <p:nvSpPr>
              <p:cNvPr id="83" name="②のグラフは">
                <a:extLst>
                  <a:ext uri="{FF2B5EF4-FFF2-40B4-BE49-F238E27FC236}">
                    <a16:creationId xmlns:a16="http://schemas.microsoft.com/office/drawing/2014/main" id="{2FE21BA0-CAB2-4C16-B85B-189B10B4562C}"/>
                  </a:ext>
                </a:extLst>
              </p:cNvPr>
              <p:cNvSpPr txBox="1"/>
              <p:nvPr/>
            </p:nvSpPr>
            <p:spPr>
              <a:xfrm>
                <a:off x="3827235" y="4448963"/>
                <a:ext cx="1891822" cy="475515"/>
              </a:xfrm>
              <a:prstGeom prst="rect">
                <a:avLst/>
              </a:prstGeom>
              <a:noFill/>
            </p:spPr>
            <p:txBody>
              <a:bodyPr wrap="square" rtlCol="0">
                <a:spAutoFit/>
              </a:bodyPr>
              <a:lstStyle/>
              <a:p>
                <a:pPr algn="dist" defTabSz="914377">
                  <a:lnSpc>
                    <a:spcPct val="150000"/>
                  </a:lnSpc>
                </a:pPr>
                <a:r>
                  <a:rPr lang="ja-JP" altLang="en-US" sz="2000" dirty="0">
                    <a:solidFill>
                      <a:schemeClr val="tx2"/>
                    </a:solidFill>
                    <a:latin typeface="BIZ UDPゴシック" panose="020B0400000000000000" pitchFamily="50" charset="-128"/>
                    <a:ea typeface="BIZ UDPゴシック" panose="020B0400000000000000" pitchFamily="50" charset="-128"/>
                  </a:rPr>
                  <a:t>③のグラフは</a:t>
                </a:r>
              </a:p>
            </p:txBody>
          </p:sp>
        </p:grpSp>
        <p:sp>
          <p:nvSpPr>
            <p:cNvPr id="55" name="はば">
              <a:extLst>
                <a:ext uri="{FF2B5EF4-FFF2-40B4-BE49-F238E27FC236}">
                  <a16:creationId xmlns:a16="http://schemas.microsoft.com/office/drawing/2014/main" id="{044F7017-8A49-47F4-B2C6-26A4E5031744}"/>
                </a:ext>
              </a:extLst>
            </p:cNvPr>
            <p:cNvSpPr txBox="1"/>
            <p:nvPr/>
          </p:nvSpPr>
          <p:spPr>
            <a:xfrm>
              <a:off x="7738685" y="5308470"/>
              <a:ext cx="304791" cy="230832"/>
            </a:xfrm>
            <a:prstGeom prst="rect">
              <a:avLst/>
            </a:prstGeom>
            <a:noFill/>
          </p:spPr>
          <p:txBody>
            <a:bodyPr wrap="square" rtlCol="0">
              <a:spAutoFit/>
            </a:bodyPr>
            <a:lstStyle/>
            <a:p>
              <a:pPr algn="dist" defTabSz="914377"/>
              <a:r>
                <a:rPr lang="ja-JP" altLang="en-US" sz="900" dirty="0">
                  <a:solidFill>
                    <a:schemeClr val="tx2"/>
                  </a:solidFill>
                  <a:latin typeface="BIZ UDPゴシック" panose="020B0400000000000000" pitchFamily="50" charset="-128"/>
                  <a:ea typeface="BIZ UDPゴシック" panose="020B0400000000000000" pitchFamily="50" charset="-128"/>
                </a:rPr>
                <a:t>め</a:t>
              </a:r>
              <a:endParaRPr lang="en-US" altLang="ja-JP" sz="900" dirty="0">
                <a:solidFill>
                  <a:schemeClr val="tx2"/>
                </a:solidFill>
                <a:latin typeface="BIZ UDPゴシック" panose="020B0400000000000000" pitchFamily="50" charset="-128"/>
                <a:ea typeface="BIZ UDPゴシック" panose="020B0400000000000000" pitchFamily="50" charset="-128"/>
              </a:endParaRPr>
            </a:p>
          </p:txBody>
        </p:sp>
        <p:sp>
          <p:nvSpPr>
            <p:cNvPr id="56" name="はば">
              <a:extLst>
                <a:ext uri="{FF2B5EF4-FFF2-40B4-BE49-F238E27FC236}">
                  <a16:creationId xmlns:a16="http://schemas.microsoft.com/office/drawing/2014/main" id="{974C6419-30AB-49F8-A7D3-814331CB6A84}"/>
                </a:ext>
              </a:extLst>
            </p:cNvPr>
            <p:cNvSpPr txBox="1"/>
            <p:nvPr/>
          </p:nvSpPr>
          <p:spPr>
            <a:xfrm>
              <a:off x="8034226" y="5313271"/>
              <a:ext cx="209253" cy="230832"/>
            </a:xfrm>
            <a:prstGeom prst="rect">
              <a:avLst/>
            </a:prstGeom>
            <a:noFill/>
          </p:spPr>
          <p:txBody>
            <a:bodyPr wrap="square" rtlCol="0">
              <a:spAutoFit/>
            </a:bodyPr>
            <a:lstStyle/>
            <a:p>
              <a:pPr algn="dist" defTabSz="914377"/>
              <a:r>
                <a:rPr lang="ja-JP" altLang="en-US" sz="900" dirty="0">
                  <a:solidFill>
                    <a:schemeClr val="tx2"/>
                  </a:solidFill>
                  <a:latin typeface="BIZ UDPゴシック" panose="020B0400000000000000" pitchFamily="50" charset="-128"/>
                  <a:ea typeface="BIZ UDPゴシック" panose="020B0400000000000000" pitchFamily="50" charset="-128"/>
                </a:rPr>
                <a:t>も</a:t>
              </a:r>
              <a:endParaRPr lang="en-US" altLang="ja-JP" sz="900" dirty="0">
                <a:solidFill>
                  <a:schemeClr val="tx2"/>
                </a:solidFill>
                <a:latin typeface="BIZ UDPゴシック" panose="020B0400000000000000" pitchFamily="50" charset="-128"/>
                <a:ea typeface="BIZ UDPゴシック" panose="020B0400000000000000" pitchFamily="50" charset="-128"/>
              </a:endParaRPr>
            </a:p>
          </p:txBody>
        </p:sp>
        <p:sp>
          <p:nvSpPr>
            <p:cNvPr id="62" name="はば">
              <a:extLst>
                <a:ext uri="{FF2B5EF4-FFF2-40B4-BE49-F238E27FC236}">
                  <a16:creationId xmlns:a16="http://schemas.microsoft.com/office/drawing/2014/main" id="{569C9DB1-06F3-4520-AE4C-B19194FF0C6A}"/>
                </a:ext>
              </a:extLst>
            </p:cNvPr>
            <p:cNvSpPr txBox="1"/>
            <p:nvPr/>
          </p:nvSpPr>
          <p:spPr>
            <a:xfrm>
              <a:off x="6864400" y="5782597"/>
              <a:ext cx="480781" cy="230832"/>
            </a:xfrm>
            <a:prstGeom prst="rect">
              <a:avLst/>
            </a:prstGeom>
            <a:noFill/>
          </p:spPr>
          <p:txBody>
            <a:bodyPr wrap="square" rtlCol="0">
              <a:spAutoFit/>
            </a:bodyPr>
            <a:lstStyle/>
            <a:p>
              <a:pPr algn="dist" defTabSz="914377"/>
              <a:r>
                <a:rPr lang="ja-JP" altLang="en-US" sz="900" dirty="0">
                  <a:solidFill>
                    <a:schemeClr val="tx2"/>
                  </a:solidFill>
                  <a:latin typeface="BIZ UDPゴシック" panose="020B0400000000000000" pitchFamily="50" charset="-128"/>
                  <a:ea typeface="BIZ UDPゴシック" panose="020B0400000000000000" pitchFamily="50" charset="-128"/>
                </a:rPr>
                <a:t>ちが</a:t>
              </a:r>
              <a:endParaRPr lang="en-US" altLang="ja-JP" sz="900" dirty="0">
                <a:solidFill>
                  <a:schemeClr val="tx2"/>
                </a:solidFill>
                <a:latin typeface="BIZ UDPゴシック" panose="020B0400000000000000" pitchFamily="50" charset="-128"/>
                <a:ea typeface="BIZ UDPゴシック" panose="020B0400000000000000" pitchFamily="50" charset="-128"/>
              </a:endParaRPr>
            </a:p>
          </p:txBody>
        </p:sp>
      </p:grpSp>
      <p:grpSp>
        <p:nvGrpSpPr>
          <p:cNvPr id="63" name="前へ／次へ">
            <a:extLst>
              <a:ext uri="{FF2B5EF4-FFF2-40B4-BE49-F238E27FC236}">
                <a16:creationId xmlns:a16="http://schemas.microsoft.com/office/drawing/2014/main" id="{697BFF13-0D83-44E6-BC08-7EC9B811F5ED}"/>
              </a:ext>
            </a:extLst>
          </p:cNvPr>
          <p:cNvGrpSpPr/>
          <p:nvPr/>
        </p:nvGrpSpPr>
        <p:grpSpPr>
          <a:xfrm>
            <a:off x="10297220" y="169989"/>
            <a:ext cx="1660749" cy="869453"/>
            <a:chOff x="10297220" y="169989"/>
            <a:chExt cx="1660749" cy="869453"/>
          </a:xfrm>
        </p:grpSpPr>
        <p:pic>
          <p:nvPicPr>
            <p:cNvPr id="65" name="図 64">
              <a:hlinkClick r:id="rId7" action="ppaction://hlinksldjump"/>
              <a:extLst>
                <a:ext uri="{FF2B5EF4-FFF2-40B4-BE49-F238E27FC236}">
                  <a16:creationId xmlns:a16="http://schemas.microsoft.com/office/drawing/2014/main" id="{CEB74EED-EFE3-4510-AEFE-74DB64BBBCBD}"/>
                </a:ext>
              </a:extLst>
            </p:cNvPr>
            <p:cNvPicPr>
              <a:picLocks noChangeAspect="1"/>
            </p:cNvPicPr>
            <p:nvPr/>
          </p:nvPicPr>
          <p:blipFill>
            <a:blip r:embed="rId8"/>
            <a:stretch>
              <a:fillRect/>
            </a:stretch>
          </p:blipFill>
          <p:spPr>
            <a:xfrm>
              <a:off x="10297220" y="179831"/>
              <a:ext cx="737680" cy="859611"/>
            </a:xfrm>
            <a:prstGeom prst="rect">
              <a:avLst/>
            </a:prstGeom>
          </p:spPr>
        </p:pic>
        <p:pic>
          <p:nvPicPr>
            <p:cNvPr id="66" name="図 65">
              <a:hlinkClick r:id="rId9" action="ppaction://hlinksldjump"/>
              <a:extLst>
                <a:ext uri="{FF2B5EF4-FFF2-40B4-BE49-F238E27FC236}">
                  <a16:creationId xmlns:a16="http://schemas.microsoft.com/office/drawing/2014/main" id="{87E9981B-1488-4AA9-91F9-7AC4A1C73155}"/>
                </a:ext>
              </a:extLst>
            </p:cNvPr>
            <p:cNvPicPr>
              <a:picLocks noChangeAspect="1"/>
            </p:cNvPicPr>
            <p:nvPr/>
          </p:nvPicPr>
          <p:blipFill>
            <a:blip r:embed="rId10"/>
            <a:stretch>
              <a:fillRect/>
            </a:stretch>
          </p:blipFill>
          <p:spPr>
            <a:xfrm>
              <a:off x="11220289" y="169989"/>
              <a:ext cx="737680" cy="859611"/>
            </a:xfrm>
            <a:prstGeom prst="rect">
              <a:avLst/>
            </a:prstGeom>
          </p:spPr>
        </p:pic>
      </p:grpSp>
      <p:sp>
        <p:nvSpPr>
          <p:cNvPr id="57" name="フレーム">
            <a:extLst>
              <a:ext uri="{FF2B5EF4-FFF2-40B4-BE49-F238E27FC236}">
                <a16:creationId xmlns:a16="http://schemas.microsoft.com/office/drawing/2014/main" id="{E90D70BB-E7F5-47F7-A9C9-8D657D39E53B}"/>
              </a:ext>
            </a:extLst>
          </p:cNvPr>
          <p:cNvSpPr/>
          <p:nvPr/>
        </p:nvSpPr>
        <p:spPr>
          <a:xfrm>
            <a:off x="10029941" y="8445"/>
            <a:ext cx="2151732" cy="1098715"/>
          </a:xfrm>
          <a:prstGeom prst="fram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kumimoji="1" lang="ja-JP" altLang="en-US" dirty="0">
              <a:solidFill>
                <a:schemeClr val="tx1"/>
              </a:solidFill>
            </a:endParaRPr>
          </a:p>
        </p:txBody>
      </p:sp>
      <p:grpSp>
        <p:nvGrpSpPr>
          <p:cNvPr id="84" name="答えは合っていたかな？…">
            <a:extLst>
              <a:ext uri="{FF2B5EF4-FFF2-40B4-BE49-F238E27FC236}">
                <a16:creationId xmlns:a16="http://schemas.microsoft.com/office/drawing/2014/main" id="{660E137A-60AA-4E35-B110-F57A68BF97FD}"/>
              </a:ext>
            </a:extLst>
          </p:cNvPr>
          <p:cNvGrpSpPr/>
          <p:nvPr/>
        </p:nvGrpSpPr>
        <p:grpSpPr>
          <a:xfrm>
            <a:off x="4691918" y="6330716"/>
            <a:ext cx="7000732" cy="447186"/>
            <a:chOff x="5267902" y="6244866"/>
            <a:chExt cx="6818009" cy="447186"/>
          </a:xfrm>
        </p:grpSpPr>
        <p:sp>
          <p:nvSpPr>
            <p:cNvPr id="85" name="答えは合ってたかな？次は正解の③番・・・">
              <a:extLst>
                <a:ext uri="{FF2B5EF4-FFF2-40B4-BE49-F238E27FC236}">
                  <a16:creationId xmlns:a16="http://schemas.microsoft.com/office/drawing/2014/main" id="{3D61639D-7AA5-4894-BC8C-2C18780C12CC}"/>
                </a:ext>
              </a:extLst>
            </p:cNvPr>
            <p:cNvSpPr txBox="1"/>
            <p:nvPr/>
          </p:nvSpPr>
          <p:spPr>
            <a:xfrm>
              <a:off x="5321579" y="6345901"/>
              <a:ext cx="6512332" cy="307777"/>
            </a:xfrm>
            <a:prstGeom prst="rect">
              <a:avLst/>
            </a:prstGeom>
            <a:noFill/>
          </p:spPr>
          <p:txBody>
            <a:bodyPr wrap="square" rtlCol="0">
              <a:spAutoFit/>
            </a:bodyPr>
            <a:lstStyle/>
            <a:p>
              <a:pPr algn="dist" defTabSz="914377"/>
              <a:r>
                <a:rPr lang="ja-JP" altLang="en-US" sz="1400" dirty="0">
                  <a:solidFill>
                    <a:schemeClr val="tx2"/>
                  </a:solidFill>
                  <a:latin typeface="BIZ UDPゴシック" panose="020B0400000000000000" pitchFamily="50" charset="-128"/>
                  <a:ea typeface="BIZ UDPゴシック" panose="020B0400000000000000" pitchFamily="50" charset="-128"/>
                </a:rPr>
                <a:t>答えは合っていたかな？次は正解の①番のグラフの解説を見てみよう！</a:t>
              </a:r>
            </a:p>
          </p:txBody>
        </p:sp>
        <p:sp>
          <p:nvSpPr>
            <p:cNvPr id="86" name="み">
              <a:extLst>
                <a:ext uri="{FF2B5EF4-FFF2-40B4-BE49-F238E27FC236}">
                  <a16:creationId xmlns:a16="http://schemas.microsoft.com/office/drawing/2014/main" id="{80520A39-BE5D-4CBB-A121-A0E7E4370466}"/>
                </a:ext>
              </a:extLst>
            </p:cNvPr>
            <p:cNvSpPr txBox="1"/>
            <p:nvPr/>
          </p:nvSpPr>
          <p:spPr>
            <a:xfrm>
              <a:off x="10534403" y="6244866"/>
              <a:ext cx="288000" cy="215444"/>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み</a:t>
              </a:r>
            </a:p>
          </p:txBody>
        </p:sp>
        <p:sp>
          <p:nvSpPr>
            <p:cNvPr id="87" name="かいせつ">
              <a:extLst>
                <a:ext uri="{FF2B5EF4-FFF2-40B4-BE49-F238E27FC236}">
                  <a16:creationId xmlns:a16="http://schemas.microsoft.com/office/drawing/2014/main" id="{E1ACED33-0795-4C8A-A126-1B8372DA6E19}"/>
                </a:ext>
              </a:extLst>
            </p:cNvPr>
            <p:cNvSpPr txBox="1"/>
            <p:nvPr/>
          </p:nvSpPr>
          <p:spPr>
            <a:xfrm>
              <a:off x="9847366" y="6244866"/>
              <a:ext cx="612000" cy="215444"/>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ja-JP" altLang="en-US" sz="800" b="1" dirty="0">
                  <a:solidFill>
                    <a:schemeClr val="tx2"/>
                  </a:solidFill>
                  <a:latin typeface="BIZ UDPゴシック" panose="020B0400000000000000" pitchFamily="50" charset="-128"/>
                  <a:ea typeface="BIZ UDPゴシック" panose="020B0400000000000000" pitchFamily="50" charset="-128"/>
                </a:rPr>
                <a:t>かいせつ</a:t>
              </a:r>
              <a:endParaRPr kumimoji="1" lang="ja-JP" altLang="en-US" sz="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endParaRPr>
            </a:p>
          </p:txBody>
        </p:sp>
        <p:sp>
          <p:nvSpPr>
            <p:cNvPr id="88" name="ばん">
              <a:extLst>
                <a:ext uri="{FF2B5EF4-FFF2-40B4-BE49-F238E27FC236}">
                  <a16:creationId xmlns:a16="http://schemas.microsoft.com/office/drawing/2014/main" id="{74A853E8-F59E-409F-A2A7-4BC83F546772}"/>
                </a:ext>
              </a:extLst>
            </p:cNvPr>
            <p:cNvSpPr txBox="1"/>
            <p:nvPr/>
          </p:nvSpPr>
          <p:spPr>
            <a:xfrm>
              <a:off x="8682607" y="6244866"/>
              <a:ext cx="396000" cy="215444"/>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ばん</a:t>
              </a:r>
            </a:p>
          </p:txBody>
        </p:sp>
        <p:sp>
          <p:nvSpPr>
            <p:cNvPr id="89" name="せいかい">
              <a:extLst>
                <a:ext uri="{FF2B5EF4-FFF2-40B4-BE49-F238E27FC236}">
                  <a16:creationId xmlns:a16="http://schemas.microsoft.com/office/drawing/2014/main" id="{B6BC9F13-8D0B-4CDF-869E-F942012AF9EF}"/>
                </a:ext>
              </a:extLst>
            </p:cNvPr>
            <p:cNvSpPr txBox="1"/>
            <p:nvPr/>
          </p:nvSpPr>
          <p:spPr>
            <a:xfrm>
              <a:off x="7877004" y="6244866"/>
              <a:ext cx="612000" cy="215444"/>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せいかい</a:t>
              </a:r>
            </a:p>
          </p:txBody>
        </p:sp>
        <p:sp>
          <p:nvSpPr>
            <p:cNvPr id="90" name="つぎ">
              <a:extLst>
                <a:ext uri="{FF2B5EF4-FFF2-40B4-BE49-F238E27FC236}">
                  <a16:creationId xmlns:a16="http://schemas.microsoft.com/office/drawing/2014/main" id="{48AD4789-871F-4500-AFDE-4BE6650F98B2}"/>
                </a:ext>
              </a:extLst>
            </p:cNvPr>
            <p:cNvSpPr txBox="1"/>
            <p:nvPr/>
          </p:nvSpPr>
          <p:spPr>
            <a:xfrm>
              <a:off x="7466414" y="6244866"/>
              <a:ext cx="396000" cy="22044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つぎ</a:t>
              </a:r>
            </a:p>
          </p:txBody>
        </p:sp>
        <p:sp>
          <p:nvSpPr>
            <p:cNvPr id="91" name="あ">
              <a:extLst>
                <a:ext uri="{FF2B5EF4-FFF2-40B4-BE49-F238E27FC236}">
                  <a16:creationId xmlns:a16="http://schemas.microsoft.com/office/drawing/2014/main" id="{F37A45BE-CA43-43CD-B2F9-28BF3B9B8FB2}"/>
                </a:ext>
              </a:extLst>
            </p:cNvPr>
            <p:cNvSpPr txBox="1"/>
            <p:nvPr/>
          </p:nvSpPr>
          <p:spPr>
            <a:xfrm>
              <a:off x="5916664" y="6244866"/>
              <a:ext cx="358671" cy="215444"/>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あ</a:t>
              </a:r>
            </a:p>
          </p:txBody>
        </p:sp>
        <p:sp>
          <p:nvSpPr>
            <p:cNvPr id="92" name="こた">
              <a:extLst>
                <a:ext uri="{FF2B5EF4-FFF2-40B4-BE49-F238E27FC236}">
                  <a16:creationId xmlns:a16="http://schemas.microsoft.com/office/drawing/2014/main" id="{0AA3AE8E-CBA5-4500-BAC3-D64D7CF0D55F}"/>
                </a:ext>
              </a:extLst>
            </p:cNvPr>
            <p:cNvSpPr txBox="1"/>
            <p:nvPr/>
          </p:nvSpPr>
          <p:spPr>
            <a:xfrm>
              <a:off x="5314774" y="6244866"/>
              <a:ext cx="396000" cy="215444"/>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こた</a:t>
              </a:r>
            </a:p>
          </p:txBody>
        </p:sp>
        <p:cxnSp>
          <p:nvCxnSpPr>
            <p:cNvPr id="93" name="直線">
              <a:extLst>
                <a:ext uri="{FF2B5EF4-FFF2-40B4-BE49-F238E27FC236}">
                  <a16:creationId xmlns:a16="http://schemas.microsoft.com/office/drawing/2014/main" id="{5B4894AC-16FB-4E0C-AA32-AAF797303062}"/>
                </a:ext>
              </a:extLst>
            </p:cNvPr>
            <p:cNvCxnSpPr/>
            <p:nvPr/>
          </p:nvCxnSpPr>
          <p:spPr>
            <a:xfrm>
              <a:off x="5267902" y="6669750"/>
              <a:ext cx="6624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4" name="三角">
              <a:extLst>
                <a:ext uri="{FF2B5EF4-FFF2-40B4-BE49-F238E27FC236}">
                  <a16:creationId xmlns:a16="http://schemas.microsoft.com/office/drawing/2014/main" id="{8E275199-20D4-4363-A52F-BB6AF0406159}"/>
                </a:ext>
              </a:extLst>
            </p:cNvPr>
            <p:cNvSpPr/>
            <p:nvPr/>
          </p:nvSpPr>
          <p:spPr>
            <a:xfrm rot="5400000">
              <a:off x="11833911" y="6440052"/>
              <a:ext cx="252000" cy="252000"/>
            </a:xfrm>
            <a:prstGeom prst="triangle">
              <a:avLst>
                <a:gd name="adj" fmla="val 1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2"/>
                </a:solidFill>
              </a:endParaRPr>
            </a:p>
          </p:txBody>
        </p:sp>
      </p:grpSp>
      <p:pic>
        <p:nvPicPr>
          <p:cNvPr id="5" name="選択肢">
            <a:extLst>
              <a:ext uri="{FF2B5EF4-FFF2-40B4-BE49-F238E27FC236}">
                <a16:creationId xmlns:a16="http://schemas.microsoft.com/office/drawing/2014/main" id="{8CB827D6-E55B-4B1F-920F-D69D8E8DC1F3}"/>
              </a:ext>
            </a:extLst>
          </p:cNvPr>
          <p:cNvPicPr>
            <a:picLocks noChangeAspect="1"/>
          </p:cNvPicPr>
          <p:nvPr/>
        </p:nvPicPr>
        <p:blipFill>
          <a:blip r:embed="rId11"/>
          <a:stretch>
            <a:fillRect/>
          </a:stretch>
        </p:blipFill>
        <p:spPr>
          <a:xfrm>
            <a:off x="365263" y="1033360"/>
            <a:ext cx="11461473" cy="3755461"/>
          </a:xfrm>
          <a:prstGeom prst="rect">
            <a:avLst/>
          </a:prstGeom>
        </p:spPr>
      </p:pic>
    </p:spTree>
    <p:extLst>
      <p:ext uri="{BB962C8B-B14F-4D97-AF65-F5344CB8AC3E}">
        <p14:creationId xmlns:p14="http://schemas.microsoft.com/office/powerpoint/2010/main" val="3459164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68"/>
                                        </p:tgtEl>
                                        <p:attrNameLst>
                                          <p:attrName>style.visibility</p:attrName>
                                        </p:attrNameLst>
                                      </p:cBhvr>
                                      <p:to>
                                        <p:strVal val="visible"/>
                                      </p:to>
                                    </p:set>
                                    <p:anim calcmode="lin" valueType="num">
                                      <p:cBhvr>
                                        <p:cTn id="13" dur="1000" fill="hold"/>
                                        <p:tgtEl>
                                          <p:spTgt spid="68"/>
                                        </p:tgtEl>
                                        <p:attrNameLst>
                                          <p:attrName>ppt_w</p:attrName>
                                        </p:attrNameLst>
                                      </p:cBhvr>
                                      <p:tavLst>
                                        <p:tav tm="0">
                                          <p:val>
                                            <p:strVal val="#ppt_w*0.70"/>
                                          </p:val>
                                        </p:tav>
                                        <p:tav tm="100000">
                                          <p:val>
                                            <p:strVal val="#ppt_w"/>
                                          </p:val>
                                        </p:tav>
                                      </p:tavLst>
                                    </p:anim>
                                    <p:anim calcmode="lin" valueType="num">
                                      <p:cBhvr>
                                        <p:cTn id="14" dur="1000" fill="hold"/>
                                        <p:tgtEl>
                                          <p:spTgt spid="68"/>
                                        </p:tgtEl>
                                        <p:attrNameLst>
                                          <p:attrName>ppt_h</p:attrName>
                                        </p:attrNameLst>
                                      </p:cBhvr>
                                      <p:tavLst>
                                        <p:tav tm="0">
                                          <p:val>
                                            <p:strVal val="#ppt_h"/>
                                          </p:val>
                                        </p:tav>
                                        <p:tav tm="100000">
                                          <p:val>
                                            <p:strVal val="#ppt_h"/>
                                          </p:val>
                                        </p:tav>
                                      </p:tavLst>
                                    </p:anim>
                                    <p:animEffect transition="in" filter="fade">
                                      <p:cBhvr>
                                        <p:cTn id="15" dur="1000"/>
                                        <p:tgtEl>
                                          <p:spTgt spid="68"/>
                                        </p:tgtEl>
                                      </p:cBhvr>
                                    </p:animEffect>
                                  </p:childTnLst>
                                </p:cTn>
                              </p:par>
                            </p:childTnLst>
                          </p:cTn>
                        </p:par>
                        <p:par>
                          <p:cTn id="16" fill="hold">
                            <p:stCondLst>
                              <p:cond delay="2000"/>
                            </p:stCondLst>
                            <p:childTnLst>
                              <p:par>
                                <p:cTn id="17" presetID="55"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strVal val="#ppt_w*0.70"/>
                                          </p:val>
                                        </p:tav>
                                        <p:tav tm="100000">
                                          <p:val>
                                            <p:strVal val="#ppt_w"/>
                                          </p:val>
                                        </p:tav>
                                      </p:tavLst>
                                    </p:anim>
                                    <p:anim calcmode="lin" valueType="num">
                                      <p:cBhvr>
                                        <p:cTn id="20" dur="1000" fill="hold"/>
                                        <p:tgtEl>
                                          <p:spTgt spid="3"/>
                                        </p:tgtEl>
                                        <p:attrNameLst>
                                          <p:attrName>ppt_h</p:attrName>
                                        </p:attrNameLst>
                                      </p:cBhvr>
                                      <p:tavLst>
                                        <p:tav tm="0">
                                          <p:val>
                                            <p:strVal val="#ppt_h"/>
                                          </p:val>
                                        </p:tav>
                                        <p:tav tm="100000">
                                          <p:val>
                                            <p:strVal val="#ppt_h"/>
                                          </p:val>
                                        </p:tav>
                                      </p:tavLst>
                                    </p:anim>
                                    <p:animEffect transition="in" filter="fade">
                                      <p:cBhvr>
                                        <p:cTn id="21" dur="1000"/>
                                        <p:tgtEl>
                                          <p:spTgt spid="3"/>
                                        </p:tgtEl>
                                      </p:cBhvr>
                                    </p:animEffect>
                                  </p:childTnLst>
                                </p:cTn>
                              </p:par>
                            </p:childTnLst>
                          </p:cTn>
                        </p:par>
                        <p:par>
                          <p:cTn id="22" fill="hold">
                            <p:stCondLst>
                              <p:cond delay="3000"/>
                            </p:stCondLst>
                            <p:childTnLst>
                              <p:par>
                                <p:cTn id="23" presetID="55" presetClass="entr" presetSubtype="0" fill="hold" nodeType="afterEffect">
                                  <p:stCondLst>
                                    <p:cond delay="0"/>
                                  </p:stCondLst>
                                  <p:childTnLst>
                                    <p:set>
                                      <p:cBhvr>
                                        <p:cTn id="24" dur="1" fill="hold">
                                          <p:stCondLst>
                                            <p:cond delay="0"/>
                                          </p:stCondLst>
                                        </p:cTn>
                                        <p:tgtEl>
                                          <p:spTgt spid="96"/>
                                        </p:tgtEl>
                                        <p:attrNameLst>
                                          <p:attrName>style.visibility</p:attrName>
                                        </p:attrNameLst>
                                      </p:cBhvr>
                                      <p:to>
                                        <p:strVal val="visible"/>
                                      </p:to>
                                    </p:set>
                                    <p:anim calcmode="lin" valueType="num">
                                      <p:cBhvr>
                                        <p:cTn id="25" dur="1000" fill="hold"/>
                                        <p:tgtEl>
                                          <p:spTgt spid="96"/>
                                        </p:tgtEl>
                                        <p:attrNameLst>
                                          <p:attrName>ppt_w</p:attrName>
                                        </p:attrNameLst>
                                      </p:cBhvr>
                                      <p:tavLst>
                                        <p:tav tm="0">
                                          <p:val>
                                            <p:strVal val="#ppt_w*0.70"/>
                                          </p:val>
                                        </p:tav>
                                        <p:tav tm="100000">
                                          <p:val>
                                            <p:strVal val="#ppt_w"/>
                                          </p:val>
                                        </p:tav>
                                      </p:tavLst>
                                    </p:anim>
                                    <p:anim calcmode="lin" valueType="num">
                                      <p:cBhvr>
                                        <p:cTn id="26" dur="1000" fill="hold"/>
                                        <p:tgtEl>
                                          <p:spTgt spid="96"/>
                                        </p:tgtEl>
                                        <p:attrNameLst>
                                          <p:attrName>ppt_h</p:attrName>
                                        </p:attrNameLst>
                                      </p:cBhvr>
                                      <p:tavLst>
                                        <p:tav tm="0">
                                          <p:val>
                                            <p:strVal val="#ppt_h"/>
                                          </p:val>
                                        </p:tav>
                                        <p:tav tm="100000">
                                          <p:val>
                                            <p:strVal val="#ppt_h"/>
                                          </p:val>
                                        </p:tav>
                                      </p:tavLst>
                                    </p:anim>
                                    <p:animEffect transition="in" filter="fade">
                                      <p:cBhvr>
                                        <p:cTn id="27" dur="1000"/>
                                        <p:tgtEl>
                                          <p:spTgt spid="96"/>
                                        </p:tgtEl>
                                      </p:cBhvr>
                                    </p:animEffect>
                                  </p:childTnLst>
                                </p:cTn>
                              </p:par>
                            </p:childTnLst>
                          </p:cTn>
                        </p:par>
                        <p:par>
                          <p:cTn id="28" fill="hold">
                            <p:stCondLst>
                              <p:cond delay="4000"/>
                            </p:stCondLst>
                            <p:childTnLst>
                              <p:par>
                                <p:cTn id="29" presetID="2" presetClass="entr" presetSubtype="8" fill="hold" nodeType="afterEffect">
                                  <p:stCondLst>
                                    <p:cond delay="0"/>
                                  </p:stCondLst>
                                  <p:childTnLst>
                                    <p:set>
                                      <p:cBhvr>
                                        <p:cTn id="30" dur="1" fill="hold">
                                          <p:stCondLst>
                                            <p:cond delay="0"/>
                                          </p:stCondLst>
                                        </p:cTn>
                                        <p:tgtEl>
                                          <p:spTgt spid="84"/>
                                        </p:tgtEl>
                                        <p:attrNameLst>
                                          <p:attrName>style.visibility</p:attrName>
                                        </p:attrNameLst>
                                      </p:cBhvr>
                                      <p:to>
                                        <p:strVal val="visible"/>
                                      </p:to>
                                    </p:set>
                                    <p:anim calcmode="lin" valueType="num">
                                      <p:cBhvr additive="base">
                                        <p:cTn id="31" dur="1500" fill="hold"/>
                                        <p:tgtEl>
                                          <p:spTgt spid="84"/>
                                        </p:tgtEl>
                                        <p:attrNameLst>
                                          <p:attrName>ppt_x</p:attrName>
                                        </p:attrNameLst>
                                      </p:cBhvr>
                                      <p:tavLst>
                                        <p:tav tm="0">
                                          <p:val>
                                            <p:strVal val="0-#ppt_w/2"/>
                                          </p:val>
                                        </p:tav>
                                        <p:tav tm="100000">
                                          <p:val>
                                            <p:strVal val="#ppt_x"/>
                                          </p:val>
                                        </p:tav>
                                      </p:tavLst>
                                    </p:anim>
                                    <p:anim calcmode="lin" valueType="num">
                                      <p:cBhvr additive="base">
                                        <p:cTn id="32" dur="1500" fill="hold"/>
                                        <p:tgtEl>
                                          <p:spTgt spid="8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 name="グラフ">
            <a:extLst>
              <a:ext uri="{FF2B5EF4-FFF2-40B4-BE49-F238E27FC236}">
                <a16:creationId xmlns:a16="http://schemas.microsoft.com/office/drawing/2014/main" id="{8515F8A1-E2EB-45D7-B7FE-B6A007E477B5}"/>
              </a:ext>
            </a:extLst>
          </p:cNvPr>
          <p:cNvPicPr>
            <a:picLocks noChangeAspect="1"/>
          </p:cNvPicPr>
          <p:nvPr/>
        </p:nvPicPr>
        <p:blipFill>
          <a:blip r:embed="rId3"/>
          <a:stretch>
            <a:fillRect/>
          </a:stretch>
        </p:blipFill>
        <p:spPr>
          <a:xfrm>
            <a:off x="4475617" y="2345995"/>
            <a:ext cx="3357336" cy="4326877"/>
          </a:xfrm>
          <a:prstGeom prst="rect">
            <a:avLst/>
          </a:prstGeom>
        </p:spPr>
      </p:pic>
      <p:grpSp>
        <p:nvGrpSpPr>
          <p:cNvPr id="70" name="グラフがもっとよくなるポイント①"/>
          <p:cNvGrpSpPr/>
          <p:nvPr/>
        </p:nvGrpSpPr>
        <p:grpSpPr>
          <a:xfrm>
            <a:off x="2443354" y="1334640"/>
            <a:ext cx="5645979" cy="800552"/>
            <a:chOff x="2443354" y="1372904"/>
            <a:chExt cx="5645979" cy="800552"/>
          </a:xfrm>
        </p:grpSpPr>
        <p:sp>
          <p:nvSpPr>
            <p:cNvPr id="201" name="分かりやすいですね。"/>
            <p:cNvSpPr txBox="1"/>
            <p:nvPr/>
          </p:nvSpPr>
          <p:spPr>
            <a:xfrm>
              <a:off x="5481354" y="1865679"/>
              <a:ext cx="2088000" cy="307777"/>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分かりやすいですね。</a:t>
              </a:r>
            </a:p>
          </p:txBody>
        </p:sp>
        <p:sp>
          <p:nvSpPr>
            <p:cNvPr id="202" name="わ"/>
            <p:cNvSpPr txBox="1"/>
            <p:nvPr/>
          </p:nvSpPr>
          <p:spPr>
            <a:xfrm>
              <a:off x="5499889" y="1775527"/>
              <a:ext cx="324000" cy="2154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わ</a:t>
              </a:r>
              <a:endParaRPr kumimoji="1" lang="en-US" altLang="ja-JP" sz="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endParaRPr>
            </a:p>
          </p:txBody>
        </p:sp>
        <p:sp>
          <p:nvSpPr>
            <p:cNvPr id="156" name="・グラフにタイトルがついていて"/>
            <p:cNvSpPr txBox="1"/>
            <p:nvPr/>
          </p:nvSpPr>
          <p:spPr>
            <a:xfrm>
              <a:off x="5353333" y="1528023"/>
              <a:ext cx="2736000" cy="307777"/>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・グラフにタイトルがついていて</a:t>
              </a:r>
            </a:p>
          </p:txBody>
        </p:sp>
        <p:pic>
          <p:nvPicPr>
            <p:cNvPr id="151" name="ポイント①青グッド画像"/>
            <p:cNvPicPr>
              <a:picLocks noChangeAspect="1"/>
            </p:cNvPicPr>
            <p:nvPr/>
          </p:nvPicPr>
          <p:blipFill rotWithShape="1">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a:stretch/>
          </p:blipFill>
          <p:spPr>
            <a:xfrm>
              <a:off x="4802258" y="1372904"/>
              <a:ext cx="654201" cy="679363"/>
            </a:xfrm>
            <a:prstGeom prst="rect">
              <a:avLst/>
            </a:prstGeom>
          </p:spPr>
        </p:pic>
        <p:sp>
          <p:nvSpPr>
            <p:cNvPr id="212" name="グラフがもっとよくなるポイント①フレーム"/>
            <p:cNvSpPr/>
            <p:nvPr/>
          </p:nvSpPr>
          <p:spPr>
            <a:xfrm>
              <a:off x="2547739" y="1485688"/>
              <a:ext cx="2038930" cy="609719"/>
            </a:xfrm>
            <a:prstGeom prst="wedgeRoundRectCallout">
              <a:avLst>
                <a:gd name="adj1" fmla="val 62899"/>
                <a:gd name="adj2" fmla="val 17096"/>
                <a:gd name="adj3" fmla="val 16667"/>
              </a:avLst>
            </a:prstGeom>
            <a:solidFill>
              <a:srgbClr val="D8F3F2">
                <a:alpha val="80000"/>
              </a:srgb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chemeClr val="tx2"/>
                </a:solidFill>
                <a:effectLst/>
                <a:uLnTx/>
                <a:uFillTx/>
                <a:latin typeface="游ゴシック" panose="020F0502020204030204"/>
                <a:ea typeface="游ゴシック" panose="020B0400000000000000" pitchFamily="50" charset="-128"/>
                <a:cs typeface="+mn-cs"/>
              </a:endParaRPr>
            </a:p>
          </p:txBody>
        </p:sp>
        <p:sp>
          <p:nvSpPr>
            <p:cNvPr id="214" name="ポイント①"/>
            <p:cNvSpPr txBox="1"/>
            <p:nvPr/>
          </p:nvSpPr>
          <p:spPr>
            <a:xfrm>
              <a:off x="2888862" y="1768868"/>
              <a:ext cx="1377724" cy="32316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1" lang="ja-JP" altLang="en-US" sz="1500" b="1" i="0" u="none" strike="noStrike" kern="1200" cap="none" spc="300" normalizeH="0" baseline="0" noProof="0" dirty="0">
                  <a:ln w="12700">
                    <a:solidFill>
                      <a:srgbClr val="525254"/>
                    </a:solidFill>
                  </a:ln>
                  <a:solidFill>
                    <a:schemeClr val="tx2"/>
                  </a:solidFill>
                  <a:effectLst/>
                  <a:uLnTx/>
                  <a:uFillTx/>
                  <a:latin typeface="BIZ UDPゴシック" panose="020B0400000000000000" pitchFamily="50" charset="-128"/>
                  <a:ea typeface="BIZ UDPゴシック" panose="020B0400000000000000" pitchFamily="50" charset="-128"/>
                  <a:cs typeface="+mn-cs"/>
                </a:rPr>
                <a:t>ポイント①</a:t>
              </a:r>
            </a:p>
          </p:txBody>
        </p:sp>
        <p:sp>
          <p:nvSpPr>
            <p:cNvPr id="213" name="グラフがもっとよくなる①"/>
            <p:cNvSpPr txBox="1"/>
            <p:nvPr/>
          </p:nvSpPr>
          <p:spPr>
            <a:xfrm>
              <a:off x="2443354" y="1540298"/>
              <a:ext cx="2268741"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chemeClr val="tx2"/>
                  </a:solidFill>
                  <a:effectLst/>
                  <a:uLnTx/>
                  <a:uFillTx/>
                  <a:latin typeface="Arial Black" panose="020B0A04020102020204" pitchFamily="34" charset="0"/>
                  <a:ea typeface="BIZ UDPゴシック" panose="020B0400000000000000" pitchFamily="50" charset="-128"/>
                  <a:cs typeface="+mn-cs"/>
                </a:rPr>
                <a:t>グラフがもっとよくなる</a:t>
              </a:r>
            </a:p>
          </p:txBody>
        </p:sp>
      </p:grpSp>
      <p:grpSp>
        <p:nvGrpSpPr>
          <p:cNvPr id="67" name="正解の①のグラフを・・・"/>
          <p:cNvGrpSpPr/>
          <p:nvPr/>
        </p:nvGrpSpPr>
        <p:grpSpPr>
          <a:xfrm>
            <a:off x="2667878" y="538351"/>
            <a:ext cx="6267580" cy="590934"/>
            <a:chOff x="2669407" y="555448"/>
            <a:chExt cx="6267580" cy="590934"/>
          </a:xfrm>
        </p:grpSpPr>
        <p:sp>
          <p:nvSpPr>
            <p:cNvPr id="129" name="正解の①のグラフを詳しく見てみよう"/>
            <p:cNvSpPr txBox="1"/>
            <p:nvPr/>
          </p:nvSpPr>
          <p:spPr>
            <a:xfrm>
              <a:off x="2669407" y="684717"/>
              <a:ext cx="6267580" cy="461665"/>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2400" b="0" i="0" u="sng" strike="noStrike" kern="1200" cap="none" spc="0" normalizeH="0" baseline="0" noProof="0" dirty="0">
                  <a:ln w="0"/>
                  <a:solidFill>
                    <a:schemeClr val="tx2"/>
                  </a:solidFill>
                  <a:effectLst>
                    <a:outerShdw blurRad="38100" dist="19050" dir="2700000" algn="tl" rotWithShape="0">
                      <a:srgbClr val="525254">
                        <a:alpha val="40000"/>
                      </a:srgbClr>
                    </a:outerShdw>
                  </a:effectLst>
                  <a:uLnTx/>
                  <a:uFillTx/>
                  <a:latin typeface="BIZ UDPゴシック" panose="020B0400000000000000" pitchFamily="50" charset="-128"/>
                  <a:ea typeface="BIZ UDPゴシック" panose="020B0400000000000000" pitchFamily="50" charset="-128"/>
                  <a:cs typeface="+mn-cs"/>
                </a:rPr>
                <a:t>正解の①のグラフを詳しく見てみよう！</a:t>
              </a:r>
            </a:p>
          </p:txBody>
        </p:sp>
        <p:sp>
          <p:nvSpPr>
            <p:cNvPr id="161" name="み"/>
            <p:cNvSpPr txBox="1"/>
            <p:nvPr/>
          </p:nvSpPr>
          <p:spPr>
            <a:xfrm>
              <a:off x="6724989" y="555448"/>
              <a:ext cx="504000" cy="2540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1051" b="0"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み</a:t>
              </a:r>
            </a:p>
          </p:txBody>
        </p:sp>
        <p:sp>
          <p:nvSpPr>
            <p:cNvPr id="160" name="くわ"/>
            <p:cNvSpPr txBox="1"/>
            <p:nvPr/>
          </p:nvSpPr>
          <p:spPr>
            <a:xfrm>
              <a:off x="5783849" y="555448"/>
              <a:ext cx="504000" cy="2540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1051" b="0"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くわ</a:t>
              </a:r>
            </a:p>
          </p:txBody>
        </p:sp>
        <p:sp>
          <p:nvSpPr>
            <p:cNvPr id="159" name="せいかい"/>
            <p:cNvSpPr txBox="1"/>
            <p:nvPr/>
          </p:nvSpPr>
          <p:spPr>
            <a:xfrm>
              <a:off x="2703238" y="563068"/>
              <a:ext cx="864000" cy="2540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1051" b="0"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せいかい</a:t>
              </a:r>
            </a:p>
          </p:txBody>
        </p:sp>
      </p:grpSp>
      <p:grpSp>
        <p:nvGrpSpPr>
          <p:cNvPr id="66" name="解説"/>
          <p:cNvGrpSpPr/>
          <p:nvPr/>
        </p:nvGrpSpPr>
        <p:grpSpPr>
          <a:xfrm>
            <a:off x="566670" y="409717"/>
            <a:ext cx="1854559" cy="913537"/>
            <a:chOff x="566670" y="409717"/>
            <a:chExt cx="1854559" cy="913537"/>
          </a:xfrm>
        </p:grpSpPr>
        <p:sp>
          <p:nvSpPr>
            <p:cNvPr id="2" name="解説フレーム"/>
            <p:cNvSpPr/>
            <p:nvPr/>
          </p:nvSpPr>
          <p:spPr>
            <a:xfrm>
              <a:off x="566670" y="409717"/>
              <a:ext cx="1854559" cy="9135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4800" b="1" i="0" u="none" strike="noStrike" kern="1200" cap="none" spc="0" normalizeH="0" baseline="0" noProof="0">
                <a:ln>
                  <a:noFill/>
                </a:ln>
                <a:solidFill>
                  <a:schemeClr val="tx2"/>
                </a:solidFill>
                <a:effectLst/>
                <a:uLnTx/>
                <a:uFillTx/>
                <a:latin typeface="BIZ UDPゴシック" panose="020B0400000000000000" pitchFamily="50" charset="-128"/>
                <a:ea typeface="BIZ UDPゴシック" panose="020B0400000000000000" pitchFamily="50" charset="-128"/>
                <a:cs typeface="+mn-cs"/>
              </a:endParaRPr>
            </a:p>
          </p:txBody>
        </p:sp>
        <p:sp>
          <p:nvSpPr>
            <p:cNvPr id="3" name="解説"/>
            <p:cNvSpPr txBox="1"/>
            <p:nvPr/>
          </p:nvSpPr>
          <p:spPr>
            <a:xfrm>
              <a:off x="840346" y="673959"/>
              <a:ext cx="1307207" cy="584775"/>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解説</a:t>
              </a:r>
            </a:p>
          </p:txBody>
        </p:sp>
        <p:sp>
          <p:nvSpPr>
            <p:cNvPr id="4" name="かいせつ"/>
            <p:cNvSpPr txBox="1"/>
            <p:nvPr/>
          </p:nvSpPr>
          <p:spPr>
            <a:xfrm>
              <a:off x="773020" y="494188"/>
              <a:ext cx="1404000" cy="307777"/>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かいせつ</a:t>
              </a:r>
            </a:p>
          </p:txBody>
        </p:sp>
      </p:grpSp>
      <p:pic>
        <p:nvPicPr>
          <p:cNvPr id="163" name="もずやん">
            <a:extLst>
              <a:ext uri="{FF2B5EF4-FFF2-40B4-BE49-F238E27FC236}">
                <a16:creationId xmlns:a16="http://schemas.microsoft.com/office/drawing/2014/main" id="{6177131F-2278-4BBC-8A20-FC5395D6427D}"/>
              </a:ext>
            </a:extLst>
          </p:cNvPr>
          <p:cNvPicPr>
            <a:picLocks noChangeAspect="1"/>
          </p:cNvPicPr>
          <p:nvPr/>
        </p:nvPicPr>
        <p:blipFill>
          <a:blip r:embed="rId5"/>
          <a:stretch>
            <a:fillRect/>
          </a:stretch>
        </p:blipFill>
        <p:spPr>
          <a:xfrm>
            <a:off x="8966902" y="239215"/>
            <a:ext cx="910185" cy="1197963"/>
          </a:xfrm>
          <a:prstGeom prst="rect">
            <a:avLst/>
          </a:prstGeom>
        </p:spPr>
      </p:pic>
      <p:sp>
        <p:nvSpPr>
          <p:cNvPr id="107" name="折れ線グラフフレーム"/>
          <p:cNvSpPr/>
          <p:nvPr/>
        </p:nvSpPr>
        <p:spPr>
          <a:xfrm>
            <a:off x="4999982" y="3239949"/>
            <a:ext cx="2420778" cy="1056205"/>
          </a:xfrm>
          <a:prstGeom prst="roundRect">
            <a:avLst>
              <a:gd name="adj" fmla="val 14507"/>
            </a:avLst>
          </a:prstGeom>
          <a:no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chemeClr val="tx2"/>
              </a:solidFill>
              <a:effectLst/>
              <a:uLnTx/>
              <a:uFillTx/>
              <a:latin typeface="游ゴシック" panose="020F0502020204030204"/>
              <a:ea typeface="游ゴシック" panose="020B0400000000000000" pitchFamily="50" charset="-128"/>
              <a:cs typeface="+mn-cs"/>
            </a:endParaRPr>
          </a:p>
        </p:txBody>
      </p:sp>
      <p:cxnSp>
        <p:nvCxnSpPr>
          <p:cNvPr id="196" name="赤矢印(右)"/>
          <p:cNvCxnSpPr>
            <a:cxnSpLocks/>
          </p:cNvCxnSpPr>
          <p:nvPr/>
        </p:nvCxnSpPr>
        <p:spPr>
          <a:xfrm flipV="1">
            <a:off x="7429603" y="3368920"/>
            <a:ext cx="702594" cy="549736"/>
          </a:xfrm>
          <a:prstGeom prst="bentConnector3">
            <a:avLst>
              <a:gd name="adj1" fmla="val 50000"/>
            </a:avLst>
          </a:prstGeom>
          <a:ln w="57150">
            <a:solidFill>
              <a:srgbClr val="AC010E"/>
            </a:solidFill>
            <a:tailEnd type="triangle"/>
          </a:ln>
        </p:spPr>
        <p:style>
          <a:lnRef idx="1">
            <a:schemeClr val="accent1"/>
          </a:lnRef>
          <a:fillRef idx="0">
            <a:schemeClr val="accent1"/>
          </a:fillRef>
          <a:effectRef idx="0">
            <a:schemeClr val="accent1"/>
          </a:effectRef>
          <a:fontRef idx="minor">
            <a:schemeClr val="tx1"/>
          </a:fontRef>
        </p:style>
      </p:cxnSp>
      <p:sp>
        <p:nvSpPr>
          <p:cNvPr id="5" name="数字フレーム"/>
          <p:cNvSpPr/>
          <p:nvPr/>
        </p:nvSpPr>
        <p:spPr>
          <a:xfrm>
            <a:off x="4550858" y="2890896"/>
            <a:ext cx="362380" cy="3568457"/>
          </a:xfrm>
          <a:prstGeom prst="round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chemeClr val="tx2"/>
              </a:solidFill>
              <a:effectLst/>
              <a:uLnTx/>
              <a:uFillTx/>
              <a:latin typeface="游ゴシック" panose="020F0502020204030204"/>
              <a:ea typeface="游ゴシック" panose="020B0400000000000000" pitchFamily="50" charset="-128"/>
              <a:cs typeface="+mn-cs"/>
            </a:endParaRPr>
          </a:p>
        </p:txBody>
      </p:sp>
      <p:sp>
        <p:nvSpPr>
          <p:cNvPr id="170" name="日づけフレーム"/>
          <p:cNvSpPr/>
          <p:nvPr/>
        </p:nvSpPr>
        <p:spPr>
          <a:xfrm>
            <a:off x="4967367" y="6332126"/>
            <a:ext cx="2608810" cy="233647"/>
          </a:xfrm>
          <a:prstGeom prst="roundRect">
            <a:avLst/>
          </a:pr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chemeClr val="tx2"/>
              </a:solidFill>
              <a:effectLst/>
              <a:uLnTx/>
              <a:uFillTx/>
              <a:latin typeface="游ゴシック" panose="020F0502020204030204"/>
              <a:ea typeface="游ゴシック" panose="020B0400000000000000" pitchFamily="50" charset="-128"/>
              <a:cs typeface="+mn-cs"/>
            </a:endParaRPr>
          </a:p>
        </p:txBody>
      </p:sp>
      <p:cxnSp>
        <p:nvCxnSpPr>
          <p:cNvPr id="30" name="青矢印(ポイント③)"/>
          <p:cNvCxnSpPr>
            <a:cxnSpLocks/>
          </p:cNvCxnSpPr>
          <p:nvPr/>
        </p:nvCxnSpPr>
        <p:spPr>
          <a:xfrm flipV="1">
            <a:off x="7573782" y="5792821"/>
            <a:ext cx="735178" cy="666540"/>
          </a:xfrm>
          <a:prstGeom prst="bentConnector3">
            <a:avLst>
              <a:gd name="adj1" fmla="val 50000"/>
            </a:avLst>
          </a:prstGeom>
          <a:ln w="571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1" name="青矢印(ポイント②)"/>
          <p:cNvCxnSpPr>
            <a:cxnSpLocks/>
          </p:cNvCxnSpPr>
          <p:nvPr/>
        </p:nvCxnSpPr>
        <p:spPr>
          <a:xfrm flipH="1">
            <a:off x="2690188" y="3069033"/>
            <a:ext cx="1840198" cy="0"/>
          </a:xfrm>
          <a:prstGeom prst="straightConnector1">
            <a:avLst/>
          </a:prstGeom>
          <a:ln w="571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6" name="青矢印(ポイント①)"/>
          <p:cNvCxnSpPr>
            <a:cxnSpLocks/>
          </p:cNvCxnSpPr>
          <p:nvPr/>
        </p:nvCxnSpPr>
        <p:spPr>
          <a:xfrm flipV="1">
            <a:off x="5321529" y="2019913"/>
            <a:ext cx="0" cy="419855"/>
          </a:xfrm>
          <a:prstGeom prst="straightConnector1">
            <a:avLst/>
          </a:prstGeom>
          <a:ln w="571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5" name="夏休みの毎日の最高気温"/>
          <p:cNvSpPr/>
          <p:nvPr/>
        </p:nvSpPr>
        <p:spPr>
          <a:xfrm>
            <a:off x="4475617" y="2424043"/>
            <a:ext cx="3398191" cy="417929"/>
          </a:xfrm>
          <a:prstGeom prst="roundRect">
            <a:avLst>
              <a:gd name="adj" fmla="val 0"/>
            </a:avLst>
          </a:pr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chemeClr val="tx2"/>
              </a:solidFill>
              <a:effectLst/>
              <a:uLnTx/>
              <a:uFillTx/>
              <a:latin typeface="游ゴシック" panose="020F0502020204030204"/>
              <a:ea typeface="游ゴシック" panose="020B0400000000000000" pitchFamily="50" charset="-128"/>
              <a:cs typeface="+mn-cs"/>
            </a:endParaRPr>
          </a:p>
        </p:txBody>
      </p:sp>
      <p:grpSp>
        <p:nvGrpSpPr>
          <p:cNvPr id="13" name="グラフがもっとよくなるポイント②">
            <a:extLst>
              <a:ext uri="{FF2B5EF4-FFF2-40B4-BE49-F238E27FC236}">
                <a16:creationId xmlns:a16="http://schemas.microsoft.com/office/drawing/2014/main" id="{7EA3E68C-8749-438A-9B83-D9E0C3C2649D}"/>
              </a:ext>
            </a:extLst>
          </p:cNvPr>
          <p:cNvGrpSpPr/>
          <p:nvPr/>
        </p:nvGrpSpPr>
        <p:grpSpPr>
          <a:xfrm>
            <a:off x="323641" y="2750343"/>
            <a:ext cx="3657873" cy="2487672"/>
            <a:chOff x="323641" y="2750343"/>
            <a:chExt cx="3657873" cy="2487672"/>
          </a:xfrm>
        </p:grpSpPr>
        <p:pic>
          <p:nvPicPr>
            <p:cNvPr id="12" name="ポイント②青グッド画像"/>
            <p:cNvPicPr>
              <a:picLocks noChangeAspect="1"/>
            </p:cNvPicPr>
            <p:nvPr/>
          </p:nvPicPr>
          <p:blipFill rotWithShape="1">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a:stretch/>
          </p:blipFill>
          <p:spPr>
            <a:xfrm>
              <a:off x="323641" y="3502445"/>
              <a:ext cx="654201" cy="679363"/>
            </a:xfrm>
            <a:prstGeom prst="rect">
              <a:avLst/>
            </a:prstGeom>
          </p:spPr>
        </p:pic>
        <p:sp>
          <p:nvSpPr>
            <p:cNvPr id="208" name="グラフがもっとよくなるポイント②フレーム"/>
            <p:cNvSpPr/>
            <p:nvPr/>
          </p:nvSpPr>
          <p:spPr>
            <a:xfrm>
              <a:off x="565617" y="2750343"/>
              <a:ext cx="2038930" cy="609719"/>
            </a:xfrm>
            <a:prstGeom prst="wedgeRoundRectCallout">
              <a:avLst>
                <a:gd name="adj1" fmla="val -31552"/>
                <a:gd name="adj2" fmla="val 80720"/>
                <a:gd name="adj3" fmla="val 16667"/>
              </a:avLst>
            </a:prstGeom>
            <a:solidFill>
              <a:srgbClr val="D8F3F2">
                <a:alpha val="80000"/>
              </a:srgb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chemeClr val="tx2"/>
                </a:solidFill>
                <a:effectLst/>
                <a:uLnTx/>
                <a:uFillTx/>
                <a:latin typeface="游ゴシック" panose="020F0502020204030204"/>
                <a:ea typeface="游ゴシック" panose="020B0400000000000000" pitchFamily="50" charset="-128"/>
                <a:cs typeface="+mn-cs"/>
              </a:endParaRPr>
            </a:p>
          </p:txBody>
        </p:sp>
        <p:sp>
          <p:nvSpPr>
            <p:cNvPr id="209" name="グラフがもっとよくなる②"/>
            <p:cNvSpPr txBox="1"/>
            <p:nvPr/>
          </p:nvSpPr>
          <p:spPr>
            <a:xfrm>
              <a:off x="461232" y="2804953"/>
              <a:ext cx="2268741"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chemeClr val="tx2"/>
                  </a:solidFill>
                  <a:effectLst/>
                  <a:uLnTx/>
                  <a:uFillTx/>
                  <a:latin typeface="Arial Black" panose="020B0A04020102020204" pitchFamily="34" charset="0"/>
                  <a:ea typeface="BIZ UDPゴシック" panose="020B0400000000000000" pitchFamily="50" charset="-128"/>
                  <a:cs typeface="+mn-cs"/>
                </a:rPr>
                <a:t>グラフがもっとよくなる</a:t>
              </a:r>
            </a:p>
          </p:txBody>
        </p:sp>
        <p:grpSp>
          <p:nvGrpSpPr>
            <p:cNvPr id="7" name="グループ化 6">
              <a:extLst>
                <a:ext uri="{FF2B5EF4-FFF2-40B4-BE49-F238E27FC236}">
                  <a16:creationId xmlns:a16="http://schemas.microsoft.com/office/drawing/2014/main" id="{B4911379-6E03-490C-A7AF-623F91A4D7B7}"/>
                </a:ext>
              </a:extLst>
            </p:cNvPr>
            <p:cNvGrpSpPr/>
            <p:nvPr/>
          </p:nvGrpSpPr>
          <p:grpSpPr>
            <a:xfrm>
              <a:off x="944106" y="4082299"/>
              <a:ext cx="3037408" cy="1155716"/>
              <a:chOff x="920253" y="3598598"/>
              <a:chExt cx="3037408" cy="1155716"/>
            </a:xfrm>
          </p:grpSpPr>
          <p:grpSp>
            <p:nvGrpSpPr>
              <p:cNvPr id="6" name="グループ化 5">
                <a:extLst>
                  <a:ext uri="{FF2B5EF4-FFF2-40B4-BE49-F238E27FC236}">
                    <a16:creationId xmlns:a16="http://schemas.microsoft.com/office/drawing/2014/main" id="{2DF1C177-73C0-4A42-9378-8B659B01B328}"/>
                  </a:ext>
                </a:extLst>
              </p:cNvPr>
              <p:cNvGrpSpPr/>
              <p:nvPr/>
            </p:nvGrpSpPr>
            <p:grpSpPr>
              <a:xfrm>
                <a:off x="1026661" y="4004938"/>
                <a:ext cx="2931000" cy="749376"/>
                <a:chOff x="1026661" y="4004938"/>
                <a:chExt cx="2931000" cy="749376"/>
              </a:xfrm>
            </p:grpSpPr>
            <p:sp>
              <p:nvSpPr>
                <p:cNvPr id="152" name="分かりますね。"/>
                <p:cNvSpPr txBox="1"/>
                <p:nvPr/>
              </p:nvSpPr>
              <p:spPr>
                <a:xfrm>
                  <a:off x="1038134" y="4446537"/>
                  <a:ext cx="1404000" cy="307777"/>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分かりますね。</a:t>
                  </a:r>
                </a:p>
              </p:txBody>
            </p:sp>
            <p:sp>
              <p:nvSpPr>
                <p:cNvPr id="153" name="わ"/>
                <p:cNvSpPr txBox="1"/>
                <p:nvPr/>
              </p:nvSpPr>
              <p:spPr>
                <a:xfrm>
                  <a:off x="1066341" y="4351785"/>
                  <a:ext cx="324000" cy="2154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わ</a:t>
                  </a:r>
                  <a:endParaRPr kumimoji="1" lang="en-US" altLang="ja-JP" sz="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endParaRPr>
                </a:p>
              </p:txBody>
            </p:sp>
            <p:sp>
              <p:nvSpPr>
                <p:cNvPr id="144" name="数字が何を表しているのかが"/>
                <p:cNvSpPr txBox="1"/>
                <p:nvPr/>
              </p:nvSpPr>
              <p:spPr>
                <a:xfrm>
                  <a:off x="1035189" y="4101558"/>
                  <a:ext cx="2922472" cy="307777"/>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数字が何を表しているのかが</a:t>
                  </a:r>
                </a:p>
              </p:txBody>
            </p:sp>
            <p:sp>
              <p:nvSpPr>
                <p:cNvPr id="147" name="あらわ"/>
                <p:cNvSpPr txBox="1"/>
                <p:nvPr/>
              </p:nvSpPr>
              <p:spPr>
                <a:xfrm>
                  <a:off x="2046896" y="4010635"/>
                  <a:ext cx="540000" cy="2154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あらわ</a:t>
                  </a:r>
                </a:p>
              </p:txBody>
            </p:sp>
            <p:sp>
              <p:nvSpPr>
                <p:cNvPr id="146" name="なに"/>
                <p:cNvSpPr txBox="1"/>
                <p:nvPr/>
              </p:nvSpPr>
              <p:spPr>
                <a:xfrm>
                  <a:off x="1646232" y="4004938"/>
                  <a:ext cx="432000" cy="2154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なに</a:t>
                  </a:r>
                </a:p>
              </p:txBody>
            </p:sp>
            <p:sp>
              <p:nvSpPr>
                <p:cNvPr id="145" name="すうじ"/>
                <p:cNvSpPr txBox="1"/>
                <p:nvPr/>
              </p:nvSpPr>
              <p:spPr>
                <a:xfrm>
                  <a:off x="1026661" y="4016507"/>
                  <a:ext cx="587453" cy="2154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すうじ</a:t>
                  </a:r>
                </a:p>
              </p:txBody>
            </p:sp>
          </p:grpSp>
          <p:sp>
            <p:nvSpPr>
              <p:cNvPr id="131" name="・目盛りに単位があることで、"/>
              <p:cNvSpPr txBox="1"/>
              <p:nvPr/>
            </p:nvSpPr>
            <p:spPr>
              <a:xfrm>
                <a:off x="920253" y="3698656"/>
                <a:ext cx="2808000" cy="307777"/>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・目盛りに単位があることで、</a:t>
                </a:r>
              </a:p>
            </p:txBody>
          </p:sp>
          <p:sp>
            <p:nvSpPr>
              <p:cNvPr id="143" name="たんい"/>
              <p:cNvSpPr txBox="1"/>
              <p:nvPr/>
            </p:nvSpPr>
            <p:spPr>
              <a:xfrm>
                <a:off x="1818839" y="3603782"/>
                <a:ext cx="599010" cy="2154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たんい</a:t>
                </a:r>
              </a:p>
            </p:txBody>
          </p:sp>
          <p:sp>
            <p:nvSpPr>
              <p:cNvPr id="133" name="めも"/>
              <p:cNvSpPr txBox="1"/>
              <p:nvPr/>
            </p:nvSpPr>
            <p:spPr>
              <a:xfrm>
                <a:off x="1067846" y="3598598"/>
                <a:ext cx="491707" cy="2154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めも</a:t>
                </a:r>
              </a:p>
            </p:txBody>
          </p:sp>
        </p:grpSp>
        <p:sp>
          <p:nvSpPr>
            <p:cNvPr id="210" name="ポイント②"/>
            <p:cNvSpPr txBox="1"/>
            <p:nvPr/>
          </p:nvSpPr>
          <p:spPr>
            <a:xfrm>
              <a:off x="906740" y="3033523"/>
              <a:ext cx="1377724" cy="32316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1" lang="ja-JP" altLang="en-US" sz="1500" b="1" i="0" u="none" strike="noStrike" kern="1200" cap="none" spc="300" normalizeH="0" baseline="0" noProof="0">
                  <a:ln w="12700">
                    <a:solidFill>
                      <a:srgbClr val="525254"/>
                    </a:solidFill>
                  </a:ln>
                  <a:solidFill>
                    <a:schemeClr val="tx2"/>
                  </a:solidFill>
                  <a:effectLst/>
                  <a:uLnTx/>
                  <a:uFillTx/>
                  <a:latin typeface="BIZ UDPゴシック" panose="020B0400000000000000" pitchFamily="50" charset="-128"/>
                  <a:ea typeface="BIZ UDPゴシック" panose="020B0400000000000000" pitchFamily="50" charset="-128"/>
                  <a:cs typeface="+mn-cs"/>
                </a:rPr>
                <a:t>ポイント②</a:t>
              </a:r>
            </a:p>
          </p:txBody>
        </p:sp>
        <p:grpSp>
          <p:nvGrpSpPr>
            <p:cNvPr id="22" name="グループ化 21">
              <a:extLst>
                <a:ext uri="{FF2B5EF4-FFF2-40B4-BE49-F238E27FC236}">
                  <a16:creationId xmlns:a16="http://schemas.microsoft.com/office/drawing/2014/main" id="{C5E32349-1E14-4DDD-9B56-9F5B0EA45839}"/>
                </a:ext>
              </a:extLst>
            </p:cNvPr>
            <p:cNvGrpSpPr/>
            <p:nvPr/>
          </p:nvGrpSpPr>
          <p:grpSpPr>
            <a:xfrm>
              <a:off x="912479" y="3630004"/>
              <a:ext cx="3069035" cy="414973"/>
              <a:chOff x="912479" y="3630004"/>
              <a:chExt cx="3139457" cy="414973"/>
            </a:xfrm>
          </p:grpSpPr>
          <p:grpSp>
            <p:nvGrpSpPr>
              <p:cNvPr id="68" name="グループ化 67"/>
              <p:cNvGrpSpPr/>
              <p:nvPr/>
            </p:nvGrpSpPr>
            <p:grpSpPr>
              <a:xfrm>
                <a:off x="912479" y="3630004"/>
                <a:ext cx="3139457" cy="414973"/>
                <a:chOff x="497548" y="5664877"/>
                <a:chExt cx="3143805" cy="414973"/>
              </a:xfrm>
            </p:grpSpPr>
            <p:sp>
              <p:nvSpPr>
                <p:cNvPr id="11" name="・目盛りの間隔が同じですね。"/>
                <p:cNvSpPr txBox="1"/>
                <p:nvPr/>
              </p:nvSpPr>
              <p:spPr>
                <a:xfrm>
                  <a:off x="497548" y="5772073"/>
                  <a:ext cx="3143805" cy="307777"/>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・目盛りの間隔が同じですね。</a:t>
                  </a:r>
                </a:p>
              </p:txBody>
            </p:sp>
            <p:sp>
              <p:nvSpPr>
                <p:cNvPr id="106" name="おな"/>
                <p:cNvSpPr txBox="1"/>
                <p:nvPr/>
              </p:nvSpPr>
              <p:spPr>
                <a:xfrm>
                  <a:off x="2207817" y="5664877"/>
                  <a:ext cx="414000" cy="2154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おな</a:t>
                  </a:r>
                </a:p>
              </p:txBody>
            </p:sp>
            <p:sp>
              <p:nvSpPr>
                <p:cNvPr id="105" name="かんかく"/>
                <p:cNvSpPr txBox="1"/>
                <p:nvPr/>
              </p:nvSpPr>
              <p:spPr>
                <a:xfrm>
                  <a:off x="1539549" y="5665333"/>
                  <a:ext cx="610629" cy="2154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かんかく</a:t>
                  </a:r>
                </a:p>
              </p:txBody>
            </p:sp>
            <p:sp>
              <p:nvSpPr>
                <p:cNvPr id="104" name="めも"/>
                <p:cNvSpPr txBox="1"/>
                <p:nvPr/>
              </p:nvSpPr>
              <p:spPr>
                <a:xfrm>
                  <a:off x="680397" y="5666460"/>
                  <a:ext cx="222599" cy="2154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め</a:t>
                  </a:r>
                </a:p>
              </p:txBody>
            </p:sp>
          </p:grpSp>
          <p:sp>
            <p:nvSpPr>
              <p:cNvPr id="162" name="めも">
                <a:extLst>
                  <a:ext uri="{FF2B5EF4-FFF2-40B4-BE49-F238E27FC236}">
                    <a16:creationId xmlns:a16="http://schemas.microsoft.com/office/drawing/2014/main" id="{6BBFFA80-BBFE-43EB-95A5-48F4E0789527}"/>
                  </a:ext>
                </a:extLst>
              </p:cNvPr>
              <p:cNvSpPr txBox="1"/>
              <p:nvPr/>
            </p:nvSpPr>
            <p:spPr>
              <a:xfrm>
                <a:off x="1327872" y="3639595"/>
                <a:ext cx="267963" cy="2154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も</a:t>
                </a:r>
              </a:p>
            </p:txBody>
          </p:sp>
        </p:grpSp>
      </p:grpSp>
      <p:grpSp>
        <p:nvGrpSpPr>
          <p:cNvPr id="8" name="Good！">
            <a:extLst>
              <a:ext uri="{FF2B5EF4-FFF2-40B4-BE49-F238E27FC236}">
                <a16:creationId xmlns:a16="http://schemas.microsoft.com/office/drawing/2014/main" id="{CAE47486-D265-42F6-9F4D-70BBD16BAC0A}"/>
              </a:ext>
            </a:extLst>
          </p:cNvPr>
          <p:cNvGrpSpPr/>
          <p:nvPr/>
        </p:nvGrpSpPr>
        <p:grpSpPr>
          <a:xfrm>
            <a:off x="8124043" y="2505052"/>
            <a:ext cx="3923747" cy="2010999"/>
            <a:chOff x="8124043" y="2505052"/>
            <a:chExt cx="3923747" cy="2010999"/>
          </a:xfrm>
        </p:grpSpPr>
        <p:grpSp>
          <p:nvGrpSpPr>
            <p:cNvPr id="10" name="グループ化 9">
              <a:extLst>
                <a:ext uri="{FF2B5EF4-FFF2-40B4-BE49-F238E27FC236}">
                  <a16:creationId xmlns:a16="http://schemas.microsoft.com/office/drawing/2014/main" id="{9E150C62-0E24-4433-B42C-AAC48BB3709E}"/>
                </a:ext>
              </a:extLst>
            </p:cNvPr>
            <p:cNvGrpSpPr/>
            <p:nvPr/>
          </p:nvGrpSpPr>
          <p:grpSpPr>
            <a:xfrm>
              <a:off x="8616644" y="3752772"/>
              <a:ext cx="1989142" cy="401351"/>
              <a:chOff x="8402641" y="3770995"/>
              <a:chExt cx="2321500" cy="401351"/>
            </a:xfrm>
          </p:grpSpPr>
          <p:sp>
            <p:nvSpPr>
              <p:cNvPr id="137" name="・目盛りに合わせて"/>
              <p:cNvSpPr txBox="1"/>
              <p:nvPr/>
            </p:nvSpPr>
            <p:spPr>
              <a:xfrm>
                <a:off x="8402641" y="3864569"/>
                <a:ext cx="2321500" cy="307777"/>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・目盛りに合わせて</a:t>
                </a:r>
              </a:p>
            </p:txBody>
          </p:sp>
          <p:sp>
            <p:nvSpPr>
              <p:cNvPr id="139" name="いち"/>
              <p:cNvSpPr txBox="1"/>
              <p:nvPr/>
            </p:nvSpPr>
            <p:spPr>
              <a:xfrm>
                <a:off x="9585810" y="3770995"/>
                <a:ext cx="289933" cy="2154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あ</a:t>
                </a:r>
              </a:p>
            </p:txBody>
          </p:sp>
          <p:sp>
            <p:nvSpPr>
              <p:cNvPr id="138" name="ぼう"/>
              <p:cNvSpPr txBox="1"/>
              <p:nvPr/>
            </p:nvSpPr>
            <p:spPr>
              <a:xfrm>
                <a:off x="8597844" y="3774806"/>
                <a:ext cx="232470" cy="2154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め</a:t>
                </a:r>
              </a:p>
            </p:txBody>
          </p:sp>
        </p:grpSp>
        <p:pic>
          <p:nvPicPr>
            <p:cNvPr id="169" name="グッド赤画像(右)"/>
            <p:cNvPicPr>
              <a:picLocks noChangeAspect="1"/>
            </p:cNvPicPr>
            <p:nvPr/>
          </p:nvPicPr>
          <p:blipFill rotWithShape="1">
            <a:blip r:embed="rId6" cstate="print">
              <a:duotone>
                <a:schemeClr val="accent2">
                  <a:shade val="45000"/>
                  <a:satMod val="135000"/>
                </a:schemeClr>
                <a:prstClr val="white"/>
              </a:duotone>
              <a:extLst>
                <a:ext uri="{28A0092B-C50C-407E-A947-70E740481C1C}">
                  <a14:useLocalDpi xmlns:a14="http://schemas.microsoft.com/office/drawing/2010/main" val="0"/>
                </a:ext>
              </a:extLst>
            </a:blip>
            <a:srcRect/>
            <a:stretch/>
          </p:blipFill>
          <p:spPr>
            <a:xfrm>
              <a:off x="8124043" y="3055202"/>
              <a:ext cx="567288" cy="468000"/>
            </a:xfrm>
            <a:prstGeom prst="rect">
              <a:avLst/>
            </a:prstGeom>
          </p:spPr>
        </p:pic>
        <p:sp>
          <p:nvSpPr>
            <p:cNvPr id="126" name="Good！(右)フレーム"/>
            <p:cNvSpPr/>
            <p:nvPr/>
          </p:nvSpPr>
          <p:spPr>
            <a:xfrm>
              <a:off x="8563704" y="2510547"/>
              <a:ext cx="1131980" cy="375276"/>
            </a:xfrm>
            <a:prstGeom prst="wedgeRoundRectCallout">
              <a:avLst>
                <a:gd name="adj1" fmla="val -37833"/>
                <a:gd name="adj2" fmla="val 94913"/>
                <a:gd name="adj3" fmla="val 16667"/>
              </a:avLst>
            </a:prstGeom>
            <a:solidFill>
              <a:srgbClr val="FFDEE1">
                <a:alpha val="80000"/>
              </a:srgb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chemeClr val="tx2"/>
                </a:solidFill>
                <a:effectLst/>
                <a:uLnTx/>
                <a:uFillTx/>
                <a:latin typeface="游ゴシック" panose="020F0502020204030204"/>
                <a:ea typeface="游ゴシック" panose="020B0400000000000000" pitchFamily="50" charset="-128"/>
                <a:cs typeface="+mn-cs"/>
              </a:endParaRPr>
            </a:p>
          </p:txBody>
        </p:sp>
        <p:sp>
          <p:nvSpPr>
            <p:cNvPr id="128" name="Good！(右)"/>
            <p:cNvSpPr txBox="1"/>
            <p:nvPr/>
          </p:nvSpPr>
          <p:spPr>
            <a:xfrm>
              <a:off x="8640787" y="2505052"/>
              <a:ext cx="1089763" cy="40011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schemeClr val="tx2"/>
                  </a:solidFill>
                  <a:effectLst/>
                  <a:uLnTx/>
                  <a:uFillTx/>
                  <a:latin typeface="Arial Black" panose="020B0A04020102020204" pitchFamily="34" charset="0"/>
                  <a:ea typeface="游ゴシック" panose="020B0400000000000000" pitchFamily="50" charset="-128"/>
                  <a:cs typeface="+mn-cs"/>
                </a:rPr>
                <a:t>Good!</a:t>
              </a:r>
            </a:p>
          </p:txBody>
        </p:sp>
        <p:sp>
          <p:nvSpPr>
            <p:cNvPr id="150" name="・棒の幅が同じですね。">
              <a:extLst>
                <a:ext uri="{FF2B5EF4-FFF2-40B4-BE49-F238E27FC236}">
                  <a16:creationId xmlns:a16="http://schemas.microsoft.com/office/drawing/2014/main" id="{5CF6A560-6CF4-4141-9483-C13FBA78A1A2}"/>
                </a:ext>
              </a:extLst>
            </p:cNvPr>
            <p:cNvSpPr txBox="1"/>
            <p:nvPr/>
          </p:nvSpPr>
          <p:spPr>
            <a:xfrm>
              <a:off x="8734442" y="3442376"/>
              <a:ext cx="1989142" cy="307777"/>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分かりやすいですね。</a:t>
              </a:r>
            </a:p>
          </p:txBody>
        </p:sp>
        <p:grpSp>
          <p:nvGrpSpPr>
            <p:cNvPr id="9" name="グループ化 8">
              <a:extLst>
                <a:ext uri="{FF2B5EF4-FFF2-40B4-BE49-F238E27FC236}">
                  <a16:creationId xmlns:a16="http://schemas.microsoft.com/office/drawing/2014/main" id="{A61407DC-60F9-48E9-82CC-1BFC9DB41837}"/>
                </a:ext>
              </a:extLst>
            </p:cNvPr>
            <p:cNvGrpSpPr/>
            <p:nvPr/>
          </p:nvGrpSpPr>
          <p:grpSpPr>
            <a:xfrm>
              <a:off x="8613042" y="3003897"/>
              <a:ext cx="3434748" cy="407213"/>
              <a:chOff x="8426791" y="3010095"/>
              <a:chExt cx="3125396" cy="407213"/>
            </a:xfrm>
          </p:grpSpPr>
          <p:sp>
            <p:nvSpPr>
              <p:cNvPr id="117" name="・棒の幅が同じですね。"/>
              <p:cNvSpPr txBox="1"/>
              <p:nvPr/>
            </p:nvSpPr>
            <p:spPr>
              <a:xfrm>
                <a:off x="8426791" y="3109531"/>
                <a:ext cx="3125396" cy="307777"/>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・目で見て気温の高い日と低い日が</a:t>
                </a:r>
              </a:p>
            </p:txBody>
          </p:sp>
          <p:sp>
            <p:nvSpPr>
              <p:cNvPr id="125" name="おな"/>
              <p:cNvSpPr txBox="1"/>
              <p:nvPr/>
            </p:nvSpPr>
            <p:spPr>
              <a:xfrm>
                <a:off x="9267276" y="3010095"/>
                <a:ext cx="572022" cy="2154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きおん</a:t>
                </a:r>
              </a:p>
            </p:txBody>
          </p:sp>
          <p:sp>
            <p:nvSpPr>
              <p:cNvPr id="124" name="はば"/>
              <p:cNvSpPr txBox="1"/>
              <p:nvPr/>
            </p:nvSpPr>
            <p:spPr>
              <a:xfrm>
                <a:off x="8881838" y="3018046"/>
                <a:ext cx="396000" cy="2154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み</a:t>
                </a:r>
              </a:p>
            </p:txBody>
          </p:sp>
          <p:sp>
            <p:nvSpPr>
              <p:cNvPr id="123" name="ぼう"/>
              <p:cNvSpPr txBox="1"/>
              <p:nvPr/>
            </p:nvSpPr>
            <p:spPr>
              <a:xfrm>
                <a:off x="8502023" y="3018046"/>
                <a:ext cx="396000" cy="2154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め</a:t>
                </a:r>
              </a:p>
            </p:txBody>
          </p:sp>
          <p:sp>
            <p:nvSpPr>
              <p:cNvPr id="154" name="おな">
                <a:extLst>
                  <a:ext uri="{FF2B5EF4-FFF2-40B4-BE49-F238E27FC236}">
                    <a16:creationId xmlns:a16="http://schemas.microsoft.com/office/drawing/2014/main" id="{A5768E8F-443B-4ADD-892A-FC247C272670}"/>
                  </a:ext>
                </a:extLst>
              </p:cNvPr>
              <p:cNvSpPr txBox="1"/>
              <p:nvPr/>
            </p:nvSpPr>
            <p:spPr>
              <a:xfrm>
                <a:off x="9873441" y="3016861"/>
                <a:ext cx="367079" cy="2154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たか</a:t>
                </a:r>
              </a:p>
            </p:txBody>
          </p:sp>
        </p:grpSp>
        <p:grpSp>
          <p:nvGrpSpPr>
            <p:cNvPr id="14" name="グループ化 13">
              <a:extLst>
                <a:ext uri="{FF2B5EF4-FFF2-40B4-BE49-F238E27FC236}">
                  <a16:creationId xmlns:a16="http://schemas.microsoft.com/office/drawing/2014/main" id="{B0C2179C-8BFE-4A56-BABD-D584CB2D5857}"/>
                </a:ext>
              </a:extLst>
            </p:cNvPr>
            <p:cNvGrpSpPr/>
            <p:nvPr/>
          </p:nvGrpSpPr>
          <p:grpSpPr>
            <a:xfrm>
              <a:off x="8763204" y="4111198"/>
              <a:ext cx="3067873" cy="404853"/>
              <a:chOff x="8528890" y="4148557"/>
              <a:chExt cx="3067873" cy="404853"/>
            </a:xfrm>
          </p:grpSpPr>
          <p:sp>
            <p:nvSpPr>
              <p:cNvPr id="140" name="書き始めてますね"/>
              <p:cNvSpPr txBox="1"/>
              <p:nvPr/>
            </p:nvSpPr>
            <p:spPr>
              <a:xfrm>
                <a:off x="8548192" y="4245633"/>
                <a:ext cx="3048571" cy="307777"/>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正しくグラフを書いていますね。</a:t>
                </a:r>
              </a:p>
            </p:txBody>
          </p:sp>
          <p:sp>
            <p:nvSpPr>
              <p:cNvPr id="141" name="か"/>
              <p:cNvSpPr txBox="1"/>
              <p:nvPr/>
            </p:nvSpPr>
            <p:spPr>
              <a:xfrm>
                <a:off x="8528890" y="4148557"/>
                <a:ext cx="427623" cy="2154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ただ</a:t>
                </a:r>
              </a:p>
            </p:txBody>
          </p:sp>
          <p:sp>
            <p:nvSpPr>
              <p:cNvPr id="157" name="はじ">
                <a:extLst>
                  <a:ext uri="{FF2B5EF4-FFF2-40B4-BE49-F238E27FC236}">
                    <a16:creationId xmlns:a16="http://schemas.microsoft.com/office/drawing/2014/main" id="{B2A21A65-42C1-4F74-B2B8-DE41FDD1C792}"/>
                  </a:ext>
                </a:extLst>
              </p:cNvPr>
              <p:cNvSpPr txBox="1"/>
              <p:nvPr/>
            </p:nvSpPr>
            <p:spPr>
              <a:xfrm>
                <a:off x="9933298" y="4149033"/>
                <a:ext cx="247754" cy="2154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か</a:t>
                </a:r>
              </a:p>
            </p:txBody>
          </p:sp>
        </p:grpSp>
        <p:sp>
          <p:nvSpPr>
            <p:cNvPr id="135" name="わ">
              <a:extLst>
                <a:ext uri="{FF2B5EF4-FFF2-40B4-BE49-F238E27FC236}">
                  <a16:creationId xmlns:a16="http://schemas.microsoft.com/office/drawing/2014/main" id="{94F5FD14-9673-4ADE-863F-A08E2D62A128}"/>
                </a:ext>
              </a:extLst>
            </p:cNvPr>
            <p:cNvSpPr txBox="1"/>
            <p:nvPr/>
          </p:nvSpPr>
          <p:spPr>
            <a:xfrm>
              <a:off x="8757632" y="3347607"/>
              <a:ext cx="324154" cy="2154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わ</a:t>
              </a:r>
              <a:endParaRPr kumimoji="1" lang="en-US" altLang="ja-JP" sz="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endParaRPr>
            </a:p>
          </p:txBody>
        </p:sp>
        <p:sp>
          <p:nvSpPr>
            <p:cNvPr id="165" name="おな">
              <a:extLst>
                <a:ext uri="{FF2B5EF4-FFF2-40B4-BE49-F238E27FC236}">
                  <a16:creationId xmlns:a16="http://schemas.microsoft.com/office/drawing/2014/main" id="{E36AA378-4EA5-423E-A814-08948D103C31}"/>
                </a:ext>
              </a:extLst>
            </p:cNvPr>
            <p:cNvSpPr txBox="1"/>
            <p:nvPr/>
          </p:nvSpPr>
          <p:spPr>
            <a:xfrm>
              <a:off x="11038258" y="3003042"/>
              <a:ext cx="403413" cy="2154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ひく</a:t>
              </a:r>
            </a:p>
          </p:txBody>
        </p:sp>
        <p:sp>
          <p:nvSpPr>
            <p:cNvPr id="166" name="おな">
              <a:extLst>
                <a:ext uri="{FF2B5EF4-FFF2-40B4-BE49-F238E27FC236}">
                  <a16:creationId xmlns:a16="http://schemas.microsoft.com/office/drawing/2014/main" id="{E7EAACBD-BE37-4F15-A5B5-8DBCD480A400}"/>
                </a:ext>
              </a:extLst>
            </p:cNvPr>
            <p:cNvSpPr txBox="1"/>
            <p:nvPr/>
          </p:nvSpPr>
          <p:spPr>
            <a:xfrm>
              <a:off x="11492501" y="3016865"/>
              <a:ext cx="317556" cy="2154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ひ</a:t>
              </a:r>
            </a:p>
          </p:txBody>
        </p:sp>
        <p:sp>
          <p:nvSpPr>
            <p:cNvPr id="167" name="おな">
              <a:extLst>
                <a:ext uri="{FF2B5EF4-FFF2-40B4-BE49-F238E27FC236}">
                  <a16:creationId xmlns:a16="http://schemas.microsoft.com/office/drawing/2014/main" id="{CEA243FC-F196-4905-94B7-1A5B3049AE9C}"/>
                </a:ext>
              </a:extLst>
            </p:cNvPr>
            <p:cNvSpPr txBox="1"/>
            <p:nvPr/>
          </p:nvSpPr>
          <p:spPr>
            <a:xfrm>
              <a:off x="10661985" y="3018281"/>
              <a:ext cx="317556" cy="2154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ひ</a:t>
              </a:r>
            </a:p>
          </p:txBody>
        </p:sp>
        <p:sp>
          <p:nvSpPr>
            <p:cNvPr id="89" name="ぼう">
              <a:extLst>
                <a:ext uri="{FF2B5EF4-FFF2-40B4-BE49-F238E27FC236}">
                  <a16:creationId xmlns:a16="http://schemas.microsoft.com/office/drawing/2014/main" id="{97763E73-97A4-42AF-AA33-A57BD95758C6}"/>
                </a:ext>
              </a:extLst>
            </p:cNvPr>
            <p:cNvSpPr txBox="1"/>
            <p:nvPr/>
          </p:nvSpPr>
          <p:spPr>
            <a:xfrm>
              <a:off x="9012457" y="3754359"/>
              <a:ext cx="236241" cy="2154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も</a:t>
              </a:r>
            </a:p>
          </p:txBody>
        </p:sp>
      </p:grpSp>
      <p:grpSp>
        <p:nvGrpSpPr>
          <p:cNvPr id="95" name="前へ／次へ">
            <a:extLst>
              <a:ext uri="{FF2B5EF4-FFF2-40B4-BE49-F238E27FC236}">
                <a16:creationId xmlns:a16="http://schemas.microsoft.com/office/drawing/2014/main" id="{EF7FB2CE-9334-4312-8A0D-93D30C1E31B9}"/>
              </a:ext>
            </a:extLst>
          </p:cNvPr>
          <p:cNvGrpSpPr/>
          <p:nvPr/>
        </p:nvGrpSpPr>
        <p:grpSpPr>
          <a:xfrm>
            <a:off x="10297220" y="169989"/>
            <a:ext cx="1660749" cy="869453"/>
            <a:chOff x="10297220" y="169989"/>
            <a:chExt cx="1660749" cy="869453"/>
          </a:xfrm>
        </p:grpSpPr>
        <p:pic>
          <p:nvPicPr>
            <p:cNvPr id="97" name="図 96">
              <a:hlinkClick r:id="rId7" action="ppaction://hlinksldjump"/>
              <a:extLst>
                <a:ext uri="{FF2B5EF4-FFF2-40B4-BE49-F238E27FC236}">
                  <a16:creationId xmlns:a16="http://schemas.microsoft.com/office/drawing/2014/main" id="{FB73135E-1162-4FA4-B441-39AA3A65E9E0}"/>
                </a:ext>
              </a:extLst>
            </p:cNvPr>
            <p:cNvPicPr>
              <a:picLocks noChangeAspect="1"/>
            </p:cNvPicPr>
            <p:nvPr/>
          </p:nvPicPr>
          <p:blipFill>
            <a:blip r:embed="rId8"/>
            <a:stretch>
              <a:fillRect/>
            </a:stretch>
          </p:blipFill>
          <p:spPr>
            <a:xfrm>
              <a:off x="10297220" y="179831"/>
              <a:ext cx="737680" cy="859611"/>
            </a:xfrm>
            <a:prstGeom prst="rect">
              <a:avLst/>
            </a:prstGeom>
          </p:spPr>
        </p:pic>
        <p:pic>
          <p:nvPicPr>
            <p:cNvPr id="98" name="図 97">
              <a:hlinkClick r:id="rId9" action="ppaction://hlinksldjump"/>
              <a:extLst>
                <a:ext uri="{FF2B5EF4-FFF2-40B4-BE49-F238E27FC236}">
                  <a16:creationId xmlns:a16="http://schemas.microsoft.com/office/drawing/2014/main" id="{2BC53ACC-D503-4F48-8A68-556C76BEF4CD}"/>
                </a:ext>
              </a:extLst>
            </p:cNvPr>
            <p:cNvPicPr>
              <a:picLocks noChangeAspect="1"/>
            </p:cNvPicPr>
            <p:nvPr/>
          </p:nvPicPr>
          <p:blipFill>
            <a:blip r:embed="rId10"/>
            <a:stretch>
              <a:fillRect/>
            </a:stretch>
          </p:blipFill>
          <p:spPr>
            <a:xfrm>
              <a:off x="11220289" y="169989"/>
              <a:ext cx="737680" cy="859611"/>
            </a:xfrm>
            <a:prstGeom prst="rect">
              <a:avLst/>
            </a:prstGeom>
          </p:spPr>
        </p:pic>
      </p:grpSp>
      <p:sp>
        <p:nvSpPr>
          <p:cNvPr id="90" name="フレーム">
            <a:extLst>
              <a:ext uri="{FF2B5EF4-FFF2-40B4-BE49-F238E27FC236}">
                <a16:creationId xmlns:a16="http://schemas.microsoft.com/office/drawing/2014/main" id="{C7914162-5A9B-4969-B59A-9FB9CF27A80A}"/>
              </a:ext>
            </a:extLst>
          </p:cNvPr>
          <p:cNvSpPr/>
          <p:nvPr/>
        </p:nvSpPr>
        <p:spPr>
          <a:xfrm>
            <a:off x="10029941" y="8445"/>
            <a:ext cx="2151732" cy="1098715"/>
          </a:xfrm>
          <a:prstGeom prst="fram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kumimoji="1" lang="ja-JP" altLang="en-US" dirty="0">
              <a:solidFill>
                <a:schemeClr val="tx1"/>
              </a:solidFill>
            </a:endParaRPr>
          </a:p>
        </p:txBody>
      </p:sp>
      <p:grpSp>
        <p:nvGrpSpPr>
          <p:cNvPr id="18" name="グラフがもっとよくなるポイント③">
            <a:extLst>
              <a:ext uri="{FF2B5EF4-FFF2-40B4-BE49-F238E27FC236}">
                <a16:creationId xmlns:a16="http://schemas.microsoft.com/office/drawing/2014/main" id="{37EF80F2-C470-446E-97D2-849668802762}"/>
              </a:ext>
            </a:extLst>
          </p:cNvPr>
          <p:cNvGrpSpPr/>
          <p:nvPr/>
        </p:nvGrpSpPr>
        <p:grpSpPr>
          <a:xfrm>
            <a:off x="8223568" y="4656132"/>
            <a:ext cx="3782249" cy="1927155"/>
            <a:chOff x="8223568" y="4638660"/>
            <a:chExt cx="3782249" cy="1927155"/>
          </a:xfrm>
        </p:grpSpPr>
        <p:grpSp>
          <p:nvGrpSpPr>
            <p:cNvPr id="16" name="グループ化 15">
              <a:extLst>
                <a:ext uri="{FF2B5EF4-FFF2-40B4-BE49-F238E27FC236}">
                  <a16:creationId xmlns:a16="http://schemas.microsoft.com/office/drawing/2014/main" id="{D7CBC619-2394-4630-92B2-0B22B48E02EA}"/>
                </a:ext>
              </a:extLst>
            </p:cNvPr>
            <p:cNvGrpSpPr/>
            <p:nvPr/>
          </p:nvGrpSpPr>
          <p:grpSpPr>
            <a:xfrm>
              <a:off x="8957246" y="5808238"/>
              <a:ext cx="3048571" cy="390176"/>
              <a:chOff x="8524479" y="5835290"/>
              <a:chExt cx="3829144" cy="390176"/>
            </a:xfrm>
          </p:grpSpPr>
          <p:sp>
            <p:nvSpPr>
              <p:cNvPr id="188" name="書いていてとても・・・"/>
              <p:cNvSpPr txBox="1"/>
              <p:nvPr/>
            </p:nvSpPr>
            <p:spPr>
              <a:xfrm>
                <a:off x="8524479" y="5917689"/>
                <a:ext cx="3829144" cy="307777"/>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よこ軸が何を表している</a:t>
                </a:r>
                <a:r>
                  <a:rPr kumimoji="1" lang="ja-JP" altLang="en-US" sz="1400" b="0" i="0" u="none" strike="noStrike" kern="1200" cap="none" spc="0" normalizeH="0" baseline="0" noProof="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のかが</a:t>
                </a:r>
                <a:endParaRPr kumimoji="1" lang="ja-JP" altLang="en-US" sz="1400" b="0"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endParaRPr>
              </a:p>
            </p:txBody>
          </p:sp>
          <p:sp>
            <p:nvSpPr>
              <p:cNvPr id="194" name="わ"/>
              <p:cNvSpPr txBox="1"/>
              <p:nvPr/>
            </p:nvSpPr>
            <p:spPr>
              <a:xfrm>
                <a:off x="10033630" y="5835290"/>
                <a:ext cx="618357" cy="2154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あらわ</a:t>
                </a:r>
                <a:endParaRPr kumimoji="1" lang="en-US" altLang="ja-JP" sz="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endParaRPr>
              </a:p>
            </p:txBody>
          </p:sp>
        </p:grpSp>
        <p:grpSp>
          <p:nvGrpSpPr>
            <p:cNvPr id="15" name="グループ化 14">
              <a:extLst>
                <a:ext uri="{FF2B5EF4-FFF2-40B4-BE49-F238E27FC236}">
                  <a16:creationId xmlns:a16="http://schemas.microsoft.com/office/drawing/2014/main" id="{5140A52D-9529-4630-9FFD-E7E75FAF9F0B}"/>
                </a:ext>
              </a:extLst>
            </p:cNvPr>
            <p:cNvGrpSpPr/>
            <p:nvPr/>
          </p:nvGrpSpPr>
          <p:grpSpPr>
            <a:xfrm>
              <a:off x="8839960" y="5462227"/>
              <a:ext cx="2802144" cy="399766"/>
              <a:chOff x="8454432" y="5444296"/>
              <a:chExt cx="2914827" cy="399766"/>
            </a:xfrm>
          </p:grpSpPr>
          <p:sp>
            <p:nvSpPr>
              <p:cNvPr id="174" name="・調べた時期(年月日・場所・対象)を"/>
              <p:cNvSpPr txBox="1"/>
              <p:nvPr/>
            </p:nvSpPr>
            <p:spPr>
              <a:xfrm>
                <a:off x="8454432" y="5536285"/>
                <a:ext cx="2914827" cy="307777"/>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・日づけを書いていることで</a:t>
                </a:r>
              </a:p>
            </p:txBody>
          </p:sp>
          <p:sp>
            <p:nvSpPr>
              <p:cNvPr id="191" name="ばしょ"/>
              <p:cNvSpPr txBox="1"/>
              <p:nvPr/>
            </p:nvSpPr>
            <p:spPr>
              <a:xfrm>
                <a:off x="9516736" y="5444296"/>
                <a:ext cx="266174" cy="2154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か</a:t>
                </a:r>
                <a:endParaRPr kumimoji="1" lang="en-US" altLang="ja-JP" sz="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endParaRPr>
              </a:p>
            </p:txBody>
          </p:sp>
          <p:sp>
            <p:nvSpPr>
              <p:cNvPr id="175" name="しら"/>
              <p:cNvSpPr txBox="1"/>
              <p:nvPr/>
            </p:nvSpPr>
            <p:spPr>
              <a:xfrm>
                <a:off x="8592773" y="5445033"/>
                <a:ext cx="378299" cy="2154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ひ</a:t>
                </a:r>
                <a:endParaRPr kumimoji="1" lang="en-US" altLang="ja-JP" sz="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endParaRPr>
              </a:p>
            </p:txBody>
          </p:sp>
        </p:grpSp>
        <p:pic>
          <p:nvPicPr>
            <p:cNvPr id="172" name="ポイント③グッド青画像"/>
            <p:cNvPicPr>
              <a:picLocks noChangeAspect="1"/>
            </p:cNvPicPr>
            <p:nvPr/>
          </p:nvPicPr>
          <p:blipFill rotWithShape="1">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a:stretch/>
          </p:blipFill>
          <p:spPr>
            <a:xfrm>
              <a:off x="8223568" y="5352013"/>
              <a:ext cx="654201" cy="679363"/>
            </a:xfrm>
            <a:prstGeom prst="rect">
              <a:avLst/>
            </a:prstGeom>
          </p:spPr>
        </p:pic>
        <p:sp>
          <p:nvSpPr>
            <p:cNvPr id="184" name="グラフがもっとよくなるポイント③フレーム"/>
            <p:cNvSpPr/>
            <p:nvPr/>
          </p:nvSpPr>
          <p:spPr>
            <a:xfrm>
              <a:off x="8431441" y="4638660"/>
              <a:ext cx="2038930" cy="609719"/>
            </a:xfrm>
            <a:prstGeom prst="wedgeRoundRectCallout">
              <a:avLst>
                <a:gd name="adj1" fmla="val -31552"/>
                <a:gd name="adj2" fmla="val 80720"/>
                <a:gd name="adj3" fmla="val 16667"/>
              </a:avLst>
            </a:prstGeom>
            <a:solidFill>
              <a:srgbClr val="D8F3F2">
                <a:alpha val="80000"/>
              </a:srgb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chemeClr val="tx2"/>
                </a:solidFill>
                <a:effectLst/>
                <a:uLnTx/>
                <a:uFillTx/>
                <a:latin typeface="游ゴシック" panose="020F0502020204030204"/>
                <a:ea typeface="游ゴシック" panose="020B0400000000000000" pitchFamily="50" charset="-128"/>
                <a:cs typeface="+mn-cs"/>
              </a:endParaRPr>
            </a:p>
          </p:txBody>
        </p:sp>
        <p:sp>
          <p:nvSpPr>
            <p:cNvPr id="186" name="ポイント③"/>
            <p:cNvSpPr txBox="1"/>
            <p:nvPr/>
          </p:nvSpPr>
          <p:spPr>
            <a:xfrm>
              <a:off x="8772564" y="4921840"/>
              <a:ext cx="1377724" cy="32316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1" lang="ja-JP" altLang="en-US" sz="1500" b="1" i="0" u="none" strike="noStrike" kern="1200" cap="none" spc="300" normalizeH="0" baseline="0" noProof="0" dirty="0">
                  <a:ln w="12700">
                    <a:solidFill>
                      <a:srgbClr val="525254"/>
                    </a:solidFill>
                  </a:ln>
                  <a:solidFill>
                    <a:schemeClr val="tx2"/>
                  </a:solidFill>
                  <a:effectLst/>
                  <a:uLnTx/>
                  <a:uFillTx/>
                  <a:latin typeface="BIZ UDPゴシック" panose="020B0400000000000000" pitchFamily="50" charset="-128"/>
                  <a:ea typeface="BIZ UDPゴシック" panose="020B0400000000000000" pitchFamily="50" charset="-128"/>
                  <a:cs typeface="+mn-cs"/>
                </a:rPr>
                <a:t>ポイント③</a:t>
              </a:r>
            </a:p>
          </p:txBody>
        </p:sp>
        <p:sp>
          <p:nvSpPr>
            <p:cNvPr id="185" name="グラフがもっとよくなる"/>
            <p:cNvSpPr txBox="1"/>
            <p:nvPr/>
          </p:nvSpPr>
          <p:spPr>
            <a:xfrm>
              <a:off x="8327056" y="4717123"/>
              <a:ext cx="2268741"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chemeClr val="tx2"/>
                  </a:solidFill>
                  <a:effectLst/>
                  <a:uLnTx/>
                  <a:uFillTx/>
                  <a:latin typeface="Arial Black" panose="020B0A04020102020204" pitchFamily="34" charset="0"/>
                  <a:ea typeface="BIZ UDPゴシック" panose="020B0400000000000000" pitchFamily="50" charset="-128"/>
                  <a:cs typeface="+mn-cs"/>
                </a:rPr>
                <a:t>グラフがもっとよくなる</a:t>
              </a:r>
            </a:p>
          </p:txBody>
        </p:sp>
        <p:sp>
          <p:nvSpPr>
            <p:cNvPr id="92" name="わ">
              <a:extLst>
                <a:ext uri="{FF2B5EF4-FFF2-40B4-BE49-F238E27FC236}">
                  <a16:creationId xmlns:a16="http://schemas.microsoft.com/office/drawing/2014/main" id="{2706993F-EC77-4107-AFF0-85CD68BE4B51}"/>
                </a:ext>
              </a:extLst>
            </p:cNvPr>
            <p:cNvSpPr txBox="1"/>
            <p:nvPr/>
          </p:nvSpPr>
          <p:spPr>
            <a:xfrm>
              <a:off x="9761416" y="5801316"/>
              <a:ext cx="400790" cy="2154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なに</a:t>
              </a:r>
              <a:endParaRPr kumimoji="1" lang="en-US" altLang="ja-JP" sz="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endParaRPr>
            </a:p>
          </p:txBody>
        </p:sp>
        <p:sp>
          <p:nvSpPr>
            <p:cNvPr id="93" name="わ">
              <a:extLst>
                <a:ext uri="{FF2B5EF4-FFF2-40B4-BE49-F238E27FC236}">
                  <a16:creationId xmlns:a16="http://schemas.microsoft.com/office/drawing/2014/main" id="{05A327CF-E255-44C5-B391-13ECEBDFE54C}"/>
                </a:ext>
              </a:extLst>
            </p:cNvPr>
            <p:cNvSpPr txBox="1"/>
            <p:nvPr/>
          </p:nvSpPr>
          <p:spPr>
            <a:xfrm>
              <a:off x="9352853" y="5801758"/>
              <a:ext cx="386751" cy="2154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じく</a:t>
              </a:r>
              <a:endParaRPr kumimoji="1" lang="en-US" altLang="ja-JP" sz="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endParaRPr>
            </a:p>
          </p:txBody>
        </p:sp>
        <p:sp>
          <p:nvSpPr>
            <p:cNvPr id="94" name="分かりますね。">
              <a:extLst>
                <a:ext uri="{FF2B5EF4-FFF2-40B4-BE49-F238E27FC236}">
                  <a16:creationId xmlns:a16="http://schemas.microsoft.com/office/drawing/2014/main" id="{9AB80267-2971-430F-A531-5F0FFC2F52A2}"/>
                </a:ext>
              </a:extLst>
            </p:cNvPr>
            <p:cNvSpPr txBox="1"/>
            <p:nvPr/>
          </p:nvSpPr>
          <p:spPr>
            <a:xfrm>
              <a:off x="8963285" y="6258038"/>
              <a:ext cx="1404000" cy="307777"/>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分かりますね。</a:t>
              </a:r>
            </a:p>
          </p:txBody>
        </p:sp>
        <p:sp>
          <p:nvSpPr>
            <p:cNvPr id="96" name="わ">
              <a:extLst>
                <a:ext uri="{FF2B5EF4-FFF2-40B4-BE49-F238E27FC236}">
                  <a16:creationId xmlns:a16="http://schemas.microsoft.com/office/drawing/2014/main" id="{8829A83A-792C-4503-A4E9-85A267BEAF00}"/>
                </a:ext>
              </a:extLst>
            </p:cNvPr>
            <p:cNvSpPr txBox="1"/>
            <p:nvPr/>
          </p:nvSpPr>
          <p:spPr>
            <a:xfrm>
              <a:off x="8991492" y="6163286"/>
              <a:ext cx="324000" cy="215444"/>
            </a:xfrm>
            <a:prstGeom prst="rect">
              <a:avLst/>
            </a:prstGeom>
            <a:noFill/>
          </p:spPr>
          <p:txBody>
            <a:bodyPr wrap="square" rtlCol="0">
              <a:spAutoFit/>
            </a:bodyPr>
            <a:lstStyle/>
            <a:p>
              <a:pPr marL="0" marR="0" lvl="0" indent="0" algn="dist" defTabSz="91437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rPr>
                <a:t>わ</a:t>
              </a:r>
              <a:endParaRPr kumimoji="1" lang="en-US" altLang="ja-JP" sz="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mn-cs"/>
              </a:endParaRPr>
            </a:p>
          </p:txBody>
        </p:sp>
      </p:grpSp>
    </p:spTree>
    <p:extLst>
      <p:ext uri="{BB962C8B-B14F-4D97-AF65-F5344CB8AC3E}">
        <p14:creationId xmlns:p14="http://schemas.microsoft.com/office/powerpoint/2010/main" val="3215593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wheel(1)">
                                      <p:cBhvr>
                                        <p:cTn id="7" dur="1750"/>
                                        <p:tgtEl>
                                          <p:spTgt spid="107"/>
                                        </p:tgtEl>
                                      </p:cBhvr>
                                    </p:animEffect>
                                  </p:childTnLst>
                                </p:cTn>
                              </p:par>
                              <p:par>
                                <p:cTn id="8" presetID="18" presetClass="entr" presetSubtype="3" fill="hold" nodeType="withEffect">
                                  <p:stCondLst>
                                    <p:cond delay="1500"/>
                                  </p:stCondLst>
                                  <p:childTnLst>
                                    <p:set>
                                      <p:cBhvr>
                                        <p:cTn id="9" dur="1" fill="hold">
                                          <p:stCondLst>
                                            <p:cond delay="0"/>
                                          </p:stCondLst>
                                        </p:cTn>
                                        <p:tgtEl>
                                          <p:spTgt spid="196"/>
                                        </p:tgtEl>
                                        <p:attrNameLst>
                                          <p:attrName>style.visibility</p:attrName>
                                        </p:attrNameLst>
                                      </p:cBhvr>
                                      <p:to>
                                        <p:strVal val="visible"/>
                                      </p:to>
                                    </p:set>
                                    <p:animEffect transition="in" filter="strips(upRight)">
                                      <p:cBhvr>
                                        <p:cTn id="10" dur="1250"/>
                                        <p:tgtEl>
                                          <p:spTgt spid="196"/>
                                        </p:tgtEl>
                                      </p:cBhvr>
                                    </p:animEffect>
                                  </p:childTnLst>
                                </p:cTn>
                              </p:par>
                            </p:childTnLst>
                          </p:cTn>
                        </p:par>
                        <p:par>
                          <p:cTn id="11" fill="hold">
                            <p:stCondLst>
                              <p:cond delay="2750"/>
                            </p:stCondLst>
                            <p:childTnLst>
                              <p:par>
                                <p:cTn id="12" presetID="10"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750"/>
                                        <p:tgtEl>
                                          <p:spTgt spid="8"/>
                                        </p:tgtEl>
                                      </p:cBhvr>
                                    </p:animEffect>
                                  </p:childTnLst>
                                </p:cTn>
                              </p:par>
                            </p:childTnLst>
                          </p:cTn>
                        </p:par>
                        <p:par>
                          <p:cTn id="15" fill="hold">
                            <p:stCondLst>
                              <p:cond delay="3500"/>
                            </p:stCondLst>
                            <p:childTnLst>
                              <p:par>
                                <p:cTn id="16" presetID="21" presetClass="entr" presetSubtype="1" fill="hold" grpId="0" nodeType="afterEffect">
                                  <p:stCondLst>
                                    <p:cond delay="500"/>
                                  </p:stCondLst>
                                  <p:childTnLst>
                                    <p:set>
                                      <p:cBhvr>
                                        <p:cTn id="17" dur="1" fill="hold">
                                          <p:stCondLst>
                                            <p:cond delay="0"/>
                                          </p:stCondLst>
                                        </p:cTn>
                                        <p:tgtEl>
                                          <p:spTgt spid="155"/>
                                        </p:tgtEl>
                                        <p:attrNameLst>
                                          <p:attrName>style.visibility</p:attrName>
                                        </p:attrNameLst>
                                      </p:cBhvr>
                                      <p:to>
                                        <p:strVal val="visible"/>
                                      </p:to>
                                    </p:set>
                                    <p:animEffect transition="in" filter="wheel(1)">
                                      <p:cBhvr>
                                        <p:cTn id="18" dur="1750"/>
                                        <p:tgtEl>
                                          <p:spTgt spid="155"/>
                                        </p:tgtEl>
                                      </p:cBhvr>
                                    </p:animEffect>
                                  </p:childTnLst>
                                </p:cTn>
                              </p:par>
                            </p:childTnLst>
                          </p:cTn>
                        </p:par>
                        <p:par>
                          <p:cTn id="19" fill="hold">
                            <p:stCondLst>
                              <p:cond delay="5750"/>
                            </p:stCondLst>
                            <p:childTnLst>
                              <p:par>
                                <p:cTn id="20" presetID="18" presetClass="entr" presetSubtype="3" fill="hold" nodeType="afterEffect">
                                  <p:stCondLst>
                                    <p:cond delay="0"/>
                                  </p:stCondLst>
                                  <p:childTnLst>
                                    <p:set>
                                      <p:cBhvr>
                                        <p:cTn id="21" dur="1" fill="hold">
                                          <p:stCondLst>
                                            <p:cond delay="0"/>
                                          </p:stCondLst>
                                        </p:cTn>
                                        <p:tgtEl>
                                          <p:spTgt spid="216"/>
                                        </p:tgtEl>
                                        <p:attrNameLst>
                                          <p:attrName>style.visibility</p:attrName>
                                        </p:attrNameLst>
                                      </p:cBhvr>
                                      <p:to>
                                        <p:strVal val="visible"/>
                                      </p:to>
                                    </p:set>
                                    <p:animEffect transition="in" filter="strips(upRight)">
                                      <p:cBhvr>
                                        <p:cTn id="22" dur="1250"/>
                                        <p:tgtEl>
                                          <p:spTgt spid="216"/>
                                        </p:tgtEl>
                                      </p:cBhvr>
                                    </p:animEffect>
                                  </p:childTnLst>
                                </p:cTn>
                              </p:par>
                            </p:childTnLst>
                          </p:cTn>
                        </p:par>
                        <p:par>
                          <p:cTn id="23" fill="hold">
                            <p:stCondLst>
                              <p:cond delay="7000"/>
                            </p:stCondLst>
                            <p:childTnLst>
                              <p:par>
                                <p:cTn id="24" presetID="10" presetClass="entr" presetSubtype="0" fill="hold" nodeType="afterEffect">
                                  <p:stCondLst>
                                    <p:cond delay="0"/>
                                  </p:stCondLst>
                                  <p:childTnLst>
                                    <p:set>
                                      <p:cBhvr>
                                        <p:cTn id="25" dur="1" fill="hold">
                                          <p:stCondLst>
                                            <p:cond delay="0"/>
                                          </p:stCondLst>
                                        </p:cTn>
                                        <p:tgtEl>
                                          <p:spTgt spid="70"/>
                                        </p:tgtEl>
                                        <p:attrNameLst>
                                          <p:attrName>style.visibility</p:attrName>
                                        </p:attrNameLst>
                                      </p:cBhvr>
                                      <p:to>
                                        <p:strVal val="visible"/>
                                      </p:to>
                                    </p:set>
                                    <p:animEffect transition="in" filter="fade">
                                      <p:cBhvr>
                                        <p:cTn id="26" dur="750"/>
                                        <p:tgtEl>
                                          <p:spTgt spid="70"/>
                                        </p:tgtEl>
                                      </p:cBhvr>
                                    </p:animEffect>
                                  </p:childTnLst>
                                </p:cTn>
                              </p:par>
                            </p:childTnLst>
                          </p:cTn>
                        </p:par>
                        <p:par>
                          <p:cTn id="27" fill="hold">
                            <p:stCondLst>
                              <p:cond delay="7750"/>
                            </p:stCondLst>
                            <p:childTnLst>
                              <p:par>
                                <p:cTn id="28" presetID="21" presetClass="entr" presetSubtype="1" fill="hold" grpId="0" nodeType="afterEffect">
                                  <p:stCondLst>
                                    <p:cond delay="500"/>
                                  </p:stCondLst>
                                  <p:childTnLst>
                                    <p:set>
                                      <p:cBhvr>
                                        <p:cTn id="29" dur="1" fill="hold">
                                          <p:stCondLst>
                                            <p:cond delay="0"/>
                                          </p:stCondLst>
                                        </p:cTn>
                                        <p:tgtEl>
                                          <p:spTgt spid="5"/>
                                        </p:tgtEl>
                                        <p:attrNameLst>
                                          <p:attrName>style.visibility</p:attrName>
                                        </p:attrNameLst>
                                      </p:cBhvr>
                                      <p:to>
                                        <p:strVal val="visible"/>
                                      </p:to>
                                    </p:set>
                                    <p:animEffect transition="in" filter="wheel(1)">
                                      <p:cBhvr>
                                        <p:cTn id="30" dur="1750"/>
                                        <p:tgtEl>
                                          <p:spTgt spid="5"/>
                                        </p:tgtEl>
                                      </p:cBhvr>
                                    </p:animEffect>
                                  </p:childTnLst>
                                </p:cTn>
                              </p:par>
                            </p:childTnLst>
                          </p:cTn>
                        </p:par>
                        <p:par>
                          <p:cTn id="31" fill="hold">
                            <p:stCondLst>
                              <p:cond delay="10000"/>
                            </p:stCondLst>
                            <p:childTnLst>
                              <p:par>
                                <p:cTn id="32" presetID="18" presetClass="entr" presetSubtype="12" fill="hold" nodeType="afterEffect">
                                  <p:stCondLst>
                                    <p:cond delay="0"/>
                                  </p:stCondLst>
                                  <p:childTnLst>
                                    <p:set>
                                      <p:cBhvr>
                                        <p:cTn id="33" dur="1" fill="hold">
                                          <p:stCondLst>
                                            <p:cond delay="0"/>
                                          </p:stCondLst>
                                        </p:cTn>
                                        <p:tgtEl>
                                          <p:spTgt spid="211"/>
                                        </p:tgtEl>
                                        <p:attrNameLst>
                                          <p:attrName>style.visibility</p:attrName>
                                        </p:attrNameLst>
                                      </p:cBhvr>
                                      <p:to>
                                        <p:strVal val="visible"/>
                                      </p:to>
                                    </p:set>
                                    <p:animEffect transition="in" filter="strips(downLeft)">
                                      <p:cBhvr>
                                        <p:cTn id="34" dur="1250"/>
                                        <p:tgtEl>
                                          <p:spTgt spid="211"/>
                                        </p:tgtEl>
                                      </p:cBhvr>
                                    </p:animEffect>
                                  </p:childTnLst>
                                </p:cTn>
                              </p:par>
                            </p:childTnLst>
                          </p:cTn>
                        </p:par>
                        <p:par>
                          <p:cTn id="35" fill="hold">
                            <p:stCondLst>
                              <p:cond delay="11250"/>
                            </p:stCondLst>
                            <p:childTnLst>
                              <p:par>
                                <p:cTn id="36" presetID="10" presetClass="entr" presetSubtype="0" fill="hold"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750"/>
                                        <p:tgtEl>
                                          <p:spTgt spid="13"/>
                                        </p:tgtEl>
                                      </p:cBhvr>
                                    </p:animEffect>
                                  </p:childTnLst>
                                </p:cTn>
                              </p:par>
                            </p:childTnLst>
                          </p:cTn>
                        </p:par>
                        <p:par>
                          <p:cTn id="39" fill="hold">
                            <p:stCondLst>
                              <p:cond delay="12000"/>
                            </p:stCondLst>
                            <p:childTnLst>
                              <p:par>
                                <p:cTn id="40" presetID="21" presetClass="entr" presetSubtype="1" fill="hold" grpId="0" nodeType="afterEffect">
                                  <p:stCondLst>
                                    <p:cond delay="500"/>
                                  </p:stCondLst>
                                  <p:childTnLst>
                                    <p:set>
                                      <p:cBhvr>
                                        <p:cTn id="41" dur="1" fill="hold">
                                          <p:stCondLst>
                                            <p:cond delay="0"/>
                                          </p:stCondLst>
                                        </p:cTn>
                                        <p:tgtEl>
                                          <p:spTgt spid="170"/>
                                        </p:tgtEl>
                                        <p:attrNameLst>
                                          <p:attrName>style.visibility</p:attrName>
                                        </p:attrNameLst>
                                      </p:cBhvr>
                                      <p:to>
                                        <p:strVal val="visible"/>
                                      </p:to>
                                    </p:set>
                                    <p:animEffect transition="in" filter="wheel(1)">
                                      <p:cBhvr>
                                        <p:cTn id="42" dur="1750"/>
                                        <p:tgtEl>
                                          <p:spTgt spid="170"/>
                                        </p:tgtEl>
                                      </p:cBhvr>
                                    </p:animEffect>
                                  </p:childTnLst>
                                </p:cTn>
                              </p:par>
                            </p:childTnLst>
                          </p:cTn>
                        </p:par>
                        <p:par>
                          <p:cTn id="43" fill="hold">
                            <p:stCondLst>
                              <p:cond delay="14250"/>
                            </p:stCondLst>
                            <p:childTnLst>
                              <p:par>
                                <p:cTn id="44" presetID="18" presetClass="entr" presetSubtype="3" fill="hold" nodeType="after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strips(upRight)">
                                      <p:cBhvr>
                                        <p:cTn id="46" dur="1250"/>
                                        <p:tgtEl>
                                          <p:spTgt spid="30"/>
                                        </p:tgtEl>
                                      </p:cBhvr>
                                    </p:animEffect>
                                  </p:childTnLst>
                                </p:cTn>
                              </p:par>
                            </p:childTnLst>
                          </p:cTn>
                        </p:par>
                        <p:par>
                          <p:cTn id="47" fill="hold">
                            <p:stCondLst>
                              <p:cond delay="15500"/>
                            </p:stCondLst>
                            <p:childTnLst>
                              <p:par>
                                <p:cTn id="48" presetID="10" presetClass="entr" presetSubtype="0" fill="hold"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animBg="1"/>
      <p:bldP spid="5" grpId="0" animBg="1"/>
      <p:bldP spid="170" grpId="0" animBg="1"/>
      <p:bldP spid="155"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縞模様">
  <a:themeElements>
    <a:clrScheme name="縞模様">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縞模様">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縞模様">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1_Office テーマ">
  <a:themeElements>
    <a:clrScheme name="ユーザー定義 1">
      <a:dk1>
        <a:srgbClr val="525254"/>
      </a:dk1>
      <a:lt1>
        <a:srgbClr val="FFFFFF"/>
      </a:lt1>
      <a:dk2>
        <a:srgbClr val="222222"/>
      </a:dk2>
      <a:lt2>
        <a:srgbClr val="FFFFFF"/>
      </a:lt2>
      <a:accent1>
        <a:srgbClr val="E3FF3B"/>
      </a:accent1>
      <a:accent2>
        <a:srgbClr val="FE5C68"/>
      </a:accent2>
      <a:accent3>
        <a:srgbClr val="343E5A"/>
      </a:accent3>
      <a:accent4>
        <a:srgbClr val="3EC2BF"/>
      </a:accent4>
      <a:accent5>
        <a:srgbClr val="B886B9"/>
      </a:accent5>
      <a:accent6>
        <a:srgbClr val="3F3F3F"/>
      </a:accent6>
      <a:hlink>
        <a:srgbClr val="0070C0"/>
      </a:hlink>
      <a:folHlink>
        <a:srgbClr val="C7C7C7"/>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テーマ">
  <a:themeElements>
    <a:clrScheme name="ユーザー定義 1">
      <a:dk1>
        <a:srgbClr val="525254"/>
      </a:dk1>
      <a:lt1>
        <a:srgbClr val="FFFFFF"/>
      </a:lt1>
      <a:dk2>
        <a:srgbClr val="222222"/>
      </a:dk2>
      <a:lt2>
        <a:srgbClr val="FFFFFF"/>
      </a:lt2>
      <a:accent1>
        <a:srgbClr val="E3FF3B"/>
      </a:accent1>
      <a:accent2>
        <a:srgbClr val="FE5C68"/>
      </a:accent2>
      <a:accent3>
        <a:srgbClr val="343E5A"/>
      </a:accent3>
      <a:accent4>
        <a:srgbClr val="3EC2BF"/>
      </a:accent4>
      <a:accent5>
        <a:srgbClr val="B886B9"/>
      </a:accent5>
      <a:accent6>
        <a:srgbClr val="3F3F3F"/>
      </a:accent6>
      <a:hlink>
        <a:srgbClr val="0070C0"/>
      </a:hlink>
      <a:folHlink>
        <a:srgbClr val="C7C7C7"/>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TM03090430[[fn=縞模様]]</Template>
  <TotalTime>0</TotalTime>
  <Words>2174</Words>
  <Application>Microsoft Office PowerPoint</Application>
  <PresentationFormat>ワイド画面</PresentationFormat>
  <Paragraphs>821</Paragraphs>
  <Slides>22</Slides>
  <Notes>1</Notes>
  <HiddenSlides>0</HiddenSlides>
  <MMClips>1</MMClips>
  <ScaleCrop>false</ScaleCrop>
  <HeadingPairs>
    <vt:vector size="6" baseType="variant">
      <vt:variant>
        <vt:lpstr>使用されているフォント</vt:lpstr>
      </vt:variant>
      <vt:variant>
        <vt:i4>8</vt:i4>
      </vt:variant>
      <vt:variant>
        <vt:lpstr>テーマ</vt:lpstr>
      </vt:variant>
      <vt:variant>
        <vt:i4>3</vt:i4>
      </vt:variant>
      <vt:variant>
        <vt:lpstr>スライド タイトル</vt:lpstr>
      </vt:variant>
      <vt:variant>
        <vt:i4>22</vt:i4>
      </vt:variant>
    </vt:vector>
  </HeadingPairs>
  <TitlesOfParts>
    <vt:vector size="33" baseType="lpstr">
      <vt:lpstr>BIZ UDPゴシック</vt:lpstr>
      <vt:lpstr>BIZ UDゴシック</vt:lpstr>
      <vt:lpstr>游ゴシック</vt:lpstr>
      <vt:lpstr>游ゴシック Light</vt:lpstr>
      <vt:lpstr>Arial</vt:lpstr>
      <vt:lpstr>Arial Black</vt:lpstr>
      <vt:lpstr>Corbel</vt:lpstr>
      <vt:lpstr>Wingdings</vt:lpstr>
      <vt:lpstr>縞模様</vt:lpstr>
      <vt:lpstr>1_Office テーマ</vt:lpstr>
      <vt:lpstr>2_Office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2025-03-18T06:55:46Z</dcterms:created>
  <dcterms:modified xsi:type="dcterms:W3CDTF">2025-03-18T06:56:27Z</dcterms:modified>
</cp:coreProperties>
</file>