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57" r:id="rId3"/>
    <p:sldId id="258" r:id="rId4"/>
    <p:sldId id="259" r:id="rId5"/>
    <p:sldId id="266" r:id="rId6"/>
    <p:sldId id="260" r:id="rId7"/>
    <p:sldId id="276" r:id="rId8"/>
    <p:sldId id="261" r:id="rId9"/>
    <p:sldId id="262" r:id="rId10"/>
    <p:sldId id="278" r:id="rId11"/>
    <p:sldId id="263" r:id="rId12"/>
    <p:sldId id="264"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926" autoAdjust="0"/>
    <p:restoredTop sz="94660"/>
  </p:normalViewPr>
  <p:slideViewPr>
    <p:cSldViewPr snapToGrid="0">
      <p:cViewPr varScale="1">
        <p:scale>
          <a:sx n="74" d="100"/>
          <a:sy n="74" d="100"/>
        </p:scale>
        <p:origin x="107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真史 山崎" userId="835a621e7e7284d9" providerId="LiveId" clId="{D687A4DB-5DE2-4D8D-88D8-AEBA10855582}"/>
    <pc:docChg chg="undo custSel addSld delSld modSld">
      <pc:chgData name="真史 山崎" userId="835a621e7e7284d9" providerId="LiveId" clId="{D687A4DB-5DE2-4D8D-88D8-AEBA10855582}" dt="2023-09-28T09:25:05.502" v="4501" actId="20577"/>
      <pc:docMkLst>
        <pc:docMk/>
      </pc:docMkLst>
      <pc:sldChg chg="modSp mod">
        <pc:chgData name="真史 山崎" userId="835a621e7e7284d9" providerId="LiveId" clId="{D687A4DB-5DE2-4D8D-88D8-AEBA10855582}" dt="2023-09-24T21:00:54.288" v="30" actId="1076"/>
        <pc:sldMkLst>
          <pc:docMk/>
          <pc:sldMk cId="1065289193" sldId="256"/>
        </pc:sldMkLst>
        <pc:spChg chg="mod">
          <ac:chgData name="真史 山崎" userId="835a621e7e7284d9" providerId="LiveId" clId="{D687A4DB-5DE2-4D8D-88D8-AEBA10855582}" dt="2023-09-24T21:00:36" v="22" actId="20577"/>
          <ac:spMkLst>
            <pc:docMk/>
            <pc:sldMk cId="1065289193" sldId="256"/>
            <ac:spMk id="2" creationId="{4F51B771-CDC0-3C0F-636A-6030C0730422}"/>
          </ac:spMkLst>
        </pc:spChg>
        <pc:spChg chg="mod">
          <ac:chgData name="真史 山崎" userId="835a621e7e7284d9" providerId="LiveId" clId="{D687A4DB-5DE2-4D8D-88D8-AEBA10855582}" dt="2023-09-24T21:00:54.288" v="30" actId="1076"/>
          <ac:spMkLst>
            <pc:docMk/>
            <pc:sldMk cId="1065289193" sldId="256"/>
            <ac:spMk id="3" creationId="{DAD71E13-4659-2CC5-A923-4F1330D0EA7D}"/>
          </ac:spMkLst>
        </pc:spChg>
      </pc:sldChg>
      <pc:sldChg chg="addSp modSp mod modAnim">
        <pc:chgData name="真史 山崎" userId="835a621e7e7284d9" providerId="LiveId" clId="{D687A4DB-5DE2-4D8D-88D8-AEBA10855582}" dt="2023-09-26T19:33:49.545" v="2275" actId="20577"/>
        <pc:sldMkLst>
          <pc:docMk/>
          <pc:sldMk cId="394222349" sldId="257"/>
        </pc:sldMkLst>
        <pc:spChg chg="mod">
          <ac:chgData name="真史 山崎" userId="835a621e7e7284d9" providerId="LiveId" clId="{D687A4DB-5DE2-4D8D-88D8-AEBA10855582}" dt="2023-09-25T11:03:04.717" v="1316" actId="27636"/>
          <ac:spMkLst>
            <pc:docMk/>
            <pc:sldMk cId="394222349" sldId="257"/>
            <ac:spMk id="3" creationId="{BE3C2F21-3859-0C43-72E2-101058727A87}"/>
          </ac:spMkLst>
        </pc:spChg>
        <pc:spChg chg="mod">
          <ac:chgData name="真史 山崎" userId="835a621e7e7284d9" providerId="LiveId" clId="{D687A4DB-5DE2-4D8D-88D8-AEBA10855582}" dt="2023-09-26T19:33:49.545" v="2275" actId="20577"/>
          <ac:spMkLst>
            <pc:docMk/>
            <pc:sldMk cId="394222349" sldId="257"/>
            <ac:spMk id="7" creationId="{166F6DCD-569D-FB42-A080-7B77F726A36A}"/>
          </ac:spMkLst>
        </pc:spChg>
        <pc:spChg chg="add mod">
          <ac:chgData name="真史 山崎" userId="835a621e7e7284d9" providerId="LiveId" clId="{D687A4DB-5DE2-4D8D-88D8-AEBA10855582}" dt="2023-09-25T11:02:49.312" v="1314" actId="27636"/>
          <ac:spMkLst>
            <pc:docMk/>
            <pc:sldMk cId="394222349" sldId="257"/>
            <ac:spMk id="8" creationId="{6E0A9C9B-FED6-929A-E644-188D8FA743DC}"/>
          </ac:spMkLst>
        </pc:spChg>
      </pc:sldChg>
      <pc:sldChg chg="addSp delSp modSp mod modAnim">
        <pc:chgData name="真史 山崎" userId="835a621e7e7284d9" providerId="LiveId" clId="{D687A4DB-5DE2-4D8D-88D8-AEBA10855582}" dt="2023-09-28T09:22:45.880" v="4483" actId="207"/>
        <pc:sldMkLst>
          <pc:docMk/>
          <pc:sldMk cId="2506789151" sldId="258"/>
        </pc:sldMkLst>
        <pc:spChg chg="mod">
          <ac:chgData name="真史 山崎" userId="835a621e7e7284d9" providerId="LiveId" clId="{D687A4DB-5DE2-4D8D-88D8-AEBA10855582}" dt="2023-09-24T21:08:12.806" v="140" actId="1076"/>
          <ac:spMkLst>
            <pc:docMk/>
            <pc:sldMk cId="2506789151" sldId="258"/>
            <ac:spMk id="2" creationId="{A127E1FA-D1FD-9BE7-1881-3EED9FB7D41A}"/>
          </ac:spMkLst>
        </pc:spChg>
        <pc:spChg chg="add mod">
          <ac:chgData name="真史 山崎" userId="835a621e7e7284d9" providerId="LiveId" clId="{D687A4DB-5DE2-4D8D-88D8-AEBA10855582}" dt="2023-09-25T11:04:14.729" v="1417" actId="14100"/>
          <ac:spMkLst>
            <pc:docMk/>
            <pc:sldMk cId="2506789151" sldId="258"/>
            <ac:spMk id="3" creationId="{471C07D1-F46D-0D32-D0B0-7F48ECEBD503}"/>
          </ac:spMkLst>
        </pc:spChg>
        <pc:spChg chg="del">
          <ac:chgData name="真史 山崎" userId="835a621e7e7284d9" providerId="LiveId" clId="{D687A4DB-5DE2-4D8D-88D8-AEBA10855582}" dt="2023-09-24T21:06:31.875" v="31"/>
          <ac:spMkLst>
            <pc:docMk/>
            <pc:sldMk cId="2506789151" sldId="258"/>
            <ac:spMk id="3" creationId="{DAF8ED5F-A433-938C-AD46-4FE1482B1642}"/>
          </ac:spMkLst>
        </pc:spChg>
        <pc:spChg chg="add mod">
          <ac:chgData name="真史 山崎" userId="835a621e7e7284d9" providerId="LiveId" clId="{D687A4DB-5DE2-4D8D-88D8-AEBA10855582}" dt="2023-09-28T09:22:45.880" v="4483" actId="207"/>
          <ac:spMkLst>
            <pc:docMk/>
            <pc:sldMk cId="2506789151" sldId="258"/>
            <ac:spMk id="4" creationId="{59521216-B25F-60BE-6901-C5A1EFFFC0C7}"/>
          </ac:spMkLst>
        </pc:spChg>
        <pc:spChg chg="add mod">
          <ac:chgData name="真史 山崎" userId="835a621e7e7284d9" providerId="LiveId" clId="{D687A4DB-5DE2-4D8D-88D8-AEBA10855582}" dt="2023-09-26T20:16:24.003" v="2443" actId="20577"/>
          <ac:spMkLst>
            <pc:docMk/>
            <pc:sldMk cId="2506789151" sldId="258"/>
            <ac:spMk id="6" creationId="{45E5F941-535A-B3A6-C7BA-9F4542092945}"/>
          </ac:spMkLst>
        </pc:spChg>
        <pc:spChg chg="add mod">
          <ac:chgData name="真史 山崎" userId="835a621e7e7284d9" providerId="LiveId" clId="{D687A4DB-5DE2-4D8D-88D8-AEBA10855582}" dt="2023-09-24T21:19:29.789" v="790" actId="1076"/>
          <ac:spMkLst>
            <pc:docMk/>
            <pc:sldMk cId="2506789151" sldId="258"/>
            <ac:spMk id="8" creationId="{5724A713-3CE6-5BAC-5D22-3412421A7EA3}"/>
          </ac:spMkLst>
        </pc:spChg>
        <pc:spChg chg="add del mod">
          <ac:chgData name="真史 山崎" userId="835a621e7e7284d9" providerId="LiveId" clId="{D687A4DB-5DE2-4D8D-88D8-AEBA10855582}" dt="2023-09-24T21:19:23.398" v="789" actId="478"/>
          <ac:spMkLst>
            <pc:docMk/>
            <pc:sldMk cId="2506789151" sldId="258"/>
            <ac:spMk id="9" creationId="{807669A6-6E9D-40B6-085B-3FF523ED506D}"/>
          </ac:spMkLst>
        </pc:spChg>
        <pc:graphicFrameChg chg="add del mod modGraphic">
          <ac:chgData name="真史 山崎" userId="835a621e7e7284d9" providerId="LiveId" clId="{D687A4DB-5DE2-4D8D-88D8-AEBA10855582}" dt="2023-09-24T21:07:39.867" v="135" actId="478"/>
          <ac:graphicFrameMkLst>
            <pc:docMk/>
            <pc:sldMk cId="2506789151" sldId="258"/>
            <ac:graphicFrameMk id="4" creationId="{221DD00C-A9DF-3A59-18F8-9C5B4A6197B2}"/>
          </ac:graphicFrameMkLst>
        </pc:graphicFrameChg>
        <pc:graphicFrameChg chg="add mod">
          <ac:chgData name="真史 山崎" userId="835a621e7e7284d9" providerId="LiveId" clId="{D687A4DB-5DE2-4D8D-88D8-AEBA10855582}" dt="2023-09-24T21:08:22.015" v="142" actId="14100"/>
          <ac:graphicFrameMkLst>
            <pc:docMk/>
            <pc:sldMk cId="2506789151" sldId="258"/>
            <ac:graphicFrameMk id="7" creationId="{4CE23A50-9A09-D5DB-FA96-E74CC99C31B4}"/>
          </ac:graphicFrameMkLst>
        </pc:graphicFrameChg>
      </pc:sldChg>
      <pc:sldChg chg="addSp delSp modSp mod modAnim">
        <pc:chgData name="真史 山崎" userId="835a621e7e7284d9" providerId="LiveId" clId="{D687A4DB-5DE2-4D8D-88D8-AEBA10855582}" dt="2023-09-25T11:10:14.472" v="1549" actId="14100"/>
        <pc:sldMkLst>
          <pc:docMk/>
          <pc:sldMk cId="1941969497" sldId="259"/>
        </pc:sldMkLst>
        <pc:spChg chg="mod">
          <ac:chgData name="真史 山崎" userId="835a621e7e7284d9" providerId="LiveId" clId="{D687A4DB-5DE2-4D8D-88D8-AEBA10855582}" dt="2023-09-24T21:20:15.783" v="880" actId="20577"/>
          <ac:spMkLst>
            <pc:docMk/>
            <pc:sldMk cId="1941969497" sldId="259"/>
            <ac:spMk id="2" creationId="{A127E1FA-D1FD-9BE7-1881-3EED9FB7D41A}"/>
          </ac:spMkLst>
        </pc:spChg>
        <pc:spChg chg="add mod">
          <ac:chgData name="真史 山崎" userId="835a621e7e7284d9" providerId="LiveId" clId="{D687A4DB-5DE2-4D8D-88D8-AEBA10855582}" dt="2023-09-25T11:10:14.472" v="1549" actId="14100"/>
          <ac:spMkLst>
            <pc:docMk/>
            <pc:sldMk cId="1941969497" sldId="259"/>
            <ac:spMk id="3" creationId="{1545C24E-B533-A4AE-E8E8-072FE72865FD}"/>
          </ac:spMkLst>
        </pc:spChg>
        <pc:spChg chg="add mod">
          <ac:chgData name="真史 山崎" userId="835a621e7e7284d9" providerId="LiveId" clId="{D687A4DB-5DE2-4D8D-88D8-AEBA10855582}" dt="2023-09-24T21:48:55.860" v="1211" actId="1076"/>
          <ac:spMkLst>
            <pc:docMk/>
            <pc:sldMk cId="1941969497" sldId="259"/>
            <ac:spMk id="4" creationId="{AE27F33D-9BDE-4A63-B076-7CB5BD59FB92}"/>
          </ac:spMkLst>
        </pc:spChg>
        <pc:spChg chg="mod">
          <ac:chgData name="真史 山崎" userId="835a621e7e7284d9" providerId="LiveId" clId="{D687A4DB-5DE2-4D8D-88D8-AEBA10855582}" dt="2023-09-24T21:32:39.833" v="1073" actId="1076"/>
          <ac:spMkLst>
            <pc:docMk/>
            <pc:sldMk cId="1941969497" sldId="259"/>
            <ac:spMk id="6" creationId="{45E5F941-535A-B3A6-C7BA-9F4542092945}"/>
          </ac:spMkLst>
        </pc:spChg>
        <pc:spChg chg="del">
          <ac:chgData name="真史 山崎" userId="835a621e7e7284d9" providerId="LiveId" clId="{D687A4DB-5DE2-4D8D-88D8-AEBA10855582}" dt="2023-09-24T21:15:23.960" v="626" actId="478"/>
          <ac:spMkLst>
            <pc:docMk/>
            <pc:sldMk cId="1941969497" sldId="259"/>
            <ac:spMk id="8" creationId="{5724A713-3CE6-5BAC-5D22-3412421A7EA3}"/>
          </ac:spMkLst>
        </pc:spChg>
        <pc:spChg chg="del mod">
          <ac:chgData name="真史 山崎" userId="835a621e7e7284d9" providerId="LiveId" clId="{D687A4DB-5DE2-4D8D-88D8-AEBA10855582}" dt="2023-09-24T21:20:50.372" v="907" actId="478"/>
          <ac:spMkLst>
            <pc:docMk/>
            <pc:sldMk cId="1941969497" sldId="259"/>
            <ac:spMk id="9" creationId="{807669A6-6E9D-40B6-085B-3FF523ED506D}"/>
          </ac:spMkLst>
        </pc:spChg>
        <pc:spChg chg="add mod">
          <ac:chgData name="真史 山崎" userId="835a621e7e7284d9" providerId="LiveId" clId="{D687A4DB-5DE2-4D8D-88D8-AEBA10855582}" dt="2023-09-24T21:32:05.337" v="1028" actId="571"/>
          <ac:spMkLst>
            <pc:docMk/>
            <pc:sldMk cId="1941969497" sldId="259"/>
            <ac:spMk id="10" creationId="{52A6CFA5-C1EA-DC09-EEF8-A1712F8EB394}"/>
          </ac:spMkLst>
        </pc:spChg>
        <pc:spChg chg="add mod">
          <ac:chgData name="真史 山崎" userId="835a621e7e7284d9" providerId="LiveId" clId="{D687A4DB-5DE2-4D8D-88D8-AEBA10855582}" dt="2023-09-24T21:32:05.337" v="1028" actId="571"/>
          <ac:spMkLst>
            <pc:docMk/>
            <pc:sldMk cId="1941969497" sldId="259"/>
            <ac:spMk id="11" creationId="{CB2C95B7-52A4-F8FD-E57D-F323B3F8BE67}"/>
          </ac:spMkLst>
        </pc:spChg>
        <pc:spChg chg="add mod">
          <ac:chgData name="真史 山崎" userId="835a621e7e7284d9" providerId="LiveId" clId="{D687A4DB-5DE2-4D8D-88D8-AEBA10855582}" dt="2023-09-24T21:32:36.583" v="1072" actId="1076"/>
          <ac:spMkLst>
            <pc:docMk/>
            <pc:sldMk cId="1941969497" sldId="259"/>
            <ac:spMk id="12" creationId="{C18FB01D-3C5C-C8E2-2C5B-4DB6899D258D}"/>
          </ac:spMkLst>
        </pc:spChg>
        <pc:spChg chg="add mod">
          <ac:chgData name="真史 山崎" userId="835a621e7e7284d9" providerId="LiveId" clId="{D687A4DB-5DE2-4D8D-88D8-AEBA10855582}" dt="2023-09-25T01:59:19.938" v="1306" actId="20577"/>
          <ac:spMkLst>
            <pc:docMk/>
            <pc:sldMk cId="1941969497" sldId="259"/>
            <ac:spMk id="13" creationId="{DD25F1EE-5767-294E-B019-268B9AB186AD}"/>
          </ac:spMkLst>
        </pc:spChg>
        <pc:spChg chg="add mod">
          <ac:chgData name="真史 山崎" userId="835a621e7e7284d9" providerId="LiveId" clId="{D687A4DB-5DE2-4D8D-88D8-AEBA10855582}" dt="2023-09-24T21:47:03.122" v="1166" actId="27636"/>
          <ac:spMkLst>
            <pc:docMk/>
            <pc:sldMk cId="1941969497" sldId="259"/>
            <ac:spMk id="14" creationId="{4D232634-35B4-0ADC-74B0-0CD463B67EBC}"/>
          </ac:spMkLst>
        </pc:spChg>
        <pc:spChg chg="add mod">
          <ac:chgData name="真史 山崎" userId="835a621e7e7284d9" providerId="LiveId" clId="{D687A4DB-5DE2-4D8D-88D8-AEBA10855582}" dt="2023-09-24T21:47:21.332" v="1205" actId="20577"/>
          <ac:spMkLst>
            <pc:docMk/>
            <pc:sldMk cId="1941969497" sldId="259"/>
            <ac:spMk id="15" creationId="{938E2764-57E9-1ADF-D06A-5B6C701AE45C}"/>
          </ac:spMkLst>
        </pc:spChg>
        <pc:graphicFrameChg chg="del">
          <ac:chgData name="真史 山崎" userId="835a621e7e7284d9" providerId="LiveId" clId="{D687A4DB-5DE2-4D8D-88D8-AEBA10855582}" dt="2023-09-24T21:20:37.365" v="881" actId="478"/>
          <ac:graphicFrameMkLst>
            <pc:docMk/>
            <pc:sldMk cId="1941969497" sldId="259"/>
            <ac:graphicFrameMk id="7" creationId="{4CE23A50-9A09-D5DB-FA96-E74CC99C31B4}"/>
          </ac:graphicFrameMkLst>
        </pc:graphicFrameChg>
        <pc:picChg chg="add del mod">
          <ac:chgData name="真史 山崎" userId="835a621e7e7284d9" providerId="LiveId" clId="{D687A4DB-5DE2-4D8D-88D8-AEBA10855582}" dt="2023-09-24T21:31:23.791" v="1018" actId="478"/>
          <ac:picMkLst>
            <pc:docMk/>
            <pc:sldMk cId="1941969497" sldId="259"/>
            <ac:picMk id="3" creationId="{B64D473A-30A9-05E9-7C14-9B5CC7565C1F}"/>
          </ac:picMkLst>
        </pc:picChg>
        <pc:picChg chg="add mod">
          <ac:chgData name="真史 山崎" userId="835a621e7e7284d9" providerId="LiveId" clId="{D687A4DB-5DE2-4D8D-88D8-AEBA10855582}" dt="2023-09-24T21:48:40.482" v="1206" actId="1076"/>
          <ac:picMkLst>
            <pc:docMk/>
            <pc:sldMk cId="1941969497" sldId="259"/>
            <ac:picMk id="5" creationId="{E7BC512B-2036-4B65-CDB6-019FD621C346}"/>
          </ac:picMkLst>
        </pc:picChg>
        <pc:picChg chg="add mod">
          <ac:chgData name="真史 山崎" userId="835a621e7e7284d9" providerId="LiveId" clId="{D687A4DB-5DE2-4D8D-88D8-AEBA10855582}" dt="2023-09-25T11:06:49.377" v="1424" actId="1076"/>
          <ac:picMkLst>
            <pc:docMk/>
            <pc:sldMk cId="1941969497" sldId="259"/>
            <ac:picMk id="16" creationId="{9C381704-BED7-7A8C-0051-45315FFE5DDB}"/>
          </ac:picMkLst>
        </pc:picChg>
      </pc:sldChg>
      <pc:sldChg chg="addSp delSp modSp new mod modAnim">
        <pc:chgData name="真史 山崎" userId="835a621e7e7284d9" providerId="LiveId" clId="{D687A4DB-5DE2-4D8D-88D8-AEBA10855582}" dt="2023-09-26T21:33:03.532" v="4452"/>
        <pc:sldMkLst>
          <pc:docMk/>
          <pc:sldMk cId="4153510578" sldId="260"/>
        </pc:sldMkLst>
        <pc:spChg chg="mod">
          <ac:chgData name="真史 山崎" userId="835a621e7e7284d9" providerId="LiveId" clId="{D687A4DB-5DE2-4D8D-88D8-AEBA10855582}" dt="2023-09-26T19:54:19.947" v="2420" actId="20577"/>
          <ac:spMkLst>
            <pc:docMk/>
            <pc:sldMk cId="4153510578" sldId="260"/>
            <ac:spMk id="2" creationId="{7E31EDCE-122C-FD85-E737-3786D6F854DE}"/>
          </ac:spMkLst>
        </pc:spChg>
        <pc:spChg chg="del">
          <ac:chgData name="真史 山崎" userId="835a621e7e7284d9" providerId="LiveId" clId="{D687A4DB-5DE2-4D8D-88D8-AEBA10855582}" dt="2023-09-25T11:25:01.132" v="1551"/>
          <ac:spMkLst>
            <pc:docMk/>
            <pc:sldMk cId="4153510578" sldId="260"/>
            <ac:spMk id="3" creationId="{EA515321-3C8D-6ECF-F61A-4380C408F523}"/>
          </ac:spMkLst>
        </pc:spChg>
        <pc:spChg chg="add mod">
          <ac:chgData name="真史 山崎" userId="835a621e7e7284d9" providerId="LiveId" clId="{D687A4DB-5DE2-4D8D-88D8-AEBA10855582}" dt="2023-09-26T20:15:36.033" v="2437" actId="27636"/>
          <ac:spMkLst>
            <pc:docMk/>
            <pc:sldMk cId="4153510578" sldId="260"/>
            <ac:spMk id="8" creationId="{3725F354-6C64-BEF9-9054-AF1C54A59D6A}"/>
          </ac:spMkLst>
        </pc:spChg>
        <pc:spChg chg="add mod">
          <ac:chgData name="真史 山崎" userId="835a621e7e7284d9" providerId="LiveId" clId="{D687A4DB-5DE2-4D8D-88D8-AEBA10855582}" dt="2023-09-26T20:15:39.842" v="2439" actId="27636"/>
          <ac:spMkLst>
            <pc:docMk/>
            <pc:sldMk cId="4153510578" sldId="260"/>
            <ac:spMk id="19" creationId="{7B1A6676-FA5B-1E8E-CEFE-40C5C23287BA}"/>
          </ac:spMkLst>
        </pc:spChg>
        <pc:picChg chg="add mod ord">
          <ac:chgData name="真史 山崎" userId="835a621e7e7284d9" providerId="LiveId" clId="{D687A4DB-5DE2-4D8D-88D8-AEBA10855582}" dt="2023-09-26T19:53:18.774" v="2342" actId="14100"/>
          <ac:picMkLst>
            <pc:docMk/>
            <pc:sldMk cId="4153510578" sldId="260"/>
            <ac:picMk id="5" creationId="{CFDE0F3C-600E-ADC9-7265-B33C38CA7485}"/>
          </ac:picMkLst>
        </pc:picChg>
        <pc:picChg chg="add mod ord">
          <ac:chgData name="真史 山崎" userId="835a621e7e7284d9" providerId="LiveId" clId="{D687A4DB-5DE2-4D8D-88D8-AEBA10855582}" dt="2023-09-26T19:51:07.216" v="2331" actId="14100"/>
          <ac:picMkLst>
            <pc:docMk/>
            <pc:sldMk cId="4153510578" sldId="260"/>
            <ac:picMk id="7" creationId="{625DF845-8AF5-5274-CED2-F1902F0BD56C}"/>
          </ac:picMkLst>
        </pc:picChg>
        <pc:picChg chg="add mod">
          <ac:chgData name="真史 山崎" userId="835a621e7e7284d9" providerId="LiveId" clId="{D687A4DB-5DE2-4D8D-88D8-AEBA10855582}" dt="2023-09-26T19:50:46.929" v="2321" actId="1076"/>
          <ac:picMkLst>
            <pc:docMk/>
            <pc:sldMk cId="4153510578" sldId="260"/>
            <ac:picMk id="10" creationId="{02353429-36CF-152F-D06C-ABD2933712F4}"/>
          </ac:picMkLst>
        </pc:picChg>
        <pc:picChg chg="add mod ord">
          <ac:chgData name="真史 山崎" userId="835a621e7e7284d9" providerId="LiveId" clId="{D687A4DB-5DE2-4D8D-88D8-AEBA10855582}" dt="2023-09-26T19:50:07.952" v="2311" actId="1076"/>
          <ac:picMkLst>
            <pc:docMk/>
            <pc:sldMk cId="4153510578" sldId="260"/>
            <ac:picMk id="12" creationId="{ABD501C2-BCEF-B845-367D-B1C77F0C0AEB}"/>
          </ac:picMkLst>
        </pc:picChg>
        <pc:picChg chg="add mod">
          <ac:chgData name="真史 山崎" userId="835a621e7e7284d9" providerId="LiveId" clId="{D687A4DB-5DE2-4D8D-88D8-AEBA10855582}" dt="2023-09-26T19:52:53.257" v="2338" actId="1076"/>
          <ac:picMkLst>
            <pc:docMk/>
            <pc:sldMk cId="4153510578" sldId="260"/>
            <ac:picMk id="14" creationId="{908CD421-6AC8-CC46-DAFC-01855720FFD0}"/>
          </ac:picMkLst>
        </pc:picChg>
        <pc:picChg chg="add del mod">
          <ac:chgData name="真史 山崎" userId="835a621e7e7284d9" providerId="LiveId" clId="{D687A4DB-5DE2-4D8D-88D8-AEBA10855582}" dt="2023-09-26T19:46:40.623" v="2284" actId="478"/>
          <ac:picMkLst>
            <pc:docMk/>
            <pc:sldMk cId="4153510578" sldId="260"/>
            <ac:picMk id="16" creationId="{0D3A00AD-6844-E1E6-A5BE-9CE056C42D4E}"/>
          </ac:picMkLst>
        </pc:picChg>
        <pc:picChg chg="add mod">
          <ac:chgData name="真史 山崎" userId="835a621e7e7284d9" providerId="LiveId" clId="{D687A4DB-5DE2-4D8D-88D8-AEBA10855582}" dt="2023-09-26T19:53:00.887" v="2339" actId="1076"/>
          <ac:picMkLst>
            <pc:docMk/>
            <pc:sldMk cId="4153510578" sldId="260"/>
            <ac:picMk id="18" creationId="{0D8EC433-8A24-F07C-E5D8-BF85F33C1EC2}"/>
          </ac:picMkLst>
        </pc:picChg>
      </pc:sldChg>
      <pc:sldChg chg="addSp delSp modSp new mod modAnim">
        <pc:chgData name="真史 山崎" userId="835a621e7e7284d9" providerId="LiveId" clId="{D687A4DB-5DE2-4D8D-88D8-AEBA10855582}" dt="2023-09-26T20:21:20.898" v="2533"/>
        <pc:sldMkLst>
          <pc:docMk/>
          <pc:sldMk cId="4009803862" sldId="261"/>
        </pc:sldMkLst>
        <pc:spChg chg="mod">
          <ac:chgData name="真史 山崎" userId="835a621e7e7284d9" providerId="LiveId" clId="{D687A4DB-5DE2-4D8D-88D8-AEBA10855582}" dt="2023-09-26T20:16:45.754" v="2483" actId="20577"/>
          <ac:spMkLst>
            <pc:docMk/>
            <pc:sldMk cId="4009803862" sldId="261"/>
            <ac:spMk id="2" creationId="{329BA6B3-7E3D-71A8-8658-0E85770DD509}"/>
          </ac:spMkLst>
        </pc:spChg>
        <pc:spChg chg="del">
          <ac:chgData name="真史 山崎" userId="835a621e7e7284d9" providerId="LiveId" clId="{D687A4DB-5DE2-4D8D-88D8-AEBA10855582}" dt="2023-09-25T11:44:41.736" v="1823"/>
          <ac:spMkLst>
            <pc:docMk/>
            <pc:sldMk cId="4009803862" sldId="261"/>
            <ac:spMk id="3" creationId="{5DB98C0D-23C1-D53C-A84C-E740D015FA8B}"/>
          </ac:spMkLst>
        </pc:spChg>
        <pc:spChg chg="add mod">
          <ac:chgData name="真史 山崎" userId="835a621e7e7284d9" providerId="LiveId" clId="{D687A4DB-5DE2-4D8D-88D8-AEBA10855582}" dt="2023-09-25T11:48:43.924" v="2149" actId="14100"/>
          <ac:spMkLst>
            <pc:docMk/>
            <pc:sldMk cId="4009803862" sldId="261"/>
            <ac:spMk id="6" creationId="{A8FFD1DA-FEC5-0148-7A49-0F13CFF1FC38}"/>
          </ac:spMkLst>
        </pc:spChg>
        <pc:spChg chg="add mod">
          <ac:chgData name="真史 山崎" userId="835a621e7e7284d9" providerId="LiveId" clId="{D687A4DB-5DE2-4D8D-88D8-AEBA10855582}" dt="2023-09-26T20:20:51.983" v="2530" actId="27636"/>
          <ac:spMkLst>
            <pc:docMk/>
            <pc:sldMk cId="4009803862" sldId="261"/>
            <ac:spMk id="7" creationId="{E55DCEA7-8144-6E16-018F-AC3C09473799}"/>
          </ac:spMkLst>
        </pc:spChg>
        <pc:picChg chg="add mod">
          <ac:chgData name="真史 山崎" userId="835a621e7e7284d9" providerId="LiveId" clId="{D687A4DB-5DE2-4D8D-88D8-AEBA10855582}" dt="2023-09-25T11:46:43.838" v="1927" actId="1076"/>
          <ac:picMkLst>
            <pc:docMk/>
            <pc:sldMk cId="4009803862" sldId="261"/>
            <ac:picMk id="5" creationId="{44FA5024-8BAA-5FE3-7D2F-C26E4985A39B}"/>
          </ac:picMkLst>
        </pc:picChg>
      </pc:sldChg>
      <pc:sldChg chg="addSp modSp new mod modAnim">
        <pc:chgData name="真史 山崎" userId="835a621e7e7284d9" providerId="LiveId" clId="{D687A4DB-5DE2-4D8D-88D8-AEBA10855582}" dt="2023-09-26T21:33:36.602" v="4456"/>
        <pc:sldMkLst>
          <pc:docMk/>
          <pc:sldMk cId="2490693799" sldId="262"/>
        </pc:sldMkLst>
        <pc:spChg chg="mod">
          <ac:chgData name="真史 山崎" userId="835a621e7e7284d9" providerId="LiveId" clId="{D687A4DB-5DE2-4D8D-88D8-AEBA10855582}" dt="2023-09-26T20:23:03.585" v="2645" actId="1076"/>
          <ac:spMkLst>
            <pc:docMk/>
            <pc:sldMk cId="2490693799" sldId="262"/>
            <ac:spMk id="2" creationId="{E4A467FB-8D86-E6A1-7DFD-BDA84D39F299}"/>
          </ac:spMkLst>
        </pc:spChg>
        <pc:spChg chg="mod">
          <ac:chgData name="真史 山崎" userId="835a621e7e7284d9" providerId="LiveId" clId="{D687A4DB-5DE2-4D8D-88D8-AEBA10855582}" dt="2023-09-26T20:30:28.372" v="2970" actId="14100"/>
          <ac:spMkLst>
            <pc:docMk/>
            <pc:sldMk cId="2490693799" sldId="262"/>
            <ac:spMk id="3" creationId="{F94D2E8C-A1C1-9C26-BA8A-11F59F207377}"/>
          </ac:spMkLst>
        </pc:spChg>
        <pc:spChg chg="add mod">
          <ac:chgData name="真史 山崎" userId="835a621e7e7284d9" providerId="LiveId" clId="{D687A4DB-5DE2-4D8D-88D8-AEBA10855582}" dt="2023-09-26T20:32:24.894" v="3120" actId="20577"/>
          <ac:spMkLst>
            <pc:docMk/>
            <pc:sldMk cId="2490693799" sldId="262"/>
            <ac:spMk id="4" creationId="{40AFAF4A-CD14-439F-1294-0131B2C0D5BD}"/>
          </ac:spMkLst>
        </pc:spChg>
        <pc:spChg chg="add mod">
          <ac:chgData name="真史 山崎" userId="835a621e7e7284d9" providerId="LiveId" clId="{D687A4DB-5DE2-4D8D-88D8-AEBA10855582}" dt="2023-09-26T20:33:56.868" v="3341" actId="20577"/>
          <ac:spMkLst>
            <pc:docMk/>
            <pc:sldMk cId="2490693799" sldId="262"/>
            <ac:spMk id="5" creationId="{86B2DDC6-8A6D-6DEE-E883-6F096ADE98DB}"/>
          </ac:spMkLst>
        </pc:spChg>
        <pc:spChg chg="add mod">
          <ac:chgData name="真史 山崎" userId="835a621e7e7284d9" providerId="LiveId" clId="{D687A4DB-5DE2-4D8D-88D8-AEBA10855582}" dt="2023-09-26T20:36:56.929" v="3498" actId="20577"/>
          <ac:spMkLst>
            <pc:docMk/>
            <pc:sldMk cId="2490693799" sldId="262"/>
            <ac:spMk id="6" creationId="{4F9E542A-8E61-AAB9-94C0-E6215DFDC181}"/>
          </ac:spMkLst>
        </pc:spChg>
      </pc:sldChg>
      <pc:sldChg chg="addSp delSp modSp new mod modAnim">
        <pc:chgData name="真史 山崎" userId="835a621e7e7284d9" providerId="LiveId" clId="{D687A4DB-5DE2-4D8D-88D8-AEBA10855582}" dt="2023-09-26T21:10:18.678" v="3885"/>
        <pc:sldMkLst>
          <pc:docMk/>
          <pc:sldMk cId="1551014967" sldId="263"/>
        </pc:sldMkLst>
        <pc:spChg chg="mod">
          <ac:chgData name="真史 山崎" userId="835a621e7e7284d9" providerId="LiveId" clId="{D687A4DB-5DE2-4D8D-88D8-AEBA10855582}" dt="2023-09-26T21:02:23.861" v="3625" actId="20577"/>
          <ac:spMkLst>
            <pc:docMk/>
            <pc:sldMk cId="1551014967" sldId="263"/>
            <ac:spMk id="2" creationId="{8FAF358B-145B-F861-9B10-095247B1537D}"/>
          </ac:spMkLst>
        </pc:spChg>
        <pc:spChg chg="del">
          <ac:chgData name="真史 山崎" userId="835a621e7e7284d9" providerId="LiveId" clId="{D687A4DB-5DE2-4D8D-88D8-AEBA10855582}" dt="2023-09-26T21:01:08.202" v="3610"/>
          <ac:spMkLst>
            <pc:docMk/>
            <pc:sldMk cId="1551014967" sldId="263"/>
            <ac:spMk id="3" creationId="{632917EF-6CDF-3055-C4AE-FE4B8427FC1E}"/>
          </ac:spMkLst>
        </pc:spChg>
        <pc:spChg chg="add del mod">
          <ac:chgData name="真史 山崎" userId="835a621e7e7284d9" providerId="LiveId" clId="{D687A4DB-5DE2-4D8D-88D8-AEBA10855582}" dt="2023-09-26T21:02:59.592" v="3631" actId="478"/>
          <ac:spMkLst>
            <pc:docMk/>
            <pc:sldMk cId="1551014967" sldId="263"/>
            <ac:spMk id="17" creationId="{ED229D78-290B-6040-103D-0783B0AD6114}"/>
          </ac:spMkLst>
        </pc:spChg>
        <pc:spChg chg="add mod">
          <ac:chgData name="真史 山崎" userId="835a621e7e7284d9" providerId="LiveId" clId="{D687A4DB-5DE2-4D8D-88D8-AEBA10855582}" dt="2023-09-26T21:04:53.353" v="3727" actId="14100"/>
          <ac:spMkLst>
            <pc:docMk/>
            <pc:sldMk cId="1551014967" sldId="263"/>
            <ac:spMk id="18" creationId="{BD4C9092-7EFE-7450-C619-1EB88CD9F5D7}"/>
          </ac:spMkLst>
        </pc:spChg>
        <pc:spChg chg="add mod">
          <ac:chgData name="真史 山崎" userId="835a621e7e7284d9" providerId="LiveId" clId="{D687A4DB-5DE2-4D8D-88D8-AEBA10855582}" dt="2023-09-26T21:05:05.822" v="3737" actId="20577"/>
          <ac:spMkLst>
            <pc:docMk/>
            <pc:sldMk cId="1551014967" sldId="263"/>
            <ac:spMk id="19" creationId="{6FAEC1DE-2B40-47B8-5DBF-647C9CC94D77}"/>
          </ac:spMkLst>
        </pc:spChg>
        <pc:spChg chg="add mod">
          <ac:chgData name="真史 山崎" userId="835a621e7e7284d9" providerId="LiveId" clId="{D687A4DB-5DE2-4D8D-88D8-AEBA10855582}" dt="2023-09-26T21:08:03.199" v="3875" actId="20577"/>
          <ac:spMkLst>
            <pc:docMk/>
            <pc:sldMk cId="1551014967" sldId="263"/>
            <ac:spMk id="20" creationId="{56229BD9-68E3-9F1F-BB3F-AA28687754F9}"/>
          </ac:spMkLst>
        </pc:spChg>
        <pc:picChg chg="add del mod">
          <ac:chgData name="真史 山崎" userId="835a621e7e7284d9" providerId="LiveId" clId="{D687A4DB-5DE2-4D8D-88D8-AEBA10855582}" dt="2023-09-26T21:02:53.163" v="3628" actId="478"/>
          <ac:picMkLst>
            <pc:docMk/>
            <pc:sldMk cId="1551014967" sldId="263"/>
            <ac:picMk id="5" creationId="{F563E569-EB8D-16A3-AB37-D633321FD58C}"/>
          </ac:picMkLst>
        </pc:picChg>
        <pc:picChg chg="add mod">
          <ac:chgData name="真史 山崎" userId="835a621e7e7284d9" providerId="LiveId" clId="{D687A4DB-5DE2-4D8D-88D8-AEBA10855582}" dt="2023-09-26T21:03:04.072" v="3633" actId="14100"/>
          <ac:picMkLst>
            <pc:docMk/>
            <pc:sldMk cId="1551014967" sldId="263"/>
            <ac:picMk id="7" creationId="{9A8CA3BF-F910-1D5A-044D-77AC8DBB3127}"/>
          </ac:picMkLst>
        </pc:picChg>
        <pc:picChg chg="add mod">
          <ac:chgData name="真史 山崎" userId="835a621e7e7284d9" providerId="LiveId" clId="{D687A4DB-5DE2-4D8D-88D8-AEBA10855582}" dt="2023-09-26T21:03:39.518" v="3647" actId="1037"/>
          <ac:picMkLst>
            <pc:docMk/>
            <pc:sldMk cId="1551014967" sldId="263"/>
            <ac:picMk id="9" creationId="{A8E883BB-6ADD-3C7A-DFE8-93BEFA11C81F}"/>
          </ac:picMkLst>
        </pc:picChg>
        <pc:picChg chg="add mod">
          <ac:chgData name="真史 山崎" userId="835a621e7e7284d9" providerId="LiveId" clId="{D687A4DB-5DE2-4D8D-88D8-AEBA10855582}" dt="2023-09-26T21:03:36.948" v="3644" actId="1037"/>
          <ac:picMkLst>
            <pc:docMk/>
            <pc:sldMk cId="1551014967" sldId="263"/>
            <ac:picMk id="11" creationId="{B40C40AC-1EDA-B305-575C-05F90477E68E}"/>
          </ac:picMkLst>
        </pc:picChg>
        <pc:picChg chg="add del mod">
          <ac:chgData name="真史 山崎" userId="835a621e7e7284d9" providerId="LiveId" clId="{D687A4DB-5DE2-4D8D-88D8-AEBA10855582}" dt="2023-09-26T21:02:49.790" v="3626" actId="478"/>
          <ac:picMkLst>
            <pc:docMk/>
            <pc:sldMk cId="1551014967" sldId="263"/>
            <ac:picMk id="13" creationId="{CF291D7A-6A66-12E5-E2E2-5BE18F92EF0A}"/>
          </ac:picMkLst>
        </pc:picChg>
        <pc:picChg chg="add del mod">
          <ac:chgData name="真史 山崎" userId="835a621e7e7284d9" providerId="LiveId" clId="{D687A4DB-5DE2-4D8D-88D8-AEBA10855582}" dt="2023-09-26T21:02:54.848" v="3629" actId="478"/>
          <ac:picMkLst>
            <pc:docMk/>
            <pc:sldMk cId="1551014967" sldId="263"/>
            <ac:picMk id="15" creationId="{56E0410D-1893-440B-7106-B92877562518}"/>
          </ac:picMkLst>
        </pc:picChg>
      </pc:sldChg>
      <pc:sldChg chg="addSp delSp modSp mod delAnim modAnim">
        <pc:chgData name="真史 山崎" userId="835a621e7e7284d9" providerId="LiveId" clId="{D687A4DB-5DE2-4D8D-88D8-AEBA10855582}" dt="2023-09-26T21:23:13.257" v="4078" actId="478"/>
        <pc:sldMkLst>
          <pc:docMk/>
          <pc:sldMk cId="1579262309" sldId="264"/>
        </pc:sldMkLst>
        <pc:spChg chg="add mod">
          <ac:chgData name="真史 山崎" userId="835a621e7e7284d9" providerId="LiveId" clId="{D687A4DB-5DE2-4D8D-88D8-AEBA10855582}" dt="2023-09-26T21:12:24.060" v="3906" actId="1076"/>
          <ac:spMkLst>
            <pc:docMk/>
            <pc:sldMk cId="1579262309" sldId="264"/>
            <ac:spMk id="3" creationId="{F4144D36-0768-B552-B4E4-CBDE9A53CF85}"/>
          </ac:spMkLst>
        </pc:spChg>
        <pc:spChg chg="add mod">
          <ac:chgData name="真史 山崎" userId="835a621e7e7284d9" providerId="LiveId" clId="{D687A4DB-5DE2-4D8D-88D8-AEBA10855582}" dt="2023-09-26T21:14:58.248" v="4069" actId="20577"/>
          <ac:spMkLst>
            <pc:docMk/>
            <pc:sldMk cId="1579262309" sldId="264"/>
            <ac:spMk id="4" creationId="{58C5E4A2-6827-44F0-87F3-1497B030E1DB}"/>
          </ac:spMkLst>
        </pc:spChg>
        <pc:spChg chg="add mod">
          <ac:chgData name="真史 山崎" userId="835a621e7e7284d9" providerId="LiveId" clId="{D687A4DB-5DE2-4D8D-88D8-AEBA10855582}" dt="2023-09-26T21:12:44.516" v="3915" actId="20577"/>
          <ac:spMkLst>
            <pc:docMk/>
            <pc:sldMk cId="1579262309" sldId="264"/>
            <ac:spMk id="6" creationId="{F4BBC950-22E7-B6D0-CC61-87F892239CA6}"/>
          </ac:spMkLst>
        </pc:spChg>
        <pc:spChg chg="del mod">
          <ac:chgData name="真史 山崎" userId="835a621e7e7284d9" providerId="LiveId" clId="{D687A4DB-5DE2-4D8D-88D8-AEBA10855582}" dt="2023-09-26T21:23:13.257" v="4078" actId="478"/>
          <ac:spMkLst>
            <pc:docMk/>
            <pc:sldMk cId="1579262309" sldId="264"/>
            <ac:spMk id="8" creationId="{E9C238C8-10BF-2D57-2A2F-E078980E053F}"/>
          </ac:spMkLst>
        </pc:spChg>
        <pc:picChg chg="mod">
          <ac:chgData name="真史 山崎" userId="835a621e7e7284d9" providerId="LiveId" clId="{D687A4DB-5DE2-4D8D-88D8-AEBA10855582}" dt="2023-09-26T21:11:10.316" v="3892" actId="14100"/>
          <ac:picMkLst>
            <pc:docMk/>
            <pc:sldMk cId="1579262309" sldId="264"/>
            <ac:picMk id="5" creationId="{F563E569-EB8D-16A3-AB37-D633321FD58C}"/>
          </ac:picMkLst>
        </pc:picChg>
        <pc:picChg chg="del">
          <ac:chgData name="真史 山崎" userId="835a621e7e7284d9" providerId="LiveId" clId="{D687A4DB-5DE2-4D8D-88D8-AEBA10855582}" dt="2023-09-26T21:10:55.018" v="3886" actId="478"/>
          <ac:picMkLst>
            <pc:docMk/>
            <pc:sldMk cId="1579262309" sldId="264"/>
            <ac:picMk id="7" creationId="{9A8CA3BF-F910-1D5A-044D-77AC8DBB3127}"/>
          </ac:picMkLst>
        </pc:picChg>
        <pc:picChg chg="del">
          <ac:chgData name="真史 山崎" userId="835a621e7e7284d9" providerId="LiveId" clId="{D687A4DB-5DE2-4D8D-88D8-AEBA10855582}" dt="2023-09-26T21:10:56.561" v="3887" actId="478"/>
          <ac:picMkLst>
            <pc:docMk/>
            <pc:sldMk cId="1579262309" sldId="264"/>
            <ac:picMk id="9" creationId="{A8E883BB-6ADD-3C7A-DFE8-93BEFA11C81F}"/>
          </ac:picMkLst>
        </pc:picChg>
        <pc:picChg chg="del">
          <ac:chgData name="真史 山崎" userId="835a621e7e7284d9" providerId="LiveId" clId="{D687A4DB-5DE2-4D8D-88D8-AEBA10855582}" dt="2023-09-26T21:10:58.184" v="3888" actId="478"/>
          <ac:picMkLst>
            <pc:docMk/>
            <pc:sldMk cId="1579262309" sldId="264"/>
            <ac:picMk id="11" creationId="{B40C40AC-1EDA-B305-575C-05F90477E68E}"/>
          </ac:picMkLst>
        </pc:picChg>
        <pc:picChg chg="mod">
          <ac:chgData name="真史 山崎" userId="835a621e7e7284d9" providerId="LiveId" clId="{D687A4DB-5DE2-4D8D-88D8-AEBA10855582}" dt="2023-09-26T21:11:05.126" v="3890" actId="14100"/>
          <ac:picMkLst>
            <pc:docMk/>
            <pc:sldMk cId="1579262309" sldId="264"/>
            <ac:picMk id="13" creationId="{CF291D7A-6A66-12E5-E2E2-5BE18F92EF0A}"/>
          </ac:picMkLst>
        </pc:picChg>
        <pc:picChg chg="mod">
          <ac:chgData name="真史 山崎" userId="835a621e7e7284d9" providerId="LiveId" clId="{D687A4DB-5DE2-4D8D-88D8-AEBA10855582}" dt="2023-09-26T21:11:15.106" v="3894" actId="14100"/>
          <ac:picMkLst>
            <pc:docMk/>
            <pc:sldMk cId="1579262309" sldId="264"/>
            <ac:picMk id="15" creationId="{56E0410D-1893-440B-7106-B92877562518}"/>
          </ac:picMkLst>
        </pc:picChg>
      </pc:sldChg>
      <pc:sldChg chg="addSp modSp new mod modAnim">
        <pc:chgData name="真史 山崎" userId="835a621e7e7284d9" providerId="LiveId" clId="{D687A4DB-5DE2-4D8D-88D8-AEBA10855582}" dt="2023-09-26T21:32:49.651" v="4450" actId="27636"/>
        <pc:sldMkLst>
          <pc:docMk/>
          <pc:sldMk cId="3909441912" sldId="265"/>
        </pc:sldMkLst>
        <pc:spChg chg="mod">
          <ac:chgData name="真史 山崎" userId="835a621e7e7284d9" providerId="LiveId" clId="{D687A4DB-5DE2-4D8D-88D8-AEBA10855582}" dt="2023-09-26T21:24:27.906" v="4205" actId="14100"/>
          <ac:spMkLst>
            <pc:docMk/>
            <pc:sldMk cId="3909441912" sldId="265"/>
            <ac:spMk id="2" creationId="{4E804068-526A-F26A-5FAD-A83CA34F5ABE}"/>
          </ac:spMkLst>
        </pc:spChg>
        <pc:spChg chg="mod">
          <ac:chgData name="真史 山崎" userId="835a621e7e7284d9" providerId="LiveId" clId="{D687A4DB-5DE2-4D8D-88D8-AEBA10855582}" dt="2023-09-26T21:29:18.184" v="4311" actId="14100"/>
          <ac:spMkLst>
            <pc:docMk/>
            <pc:sldMk cId="3909441912" sldId="265"/>
            <ac:spMk id="3" creationId="{4ACE818E-A527-B917-B7C0-7FC0F8EF9FDB}"/>
          </ac:spMkLst>
        </pc:spChg>
        <pc:spChg chg="add mod">
          <ac:chgData name="真史 山崎" userId="835a621e7e7284d9" providerId="LiveId" clId="{D687A4DB-5DE2-4D8D-88D8-AEBA10855582}" dt="2023-09-26T21:29:43.375" v="4335" actId="1076"/>
          <ac:spMkLst>
            <pc:docMk/>
            <pc:sldMk cId="3909441912" sldId="265"/>
            <ac:spMk id="6" creationId="{63746882-861F-322B-070C-C7CECF727564}"/>
          </ac:spMkLst>
        </pc:spChg>
        <pc:spChg chg="add mod">
          <ac:chgData name="真史 山崎" userId="835a621e7e7284d9" providerId="LiveId" clId="{D687A4DB-5DE2-4D8D-88D8-AEBA10855582}" dt="2023-09-26T21:29:23.520" v="4313" actId="571"/>
          <ac:spMkLst>
            <pc:docMk/>
            <pc:sldMk cId="3909441912" sldId="265"/>
            <ac:spMk id="7" creationId="{92FB76D8-363E-5A2B-95CF-4C11E28D4846}"/>
          </ac:spMkLst>
        </pc:spChg>
        <pc:spChg chg="add mod">
          <ac:chgData name="真史 山崎" userId="835a621e7e7284d9" providerId="LiveId" clId="{D687A4DB-5DE2-4D8D-88D8-AEBA10855582}" dt="2023-09-26T21:29:31.328" v="4320" actId="20577"/>
          <ac:spMkLst>
            <pc:docMk/>
            <pc:sldMk cId="3909441912" sldId="265"/>
            <ac:spMk id="8" creationId="{7D02CE57-232A-C445-D0C3-79F3699294C8}"/>
          </ac:spMkLst>
        </pc:spChg>
        <pc:spChg chg="add mod">
          <ac:chgData name="真史 山崎" userId="835a621e7e7284d9" providerId="LiveId" clId="{D687A4DB-5DE2-4D8D-88D8-AEBA10855582}" dt="2023-09-26T21:29:40.116" v="4334" actId="20577"/>
          <ac:spMkLst>
            <pc:docMk/>
            <pc:sldMk cId="3909441912" sldId="265"/>
            <ac:spMk id="9" creationId="{85478B10-EB6C-1727-ED47-CC94CD243098}"/>
          </ac:spMkLst>
        </pc:spChg>
        <pc:spChg chg="add mod">
          <ac:chgData name="真史 山崎" userId="835a621e7e7284d9" providerId="LiveId" clId="{D687A4DB-5DE2-4D8D-88D8-AEBA10855582}" dt="2023-09-26T21:32:46.381" v="4448" actId="14100"/>
          <ac:spMkLst>
            <pc:docMk/>
            <pc:sldMk cId="3909441912" sldId="265"/>
            <ac:spMk id="10" creationId="{80D45A9A-356C-4192-7120-4C71896BD6C3}"/>
          </ac:spMkLst>
        </pc:spChg>
        <pc:spChg chg="add mod">
          <ac:chgData name="真史 山崎" userId="835a621e7e7284d9" providerId="LiveId" clId="{D687A4DB-5DE2-4D8D-88D8-AEBA10855582}" dt="2023-09-26T21:32:49.651" v="4450" actId="27636"/>
          <ac:spMkLst>
            <pc:docMk/>
            <pc:sldMk cId="3909441912" sldId="265"/>
            <ac:spMk id="11" creationId="{726E6570-DDFB-700F-AD67-77C6C44571D5}"/>
          </ac:spMkLst>
        </pc:spChg>
        <pc:picChg chg="add mod">
          <ac:chgData name="真史 山崎" userId="835a621e7e7284d9" providerId="LiveId" clId="{D687A4DB-5DE2-4D8D-88D8-AEBA10855582}" dt="2023-09-26T21:27:49.400" v="4310" actId="14100"/>
          <ac:picMkLst>
            <pc:docMk/>
            <pc:sldMk cId="3909441912" sldId="265"/>
            <ac:picMk id="5" creationId="{2297A216-6F83-1D62-5AFF-347FD3215601}"/>
          </ac:picMkLst>
        </pc:picChg>
      </pc:sldChg>
      <pc:sldChg chg="modSp new mod">
        <pc:chgData name="真史 山崎" userId="835a621e7e7284d9" providerId="LiveId" clId="{D687A4DB-5DE2-4D8D-88D8-AEBA10855582}" dt="2023-09-28T09:25:05.502" v="4501" actId="20577"/>
        <pc:sldMkLst>
          <pc:docMk/>
          <pc:sldMk cId="3969916946" sldId="266"/>
        </pc:sldMkLst>
        <pc:spChg chg="mod">
          <ac:chgData name="真史 山崎" userId="835a621e7e7284d9" providerId="LiveId" clId="{D687A4DB-5DE2-4D8D-88D8-AEBA10855582}" dt="2023-09-28T09:25:05.502" v="4501" actId="20577"/>
          <ac:spMkLst>
            <pc:docMk/>
            <pc:sldMk cId="3969916946" sldId="266"/>
            <ac:spMk id="2" creationId="{B6564503-CAF1-4D62-E857-4A14EC57375F}"/>
          </ac:spMkLst>
        </pc:spChg>
      </pc:sldChg>
      <pc:sldChg chg="addSp delSp modSp del mod">
        <pc:chgData name="真史 山崎" userId="835a621e7e7284d9" providerId="LiveId" clId="{D687A4DB-5DE2-4D8D-88D8-AEBA10855582}" dt="2023-09-26T20:20:09.428" v="2490" actId="47"/>
        <pc:sldMkLst>
          <pc:docMk/>
          <pc:sldMk cId="153353672" sldId="267"/>
        </pc:sldMkLst>
        <pc:spChg chg="del">
          <ac:chgData name="真史 山崎" userId="835a621e7e7284d9" providerId="LiveId" clId="{D687A4DB-5DE2-4D8D-88D8-AEBA10855582}" dt="2023-09-26T20:18:43.392" v="2486" actId="478"/>
          <ac:spMkLst>
            <pc:docMk/>
            <pc:sldMk cId="153353672" sldId="267"/>
            <ac:spMk id="2" creationId="{00000000-0000-0000-0000-000000000000}"/>
          </ac:spMkLst>
        </pc:spChg>
        <pc:spChg chg="mod">
          <ac:chgData name="真史 山崎" userId="835a621e7e7284d9" providerId="LiveId" clId="{D687A4DB-5DE2-4D8D-88D8-AEBA10855582}" dt="2023-09-26T20:18:36.074" v="2484" actId="27636"/>
          <ac:spMkLst>
            <pc:docMk/>
            <pc:sldMk cId="153353672" sldId="267"/>
            <ac:spMk id="3" creationId="{00000000-0000-0000-0000-000000000000}"/>
          </ac:spMkLst>
        </pc:spChg>
        <pc:spChg chg="add del mod">
          <ac:chgData name="真史 山崎" userId="835a621e7e7284d9" providerId="LiveId" clId="{D687A4DB-5DE2-4D8D-88D8-AEBA10855582}" dt="2023-09-26T20:18:50.554" v="2487" actId="478"/>
          <ac:spMkLst>
            <pc:docMk/>
            <pc:sldMk cId="153353672" sldId="267"/>
            <ac:spMk id="21" creationId="{2FDF8DFB-D95B-BD01-4C47-7931FD8F0163}"/>
          </ac:spMkLst>
        </pc:spChg>
      </pc:sldChg>
      <pc:sldChg chg="addSp delSp modSp del mod">
        <pc:chgData name="真史 山崎" userId="835a621e7e7284d9" providerId="LiveId" clId="{D687A4DB-5DE2-4D8D-88D8-AEBA10855582}" dt="2023-09-26T20:20:09.428" v="2490" actId="47"/>
        <pc:sldMkLst>
          <pc:docMk/>
          <pc:sldMk cId="797592702" sldId="276"/>
        </pc:sldMkLst>
        <pc:spChg chg="del">
          <ac:chgData name="真史 山崎" userId="835a621e7e7284d9" providerId="LiveId" clId="{D687A4DB-5DE2-4D8D-88D8-AEBA10855582}" dt="2023-09-26T20:19:09.749" v="2488" actId="478"/>
          <ac:spMkLst>
            <pc:docMk/>
            <pc:sldMk cId="797592702" sldId="276"/>
            <ac:spMk id="2" creationId="{00000000-0000-0000-0000-000000000000}"/>
          </ac:spMkLst>
        </pc:spChg>
        <pc:spChg chg="mod">
          <ac:chgData name="真史 山崎" userId="835a621e7e7284d9" providerId="LiveId" clId="{D687A4DB-5DE2-4D8D-88D8-AEBA10855582}" dt="2023-09-26T20:18:36.114" v="2485" actId="27636"/>
          <ac:spMkLst>
            <pc:docMk/>
            <pc:sldMk cId="797592702" sldId="276"/>
            <ac:spMk id="3" creationId="{00000000-0000-0000-0000-000000000000}"/>
          </ac:spMkLst>
        </pc:spChg>
        <pc:spChg chg="add del mod">
          <ac:chgData name="真史 山崎" userId="835a621e7e7284d9" providerId="LiveId" clId="{D687A4DB-5DE2-4D8D-88D8-AEBA10855582}" dt="2023-09-26T20:19:13.535" v="2489" actId="478"/>
          <ac:spMkLst>
            <pc:docMk/>
            <pc:sldMk cId="797592702" sldId="276"/>
            <ac:spMk id="7" creationId="{88308FAE-84BD-941E-B658-55F6520EEA5B}"/>
          </ac:spMkLst>
        </pc:spChg>
      </pc:sldChg>
    </pc:docChg>
  </pc:docChgLst>
  <pc:docChgLst>
    <pc:chgData name="真史 山崎" userId="835a621e7e7284d9" providerId="LiveId" clId="{FFF79CBE-0344-4887-8247-DCFCB816CDF5}"/>
    <pc:docChg chg="undo custSel addSld delSld modSld sldOrd">
      <pc:chgData name="真史 山崎" userId="835a621e7e7284d9" providerId="LiveId" clId="{FFF79CBE-0344-4887-8247-DCFCB816CDF5}" dt="2023-10-03T22:09:25.652" v="1486"/>
      <pc:docMkLst>
        <pc:docMk/>
      </pc:docMkLst>
      <pc:sldChg chg="addSp modSp mod">
        <pc:chgData name="真史 山崎" userId="835a621e7e7284d9" providerId="LiveId" clId="{FFF79CBE-0344-4887-8247-DCFCB816CDF5}" dt="2023-10-03T21:51:48.590" v="1318" actId="14100"/>
        <pc:sldMkLst>
          <pc:docMk/>
          <pc:sldMk cId="1065289193" sldId="256"/>
        </pc:sldMkLst>
        <pc:spChg chg="mod">
          <ac:chgData name="真史 山崎" userId="835a621e7e7284d9" providerId="LiveId" clId="{FFF79CBE-0344-4887-8247-DCFCB816CDF5}" dt="2023-10-01T21:44:36.798" v="1207" actId="1076"/>
          <ac:spMkLst>
            <pc:docMk/>
            <pc:sldMk cId="1065289193" sldId="256"/>
            <ac:spMk id="3" creationId="{DAD71E13-4659-2CC5-A923-4F1330D0EA7D}"/>
          </ac:spMkLst>
        </pc:spChg>
        <pc:spChg chg="add mod">
          <ac:chgData name="真史 山崎" userId="835a621e7e7284d9" providerId="LiveId" clId="{FFF79CBE-0344-4887-8247-DCFCB816CDF5}" dt="2023-10-03T21:51:48.590" v="1318" actId="14100"/>
          <ac:spMkLst>
            <pc:docMk/>
            <pc:sldMk cId="1065289193" sldId="256"/>
            <ac:spMk id="4" creationId="{C20C1523-8D55-B237-D4D7-1FBA375CB7CC}"/>
          </ac:spMkLst>
        </pc:spChg>
      </pc:sldChg>
      <pc:sldChg chg="modSp">
        <pc:chgData name="真史 山崎" userId="835a621e7e7284d9" providerId="LiveId" clId="{FFF79CBE-0344-4887-8247-DCFCB816CDF5}" dt="2023-10-03T21:46:15.396" v="1247" actId="6549"/>
        <pc:sldMkLst>
          <pc:docMk/>
          <pc:sldMk cId="394222349" sldId="257"/>
        </pc:sldMkLst>
        <pc:spChg chg="mod">
          <ac:chgData name="真史 山崎" userId="835a621e7e7284d9" providerId="LiveId" clId="{FFF79CBE-0344-4887-8247-DCFCB816CDF5}" dt="2023-10-03T21:46:15.396" v="1247" actId="6549"/>
          <ac:spMkLst>
            <pc:docMk/>
            <pc:sldMk cId="394222349" sldId="257"/>
            <ac:spMk id="3" creationId="{BE3C2F21-3859-0C43-72E2-101058727A87}"/>
          </ac:spMkLst>
        </pc:spChg>
        <pc:spChg chg="mod">
          <ac:chgData name="真史 山崎" userId="835a621e7e7284d9" providerId="LiveId" clId="{FFF79CBE-0344-4887-8247-DCFCB816CDF5}" dt="2023-10-03T21:45:26.686" v="1246" actId="20577"/>
          <ac:spMkLst>
            <pc:docMk/>
            <pc:sldMk cId="394222349" sldId="257"/>
            <ac:spMk id="5" creationId="{E432E0BB-8637-DDC0-4C15-3D7C82226B3E}"/>
          </ac:spMkLst>
        </pc:spChg>
      </pc:sldChg>
      <pc:sldChg chg="addSp modSp mod modAnim">
        <pc:chgData name="真史 山崎" userId="835a621e7e7284d9" providerId="LiveId" clId="{FFF79CBE-0344-4887-8247-DCFCB816CDF5}" dt="2023-10-03T21:47:15.707" v="1250"/>
        <pc:sldMkLst>
          <pc:docMk/>
          <pc:sldMk cId="2506789151" sldId="258"/>
        </pc:sldMkLst>
        <pc:spChg chg="mod">
          <ac:chgData name="真史 山崎" userId="835a621e7e7284d9" providerId="LiveId" clId="{FFF79CBE-0344-4887-8247-DCFCB816CDF5}" dt="2023-09-28T21:25:42.476" v="4" actId="20577"/>
          <ac:spMkLst>
            <pc:docMk/>
            <pc:sldMk cId="2506789151" sldId="258"/>
            <ac:spMk id="4" creationId="{59521216-B25F-60BE-6901-C5A1EFFFC0C7}"/>
          </ac:spMkLst>
        </pc:spChg>
        <pc:spChg chg="add mod">
          <ac:chgData name="真史 山崎" userId="835a621e7e7284d9" providerId="LiveId" clId="{FFF79CBE-0344-4887-8247-DCFCB816CDF5}" dt="2023-09-28T21:29:10.796" v="243" actId="164"/>
          <ac:spMkLst>
            <pc:docMk/>
            <pc:sldMk cId="2506789151" sldId="258"/>
            <ac:spMk id="9" creationId="{7179B605-6A37-22BE-AAC1-3139AD3EA67C}"/>
          </ac:spMkLst>
        </pc:spChg>
        <pc:grpChg chg="add mod">
          <ac:chgData name="真史 山崎" userId="835a621e7e7284d9" providerId="LiveId" clId="{FFF79CBE-0344-4887-8247-DCFCB816CDF5}" dt="2023-09-28T21:29:10.796" v="243" actId="164"/>
          <ac:grpSpMkLst>
            <pc:docMk/>
            <pc:sldMk cId="2506789151" sldId="258"/>
            <ac:grpSpMk id="10" creationId="{120086CF-B9ED-1886-48D4-2416C6AB77E8}"/>
          </ac:grpSpMkLst>
        </pc:grpChg>
        <pc:graphicFrameChg chg="mod">
          <ac:chgData name="真史 山崎" userId="835a621e7e7284d9" providerId="LiveId" clId="{FFF79CBE-0344-4887-8247-DCFCB816CDF5}" dt="2023-09-28T21:29:10.796" v="243" actId="164"/>
          <ac:graphicFrameMkLst>
            <pc:docMk/>
            <pc:sldMk cId="2506789151" sldId="258"/>
            <ac:graphicFrameMk id="7" creationId="{4CE23A50-9A09-D5DB-FA96-E74CC99C31B4}"/>
          </ac:graphicFrameMkLst>
        </pc:graphicFrameChg>
      </pc:sldChg>
      <pc:sldChg chg="modSp mod">
        <pc:chgData name="真史 山崎" userId="835a621e7e7284d9" providerId="LiveId" clId="{FFF79CBE-0344-4887-8247-DCFCB816CDF5}" dt="2023-10-01T21:26:29.006" v="688" actId="14100"/>
        <pc:sldMkLst>
          <pc:docMk/>
          <pc:sldMk cId="4153510578" sldId="260"/>
        </pc:sldMkLst>
        <pc:spChg chg="mod">
          <ac:chgData name="真史 山崎" userId="835a621e7e7284d9" providerId="LiveId" clId="{FFF79CBE-0344-4887-8247-DCFCB816CDF5}" dt="2023-10-01T21:26:29.006" v="688" actId="14100"/>
          <ac:spMkLst>
            <pc:docMk/>
            <pc:sldMk cId="4153510578" sldId="260"/>
            <ac:spMk id="2" creationId="{7E31EDCE-122C-FD85-E737-3786D6F854DE}"/>
          </ac:spMkLst>
        </pc:spChg>
      </pc:sldChg>
      <pc:sldChg chg="addSp delSp modSp mod delAnim modAnim">
        <pc:chgData name="真史 山崎" userId="835a621e7e7284d9" providerId="LiveId" clId="{FFF79CBE-0344-4887-8247-DCFCB816CDF5}" dt="2023-10-03T21:42:45.518" v="1238"/>
        <pc:sldMkLst>
          <pc:docMk/>
          <pc:sldMk cId="4009803862" sldId="261"/>
        </pc:sldMkLst>
        <pc:spChg chg="add del mod">
          <ac:chgData name="真史 山崎" userId="835a621e7e7284d9" providerId="LiveId" clId="{FFF79CBE-0344-4887-8247-DCFCB816CDF5}" dt="2023-10-03T21:37:29.840" v="1227" actId="478"/>
          <ac:spMkLst>
            <pc:docMk/>
            <pc:sldMk cId="4009803862" sldId="261"/>
            <ac:spMk id="9" creationId="{42FF3959-C95E-E95C-D4CC-AB97068FD305}"/>
          </ac:spMkLst>
        </pc:spChg>
        <pc:picChg chg="add del mod">
          <ac:chgData name="真史 山崎" userId="835a621e7e7284d9" providerId="LiveId" clId="{FFF79CBE-0344-4887-8247-DCFCB816CDF5}" dt="2023-10-03T21:37:38.221" v="1230" actId="478"/>
          <ac:picMkLst>
            <pc:docMk/>
            <pc:sldMk cId="4009803862" sldId="261"/>
            <ac:picMk id="4" creationId="{F993C585-42BA-3675-ADF3-7F50752BC807}"/>
          </ac:picMkLst>
        </pc:picChg>
        <pc:picChg chg="del">
          <ac:chgData name="真史 山崎" userId="835a621e7e7284d9" providerId="LiveId" clId="{FFF79CBE-0344-4887-8247-DCFCB816CDF5}" dt="2023-10-03T21:37:25.534" v="1226" actId="478"/>
          <ac:picMkLst>
            <pc:docMk/>
            <pc:sldMk cId="4009803862" sldId="261"/>
            <ac:picMk id="5" creationId="{44FA5024-8BAA-5FE3-7D2F-C26E4985A39B}"/>
          </ac:picMkLst>
        </pc:picChg>
        <pc:picChg chg="add mod">
          <ac:chgData name="真史 山崎" userId="835a621e7e7284d9" providerId="LiveId" clId="{FFF79CBE-0344-4887-8247-DCFCB816CDF5}" dt="2023-10-03T21:38:57.428" v="1234" actId="1076"/>
          <ac:picMkLst>
            <pc:docMk/>
            <pc:sldMk cId="4009803862" sldId="261"/>
            <ac:picMk id="11" creationId="{5CC54FD1-14FF-412A-F9BA-C59BB2A22CA0}"/>
          </ac:picMkLst>
        </pc:picChg>
      </pc:sldChg>
      <pc:sldChg chg="addSp delSp modSp mod delAnim modAnim">
        <pc:chgData name="真史 山崎" userId="835a621e7e7284d9" providerId="LiveId" clId="{FFF79CBE-0344-4887-8247-DCFCB816CDF5}" dt="2023-10-01T21:46:07.662" v="1212"/>
        <pc:sldMkLst>
          <pc:docMk/>
          <pc:sldMk cId="1551014967" sldId="263"/>
        </pc:sldMkLst>
        <pc:spChg chg="add mod">
          <ac:chgData name="真史 山崎" userId="835a621e7e7284d9" providerId="LiveId" clId="{FFF79CBE-0344-4887-8247-DCFCB816CDF5}" dt="2023-10-01T21:41:37.210" v="1149" actId="1076"/>
          <ac:spMkLst>
            <pc:docMk/>
            <pc:sldMk cId="1551014967" sldId="263"/>
            <ac:spMk id="8" creationId="{91D2984F-B51E-5E56-14BE-5C3EC9290550}"/>
          </ac:spMkLst>
        </pc:spChg>
        <pc:spChg chg="add mod">
          <ac:chgData name="真史 山崎" userId="835a621e7e7284d9" providerId="LiveId" clId="{FFF79CBE-0344-4887-8247-DCFCB816CDF5}" dt="2023-10-01T21:41:07.091" v="1148" actId="1076"/>
          <ac:spMkLst>
            <pc:docMk/>
            <pc:sldMk cId="1551014967" sldId="263"/>
            <ac:spMk id="10" creationId="{7A3ED225-8AD6-F204-FF74-96EFDF5D0876}"/>
          </ac:spMkLst>
        </pc:spChg>
        <pc:spChg chg="del">
          <ac:chgData name="真史 山崎" userId="835a621e7e7284d9" providerId="LiveId" clId="{FFF79CBE-0344-4887-8247-DCFCB816CDF5}" dt="2023-10-01T21:28:57.038" v="711" actId="478"/>
          <ac:spMkLst>
            <pc:docMk/>
            <pc:sldMk cId="1551014967" sldId="263"/>
            <ac:spMk id="18" creationId="{BD4C9092-7EFE-7450-C619-1EB88CD9F5D7}"/>
          </ac:spMkLst>
        </pc:spChg>
        <pc:spChg chg="del">
          <ac:chgData name="真史 山崎" userId="835a621e7e7284d9" providerId="LiveId" clId="{FFF79CBE-0344-4887-8247-DCFCB816CDF5}" dt="2023-10-01T21:28:58.719" v="712" actId="478"/>
          <ac:spMkLst>
            <pc:docMk/>
            <pc:sldMk cId="1551014967" sldId="263"/>
            <ac:spMk id="19" creationId="{6FAEC1DE-2B40-47B8-5DBF-647C9CC94D77}"/>
          </ac:spMkLst>
        </pc:spChg>
        <pc:spChg chg="mod">
          <ac:chgData name="真史 山崎" userId="835a621e7e7284d9" providerId="LiveId" clId="{FFF79CBE-0344-4887-8247-DCFCB816CDF5}" dt="2023-10-01T21:39:39.514" v="955" actId="6549"/>
          <ac:spMkLst>
            <pc:docMk/>
            <pc:sldMk cId="1551014967" sldId="263"/>
            <ac:spMk id="20" creationId="{56229BD9-68E3-9F1F-BB3F-AA28687754F9}"/>
          </ac:spMkLst>
        </pc:spChg>
        <pc:picChg chg="add mod">
          <ac:chgData name="真史 山崎" userId="835a621e7e7284d9" providerId="LiveId" clId="{FFF79CBE-0344-4887-8247-DCFCB816CDF5}" dt="2023-10-01T21:30:35.820" v="724" actId="1076"/>
          <ac:picMkLst>
            <pc:docMk/>
            <pc:sldMk cId="1551014967" sldId="263"/>
            <ac:picMk id="4" creationId="{39E1C407-565D-B28D-81D0-B9DA21E32E87}"/>
          </ac:picMkLst>
        </pc:picChg>
        <pc:picChg chg="add mod">
          <ac:chgData name="真史 山崎" userId="835a621e7e7284d9" providerId="LiveId" clId="{FFF79CBE-0344-4887-8247-DCFCB816CDF5}" dt="2023-10-01T21:30:32.549" v="723" actId="14100"/>
          <ac:picMkLst>
            <pc:docMk/>
            <pc:sldMk cId="1551014967" sldId="263"/>
            <ac:picMk id="6" creationId="{D3D2BC66-C8F3-1C9B-E98F-0784A8984485}"/>
          </ac:picMkLst>
        </pc:picChg>
        <pc:picChg chg="del">
          <ac:chgData name="真史 山崎" userId="835a621e7e7284d9" providerId="LiveId" clId="{FFF79CBE-0344-4887-8247-DCFCB816CDF5}" dt="2023-10-01T21:28:54.963" v="709" actId="478"/>
          <ac:picMkLst>
            <pc:docMk/>
            <pc:sldMk cId="1551014967" sldId="263"/>
            <ac:picMk id="7" creationId="{9A8CA3BF-F910-1D5A-044D-77AC8DBB3127}"/>
          </ac:picMkLst>
        </pc:picChg>
        <pc:picChg chg="del">
          <ac:chgData name="真史 山崎" userId="835a621e7e7284d9" providerId="LiveId" clId="{FFF79CBE-0344-4887-8247-DCFCB816CDF5}" dt="2023-10-01T21:28:59.942" v="713" actId="478"/>
          <ac:picMkLst>
            <pc:docMk/>
            <pc:sldMk cId="1551014967" sldId="263"/>
            <ac:picMk id="9" creationId="{A8E883BB-6ADD-3C7A-DFE8-93BEFA11C81F}"/>
          </ac:picMkLst>
        </pc:picChg>
        <pc:picChg chg="del">
          <ac:chgData name="真史 山崎" userId="835a621e7e7284d9" providerId="LiveId" clId="{FFF79CBE-0344-4887-8247-DCFCB816CDF5}" dt="2023-10-01T21:28:55.754" v="710" actId="478"/>
          <ac:picMkLst>
            <pc:docMk/>
            <pc:sldMk cId="1551014967" sldId="263"/>
            <ac:picMk id="11" creationId="{B40C40AC-1EDA-B305-575C-05F90477E68E}"/>
          </ac:picMkLst>
        </pc:picChg>
      </pc:sldChg>
      <pc:sldChg chg="addSp delSp modSp mod delAnim modAnim">
        <pc:chgData name="真史 山崎" userId="835a621e7e7284d9" providerId="LiveId" clId="{FFF79CBE-0344-4887-8247-DCFCB816CDF5}" dt="2023-10-01T21:46:47.733" v="1217"/>
        <pc:sldMkLst>
          <pc:docMk/>
          <pc:sldMk cId="1579262309" sldId="264"/>
        </pc:sldMkLst>
        <pc:spChg chg="del">
          <ac:chgData name="真史 山崎" userId="835a621e7e7284d9" providerId="LiveId" clId="{FFF79CBE-0344-4887-8247-DCFCB816CDF5}" dt="2023-10-01T21:31:29.281" v="731" actId="478"/>
          <ac:spMkLst>
            <pc:docMk/>
            <pc:sldMk cId="1579262309" sldId="264"/>
            <ac:spMk id="3" creationId="{F4144D36-0768-B552-B4E4-CBDE9A53CF85}"/>
          </ac:spMkLst>
        </pc:spChg>
        <pc:spChg chg="mod">
          <ac:chgData name="真史 山崎" userId="835a621e7e7284d9" providerId="LiveId" clId="{FFF79CBE-0344-4887-8247-DCFCB816CDF5}" dt="2023-10-01T21:42:58.557" v="1183" actId="1076"/>
          <ac:spMkLst>
            <pc:docMk/>
            <pc:sldMk cId="1579262309" sldId="264"/>
            <ac:spMk id="4" creationId="{58C5E4A2-6827-44F0-87F3-1497B030E1DB}"/>
          </ac:spMkLst>
        </pc:spChg>
        <pc:spChg chg="mod">
          <ac:chgData name="真史 山崎" userId="835a621e7e7284d9" providerId="LiveId" clId="{FFF79CBE-0344-4887-8247-DCFCB816CDF5}" dt="2023-10-01T21:43:02.419" v="1184" actId="1076"/>
          <ac:spMkLst>
            <pc:docMk/>
            <pc:sldMk cId="1579262309" sldId="264"/>
            <ac:spMk id="6" creationId="{F4BBC950-22E7-B6D0-CC61-87F892239CA6}"/>
          </ac:spMkLst>
        </pc:spChg>
        <pc:spChg chg="add del mod">
          <ac:chgData name="真史 山崎" userId="835a621e7e7284d9" providerId="LiveId" clId="{FFF79CBE-0344-4887-8247-DCFCB816CDF5}" dt="2023-10-01T21:31:26.529" v="729" actId="478"/>
          <ac:spMkLst>
            <pc:docMk/>
            <pc:sldMk cId="1579262309" sldId="264"/>
            <ac:spMk id="8" creationId="{18A7844A-44CB-782B-9D40-B4DE7CECBCB9}"/>
          </ac:spMkLst>
        </pc:spChg>
        <pc:spChg chg="add mod">
          <ac:chgData name="真史 山崎" userId="835a621e7e7284d9" providerId="LiveId" clId="{FFF79CBE-0344-4887-8247-DCFCB816CDF5}" dt="2023-10-01T21:43:23.845" v="1200" actId="20577"/>
          <ac:spMkLst>
            <pc:docMk/>
            <pc:sldMk cId="1579262309" sldId="264"/>
            <ac:spMk id="14" creationId="{FC730707-81E3-3865-1942-BD7C458493E6}"/>
          </ac:spMkLst>
        </pc:spChg>
        <pc:picChg chg="del">
          <ac:chgData name="真史 山崎" userId="835a621e7e7284d9" providerId="LiveId" clId="{FFF79CBE-0344-4887-8247-DCFCB816CDF5}" dt="2023-10-01T21:31:24.412" v="728" actId="478"/>
          <ac:picMkLst>
            <pc:docMk/>
            <pc:sldMk cId="1579262309" sldId="264"/>
            <ac:picMk id="5" creationId="{F563E569-EB8D-16A3-AB37-D633321FD58C}"/>
          </ac:picMkLst>
        </pc:picChg>
        <pc:picChg chg="add mod">
          <ac:chgData name="真史 山崎" userId="835a621e7e7284d9" providerId="LiveId" clId="{FFF79CBE-0344-4887-8247-DCFCB816CDF5}" dt="2023-10-01T21:42:51.645" v="1181" actId="14100"/>
          <ac:picMkLst>
            <pc:docMk/>
            <pc:sldMk cId="1579262309" sldId="264"/>
            <ac:picMk id="10" creationId="{D7F4290C-93F2-56A5-1C6A-CBB5C9317AD5}"/>
          </ac:picMkLst>
        </pc:picChg>
        <pc:picChg chg="add mod">
          <ac:chgData name="真史 山崎" userId="835a621e7e7284d9" providerId="LiveId" clId="{FFF79CBE-0344-4887-8247-DCFCB816CDF5}" dt="2023-10-01T21:42:54.629" v="1182" actId="14100"/>
          <ac:picMkLst>
            <pc:docMk/>
            <pc:sldMk cId="1579262309" sldId="264"/>
            <ac:picMk id="12" creationId="{F2B9978A-CD82-4A22-CAED-DC89FA38D190}"/>
          </ac:picMkLst>
        </pc:picChg>
        <pc:picChg chg="del">
          <ac:chgData name="真史 山崎" userId="835a621e7e7284d9" providerId="LiveId" clId="{FFF79CBE-0344-4887-8247-DCFCB816CDF5}" dt="2023-10-01T21:31:23.684" v="727" actId="478"/>
          <ac:picMkLst>
            <pc:docMk/>
            <pc:sldMk cId="1579262309" sldId="264"/>
            <ac:picMk id="13" creationId="{CF291D7A-6A66-12E5-E2E2-5BE18F92EF0A}"/>
          </ac:picMkLst>
        </pc:picChg>
        <pc:picChg chg="del">
          <ac:chgData name="真史 山崎" userId="835a621e7e7284d9" providerId="LiveId" clId="{FFF79CBE-0344-4887-8247-DCFCB816CDF5}" dt="2023-10-01T21:31:27.081" v="730" actId="478"/>
          <ac:picMkLst>
            <pc:docMk/>
            <pc:sldMk cId="1579262309" sldId="264"/>
            <ac:picMk id="15" creationId="{56E0410D-1893-440B-7106-B92877562518}"/>
          </ac:picMkLst>
        </pc:picChg>
      </pc:sldChg>
      <pc:sldChg chg="addSp delSp modSp mod delAnim modAnim">
        <pc:chgData name="真史 山崎" userId="835a621e7e7284d9" providerId="LiveId" clId="{FFF79CBE-0344-4887-8247-DCFCB816CDF5}" dt="2023-10-01T21:47:27.273" v="1219"/>
        <pc:sldMkLst>
          <pc:docMk/>
          <pc:sldMk cId="3909441912" sldId="265"/>
        </pc:sldMkLst>
        <pc:picChg chg="del mod">
          <ac:chgData name="真史 山崎" userId="835a621e7e7284d9" providerId="LiveId" clId="{FFF79CBE-0344-4887-8247-DCFCB816CDF5}" dt="2023-10-01T21:43:43.099" v="1202" actId="478"/>
          <ac:picMkLst>
            <pc:docMk/>
            <pc:sldMk cId="3909441912" sldId="265"/>
            <ac:picMk id="5" creationId="{2297A216-6F83-1D62-5AFF-347FD3215601}"/>
          </ac:picMkLst>
        </pc:picChg>
        <pc:picChg chg="add mod">
          <ac:chgData name="真史 山崎" userId="835a621e7e7284d9" providerId="LiveId" clId="{FFF79CBE-0344-4887-8247-DCFCB816CDF5}" dt="2023-10-01T21:44:07.300" v="1206" actId="1076"/>
          <ac:picMkLst>
            <pc:docMk/>
            <pc:sldMk cId="3909441912" sldId="265"/>
            <ac:picMk id="7" creationId="{0A550355-2EAD-E92C-C426-FC40B83382D8}"/>
          </ac:picMkLst>
        </pc:picChg>
      </pc:sldChg>
      <pc:sldChg chg="addSp delSp modSp mod modAnim">
        <pc:chgData name="真史 山崎" userId="835a621e7e7284d9" providerId="LiveId" clId="{FFF79CBE-0344-4887-8247-DCFCB816CDF5}" dt="2023-10-01T21:34:05.367" v="746"/>
        <pc:sldMkLst>
          <pc:docMk/>
          <pc:sldMk cId="3969916946" sldId="266"/>
        </pc:sldMkLst>
        <pc:spChg chg="mod">
          <ac:chgData name="真史 山崎" userId="835a621e7e7284d9" providerId="LiveId" clId="{FFF79CBE-0344-4887-8247-DCFCB816CDF5}" dt="2023-10-01T21:25:16.218" v="589" actId="1076"/>
          <ac:spMkLst>
            <pc:docMk/>
            <pc:sldMk cId="3969916946" sldId="266"/>
            <ac:spMk id="2" creationId="{B6564503-CAF1-4D62-E857-4A14EC57375F}"/>
          </ac:spMkLst>
        </pc:spChg>
        <pc:spChg chg="mod">
          <ac:chgData name="真史 山崎" userId="835a621e7e7284d9" providerId="LiveId" clId="{FFF79CBE-0344-4887-8247-DCFCB816CDF5}" dt="2023-10-01T21:25:13.170" v="588" actId="1076"/>
          <ac:spMkLst>
            <pc:docMk/>
            <pc:sldMk cId="3969916946" sldId="266"/>
            <ac:spMk id="3" creationId="{D72C608A-7DBB-11EB-47A6-E59B1273DE0A}"/>
          </ac:spMkLst>
        </pc:spChg>
        <pc:spChg chg="add mod">
          <ac:chgData name="真史 山崎" userId="835a621e7e7284d9" providerId="LiveId" clId="{FFF79CBE-0344-4887-8247-DCFCB816CDF5}" dt="2023-10-01T21:33:10.525" v="741" actId="20577"/>
          <ac:spMkLst>
            <pc:docMk/>
            <pc:sldMk cId="3969916946" sldId="266"/>
            <ac:spMk id="4" creationId="{70241F93-2F79-14C3-ABE6-42D265156290}"/>
          </ac:spMkLst>
        </pc:spChg>
        <pc:picChg chg="add del">
          <ac:chgData name="真史 山崎" userId="835a621e7e7284d9" providerId="LiveId" clId="{FFF79CBE-0344-4887-8247-DCFCB816CDF5}" dt="2023-10-01T21:24:17.863" v="582" actId="478"/>
          <ac:picMkLst>
            <pc:docMk/>
            <pc:sldMk cId="3969916946" sldId="266"/>
            <ac:picMk id="6" creationId="{39CD63E0-64F2-793C-9791-55D5A124DA0E}"/>
          </ac:picMkLst>
        </pc:picChg>
        <pc:picChg chg="add mod">
          <ac:chgData name="真史 山崎" userId="835a621e7e7284d9" providerId="LiveId" clId="{FFF79CBE-0344-4887-8247-DCFCB816CDF5}" dt="2023-10-01T21:25:19.510" v="590" actId="1076"/>
          <ac:picMkLst>
            <pc:docMk/>
            <pc:sldMk cId="3969916946" sldId="266"/>
            <ac:picMk id="8" creationId="{D95607CD-595B-A633-8134-1CF8607780B5}"/>
          </ac:picMkLst>
        </pc:picChg>
      </pc:sldChg>
      <pc:sldChg chg="new del">
        <pc:chgData name="真史 山崎" userId="835a621e7e7284d9" providerId="LiveId" clId="{FFF79CBE-0344-4887-8247-DCFCB816CDF5}" dt="2023-09-28T21:32:30.879" v="247" actId="2696"/>
        <pc:sldMkLst>
          <pc:docMk/>
          <pc:sldMk cId="2275970615" sldId="267"/>
        </pc:sldMkLst>
      </pc:sldChg>
      <pc:sldChg chg="addSp delSp modSp add mod delAnim modAnim">
        <pc:chgData name="真史 山崎" userId="835a621e7e7284d9" providerId="LiveId" clId="{FFF79CBE-0344-4887-8247-DCFCB816CDF5}" dt="2023-10-03T22:09:25.652" v="1486"/>
        <pc:sldMkLst>
          <pc:docMk/>
          <pc:sldMk cId="797592702" sldId="276"/>
        </pc:sldMkLst>
        <pc:spChg chg="mod">
          <ac:chgData name="真史 山崎" userId="835a621e7e7284d9" providerId="LiveId" clId="{FFF79CBE-0344-4887-8247-DCFCB816CDF5}" dt="2023-09-28T21:34:25.587" v="329" actId="20577"/>
          <ac:spMkLst>
            <pc:docMk/>
            <pc:sldMk cId="797592702" sldId="276"/>
            <ac:spMk id="2" creationId="{00000000-0000-0000-0000-000000000000}"/>
          </ac:spMkLst>
        </pc:spChg>
        <pc:spChg chg="mod">
          <ac:chgData name="真史 山崎" userId="835a621e7e7284d9" providerId="LiveId" clId="{FFF79CBE-0344-4887-8247-DCFCB816CDF5}" dt="2023-10-03T21:42:02.656" v="1236" actId="1076"/>
          <ac:spMkLst>
            <pc:docMk/>
            <pc:sldMk cId="797592702" sldId="276"/>
            <ac:spMk id="3" creationId="{00000000-0000-0000-0000-000000000000}"/>
          </ac:spMkLst>
        </pc:spChg>
        <pc:spChg chg="mod">
          <ac:chgData name="真史 山崎" userId="835a621e7e7284d9" providerId="LiveId" clId="{FFF79CBE-0344-4887-8247-DCFCB816CDF5}" dt="2023-10-03T21:31:34.046" v="1224" actId="20577"/>
          <ac:spMkLst>
            <pc:docMk/>
            <pc:sldMk cId="797592702" sldId="276"/>
            <ac:spMk id="4" creationId="{00000000-0000-0000-0000-000000000000}"/>
          </ac:spMkLst>
        </pc:spChg>
        <pc:spChg chg="add mod">
          <ac:chgData name="真史 山崎" userId="835a621e7e7284d9" providerId="LiveId" clId="{FFF79CBE-0344-4887-8247-DCFCB816CDF5}" dt="2023-10-03T22:07:04.921" v="1389" actId="164"/>
          <ac:spMkLst>
            <pc:docMk/>
            <pc:sldMk cId="797592702" sldId="276"/>
            <ac:spMk id="8" creationId="{0A03CE1D-8165-6FAE-F273-0328C8FF7B5E}"/>
          </ac:spMkLst>
        </pc:spChg>
        <pc:spChg chg="add mod">
          <ac:chgData name="真史 山崎" userId="835a621e7e7284d9" providerId="LiveId" clId="{FFF79CBE-0344-4887-8247-DCFCB816CDF5}" dt="2023-10-03T22:07:04.921" v="1389" actId="164"/>
          <ac:spMkLst>
            <pc:docMk/>
            <pc:sldMk cId="797592702" sldId="276"/>
            <ac:spMk id="9" creationId="{E75A1C53-A2AB-97F6-C533-531421B24FC3}"/>
          </ac:spMkLst>
        </pc:spChg>
        <pc:spChg chg="mod">
          <ac:chgData name="真史 山崎" userId="835a621e7e7284d9" providerId="LiveId" clId="{FFF79CBE-0344-4887-8247-DCFCB816CDF5}" dt="2023-09-28T21:37:22.749" v="335" actId="1076"/>
          <ac:spMkLst>
            <pc:docMk/>
            <pc:sldMk cId="797592702" sldId="276"/>
            <ac:spMk id="10" creationId="{7E93D4B6-9200-43EB-9FD9-FBD0624B17BC}"/>
          </ac:spMkLst>
        </pc:spChg>
        <pc:spChg chg="mod">
          <ac:chgData name="真史 山崎" userId="835a621e7e7284d9" providerId="LiveId" clId="{FFF79CBE-0344-4887-8247-DCFCB816CDF5}" dt="2023-09-28T21:37:22.749" v="335" actId="1076"/>
          <ac:spMkLst>
            <pc:docMk/>
            <pc:sldMk cId="797592702" sldId="276"/>
            <ac:spMk id="12" creationId="{55EA70C4-D7ED-428A-9706-EC826D15BDE7}"/>
          </ac:spMkLst>
        </pc:spChg>
        <pc:spChg chg="mod">
          <ac:chgData name="真史 山崎" userId="835a621e7e7284d9" providerId="LiveId" clId="{FFF79CBE-0344-4887-8247-DCFCB816CDF5}" dt="2023-09-28T21:37:22.749" v="335" actId="1076"/>
          <ac:spMkLst>
            <pc:docMk/>
            <pc:sldMk cId="797592702" sldId="276"/>
            <ac:spMk id="13" creationId="{A4D14DA5-999B-42B3-A526-3F6C43BF6619}"/>
          </ac:spMkLst>
        </pc:spChg>
        <pc:spChg chg="mod">
          <ac:chgData name="真史 山崎" userId="835a621e7e7284d9" providerId="LiveId" clId="{FFF79CBE-0344-4887-8247-DCFCB816CDF5}" dt="2023-09-28T21:37:22.749" v="335" actId="1076"/>
          <ac:spMkLst>
            <pc:docMk/>
            <pc:sldMk cId="797592702" sldId="276"/>
            <ac:spMk id="14" creationId="{D978A4B8-C530-47DB-8A09-50EF00DFF8B5}"/>
          </ac:spMkLst>
        </pc:spChg>
        <pc:spChg chg="mod">
          <ac:chgData name="真史 山崎" userId="835a621e7e7284d9" providerId="LiveId" clId="{FFF79CBE-0344-4887-8247-DCFCB816CDF5}" dt="2023-09-28T21:37:22.749" v="335" actId="1076"/>
          <ac:spMkLst>
            <pc:docMk/>
            <pc:sldMk cId="797592702" sldId="276"/>
            <ac:spMk id="15" creationId="{62065D6B-629E-4B19-9366-C219F92BBE87}"/>
          </ac:spMkLst>
        </pc:spChg>
        <pc:spChg chg="mod">
          <ac:chgData name="真史 山崎" userId="835a621e7e7284d9" providerId="LiveId" clId="{FFF79CBE-0344-4887-8247-DCFCB816CDF5}" dt="2023-09-28T21:37:22.749" v="335" actId="1076"/>
          <ac:spMkLst>
            <pc:docMk/>
            <pc:sldMk cId="797592702" sldId="276"/>
            <ac:spMk id="16" creationId="{E66FFE23-CBD6-47DC-888E-D4CBDD377530}"/>
          </ac:spMkLst>
        </pc:spChg>
        <pc:spChg chg="add mod">
          <ac:chgData name="真史 山崎" userId="835a621e7e7284d9" providerId="LiveId" clId="{FFF79CBE-0344-4887-8247-DCFCB816CDF5}" dt="2023-10-03T22:09:08.402" v="1484" actId="20577"/>
          <ac:spMkLst>
            <pc:docMk/>
            <pc:sldMk cId="797592702" sldId="276"/>
            <ac:spMk id="17" creationId="{C325366F-8373-AF23-22C4-584BF4AE4178}"/>
          </ac:spMkLst>
        </pc:spChg>
        <pc:grpChg chg="add mod">
          <ac:chgData name="真史 山崎" userId="835a621e7e7284d9" providerId="LiveId" clId="{FFF79CBE-0344-4887-8247-DCFCB816CDF5}" dt="2023-10-03T22:07:04.921" v="1389" actId="164"/>
          <ac:grpSpMkLst>
            <pc:docMk/>
            <pc:sldMk cId="797592702" sldId="276"/>
            <ac:grpSpMk id="11" creationId="{260FBFE5-98E8-736B-FD31-5AE76E1CDF30}"/>
          </ac:grpSpMkLst>
        </pc:grpChg>
        <pc:grpChg chg="add mod">
          <ac:chgData name="真史 山崎" userId="835a621e7e7284d9" providerId="LiveId" clId="{FFF79CBE-0344-4887-8247-DCFCB816CDF5}" dt="2023-10-03T22:08:41.158" v="1456" actId="164"/>
          <ac:grpSpMkLst>
            <pc:docMk/>
            <pc:sldMk cId="797592702" sldId="276"/>
            <ac:grpSpMk id="18" creationId="{6E091C7A-32E7-8323-D1A6-A8921AD637F3}"/>
          </ac:grpSpMkLst>
        </pc:grpChg>
        <pc:graphicFrameChg chg="del">
          <ac:chgData name="真史 山崎" userId="835a621e7e7284d9" providerId="LiveId" clId="{FFF79CBE-0344-4887-8247-DCFCB816CDF5}" dt="2023-09-28T21:35:53.236" v="331" actId="478"/>
          <ac:graphicFrameMkLst>
            <pc:docMk/>
            <pc:sldMk cId="797592702" sldId="276"/>
            <ac:graphicFrameMk id="21" creationId="{B2B60C40-E5D7-4EAD-8798-319571E981D6}"/>
          </ac:graphicFrameMkLst>
        </pc:graphicFrameChg>
        <pc:picChg chg="del mod">
          <ac:chgData name="真史 山崎" userId="835a621e7e7284d9" providerId="LiveId" clId="{FFF79CBE-0344-4887-8247-DCFCB816CDF5}" dt="2023-09-28T21:46:57.301" v="338" actId="478"/>
          <ac:picMkLst>
            <pc:docMk/>
            <pc:sldMk cId="797592702" sldId="276"/>
            <ac:picMk id="5" creationId="{23F3A791-0D36-43CA-AD98-5AE2FF21A62C}"/>
          </ac:picMkLst>
        </pc:picChg>
        <pc:picChg chg="add mod">
          <ac:chgData name="真史 山崎" userId="835a621e7e7284d9" providerId="LiveId" clId="{FFF79CBE-0344-4887-8247-DCFCB816CDF5}" dt="2023-10-03T22:08:41.158" v="1456" actId="164"/>
          <ac:picMkLst>
            <pc:docMk/>
            <pc:sldMk cId="797592702" sldId="276"/>
            <ac:picMk id="6" creationId="{494C5633-9C83-A485-9422-B70B691EEE19}"/>
          </ac:picMkLst>
        </pc:picChg>
        <pc:picChg chg="add del mod">
          <ac:chgData name="真史 山崎" userId="835a621e7e7284d9" providerId="LiveId" clId="{FFF79CBE-0344-4887-8247-DCFCB816CDF5}" dt="2023-10-03T22:05:45.634" v="1332" actId="1076"/>
          <ac:picMkLst>
            <pc:docMk/>
            <pc:sldMk cId="797592702" sldId="276"/>
            <ac:picMk id="7" creationId="{79819D1E-8B95-5164-6043-1199A8777A9E}"/>
          </ac:picMkLst>
        </pc:picChg>
        <pc:picChg chg="del">
          <ac:chgData name="真史 山崎" userId="835a621e7e7284d9" providerId="LiveId" clId="{FFF79CBE-0344-4887-8247-DCFCB816CDF5}" dt="2023-09-28T21:35:50.071" v="330" actId="478"/>
          <ac:picMkLst>
            <pc:docMk/>
            <pc:sldMk cId="797592702" sldId="276"/>
            <ac:picMk id="22" creationId="{6955CED2-FFC7-4805-971D-CDBA456075B8}"/>
          </ac:picMkLst>
        </pc:picChg>
      </pc:sldChg>
      <pc:sldChg chg="add del">
        <pc:chgData name="真史 山崎" userId="835a621e7e7284d9" providerId="LiveId" clId="{FFF79CBE-0344-4887-8247-DCFCB816CDF5}" dt="2023-09-28T21:32:35.041" v="248" actId="2696"/>
        <pc:sldMkLst>
          <pc:docMk/>
          <pc:sldMk cId="1987170492" sldId="277"/>
        </pc:sldMkLst>
      </pc:sldChg>
      <pc:sldChg chg="new del">
        <pc:chgData name="真史 山崎" userId="835a621e7e7284d9" providerId="LiveId" clId="{FFF79CBE-0344-4887-8247-DCFCB816CDF5}" dt="2023-10-01T21:27:20.116" v="690" actId="47"/>
        <pc:sldMkLst>
          <pc:docMk/>
          <pc:sldMk cId="4026839587" sldId="277"/>
        </pc:sldMkLst>
      </pc:sldChg>
      <pc:sldChg chg="addSp delSp modSp mod ord delAnim modAnim">
        <pc:chgData name="真史 山崎" userId="835a621e7e7284d9" providerId="LiveId" clId="{FFF79CBE-0344-4887-8247-DCFCB816CDF5}" dt="2023-10-01T21:37:23.580" v="761"/>
        <pc:sldMkLst>
          <pc:docMk/>
          <pc:sldMk cId="3046546304" sldId="278"/>
        </pc:sldMkLst>
        <pc:spChg chg="mod">
          <ac:chgData name="真史 山崎" userId="835a621e7e7284d9" providerId="LiveId" clId="{FFF79CBE-0344-4887-8247-DCFCB816CDF5}" dt="2023-10-01T21:37:03.770" v="757" actId="20577"/>
          <ac:spMkLst>
            <pc:docMk/>
            <pc:sldMk cId="3046546304" sldId="278"/>
            <ac:spMk id="2" creationId="{8FAF358B-145B-F861-9B10-095247B1537D}"/>
          </ac:spMkLst>
        </pc:spChg>
        <pc:spChg chg="mod">
          <ac:chgData name="真史 山崎" userId="835a621e7e7284d9" providerId="LiveId" clId="{FFF79CBE-0344-4887-8247-DCFCB816CDF5}" dt="2023-10-01T21:27:56.687" v="698" actId="1076"/>
          <ac:spMkLst>
            <pc:docMk/>
            <pc:sldMk cId="3046546304" sldId="278"/>
            <ac:spMk id="18" creationId="{BD4C9092-7EFE-7450-C619-1EB88CD9F5D7}"/>
          </ac:spMkLst>
        </pc:spChg>
        <pc:spChg chg="mod">
          <ac:chgData name="真史 山崎" userId="835a621e7e7284d9" providerId="LiveId" clId="{FFF79CBE-0344-4887-8247-DCFCB816CDF5}" dt="2023-10-01T21:28:35.485" v="706" actId="1076"/>
          <ac:spMkLst>
            <pc:docMk/>
            <pc:sldMk cId="3046546304" sldId="278"/>
            <ac:spMk id="19" creationId="{6FAEC1DE-2B40-47B8-5DBF-647C9CC94D77}"/>
          </ac:spMkLst>
        </pc:spChg>
        <pc:spChg chg="del">
          <ac:chgData name="真史 山崎" userId="835a621e7e7284d9" providerId="LiveId" clId="{FFF79CBE-0344-4887-8247-DCFCB816CDF5}" dt="2023-10-01T21:28:05.599" v="700" actId="478"/>
          <ac:spMkLst>
            <pc:docMk/>
            <pc:sldMk cId="3046546304" sldId="278"/>
            <ac:spMk id="20" creationId="{56229BD9-68E3-9F1F-BB3F-AA28687754F9}"/>
          </ac:spMkLst>
        </pc:spChg>
        <pc:picChg chg="add mod">
          <ac:chgData name="真史 山崎" userId="835a621e7e7284d9" providerId="LiveId" clId="{FFF79CBE-0344-4887-8247-DCFCB816CDF5}" dt="2023-10-01T21:28:00.051" v="699" actId="1076"/>
          <ac:picMkLst>
            <pc:docMk/>
            <pc:sldMk cId="3046546304" sldId="278"/>
            <ac:picMk id="4" creationId="{80C39441-076E-D5D9-F1FF-11D8214C9C54}"/>
          </ac:picMkLst>
        </pc:picChg>
        <pc:picChg chg="add mod">
          <ac:chgData name="真史 山崎" userId="835a621e7e7284d9" providerId="LiveId" clId="{FFF79CBE-0344-4887-8247-DCFCB816CDF5}" dt="2023-10-01T21:28:26.889" v="705" actId="14100"/>
          <ac:picMkLst>
            <pc:docMk/>
            <pc:sldMk cId="3046546304" sldId="278"/>
            <ac:picMk id="6" creationId="{45A7C2EC-5724-C392-111F-CCB40C8C8FF7}"/>
          </ac:picMkLst>
        </pc:picChg>
        <pc:picChg chg="del">
          <ac:chgData name="真史 山崎" userId="835a621e7e7284d9" providerId="LiveId" clId="{FFF79CBE-0344-4887-8247-DCFCB816CDF5}" dt="2023-10-01T21:27:28.324" v="691" actId="478"/>
          <ac:picMkLst>
            <pc:docMk/>
            <pc:sldMk cId="3046546304" sldId="278"/>
            <ac:picMk id="7" creationId="{9A8CA3BF-F910-1D5A-044D-77AC8DBB3127}"/>
          </ac:picMkLst>
        </pc:picChg>
        <pc:picChg chg="del">
          <ac:chgData name="真史 山崎" userId="835a621e7e7284d9" providerId="LiveId" clId="{FFF79CBE-0344-4887-8247-DCFCB816CDF5}" dt="2023-10-01T21:27:29.836" v="693" actId="478"/>
          <ac:picMkLst>
            <pc:docMk/>
            <pc:sldMk cId="3046546304" sldId="278"/>
            <ac:picMk id="9" creationId="{A8E883BB-6ADD-3C7A-DFE8-93BEFA11C81F}"/>
          </ac:picMkLst>
        </pc:picChg>
        <pc:picChg chg="del">
          <ac:chgData name="真史 山崎" userId="835a621e7e7284d9" providerId="LiveId" clId="{FFF79CBE-0344-4887-8247-DCFCB816CDF5}" dt="2023-10-01T21:27:29.061" v="692" actId="478"/>
          <ac:picMkLst>
            <pc:docMk/>
            <pc:sldMk cId="3046546304" sldId="278"/>
            <ac:picMk id="11" creationId="{B40C40AC-1EDA-B305-575C-05F90477E68E}"/>
          </ac:picMkLst>
        </pc:pic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4B1159-3376-449B-8D0B-4D32E1B77F9B}" type="datetimeFigureOut">
              <a:rPr kumimoji="1" lang="ja-JP" altLang="en-US" smtClean="0"/>
              <a:t>2023/10/10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3D918A-70BB-4B39-BED5-98EF01FB6841}" type="slidenum">
              <a:rPr kumimoji="1" lang="ja-JP" altLang="en-US" smtClean="0"/>
              <a:t>‹#›</a:t>
            </a:fld>
            <a:endParaRPr kumimoji="1" lang="ja-JP" altLang="en-US"/>
          </a:p>
        </p:txBody>
      </p:sp>
    </p:spTree>
    <p:extLst>
      <p:ext uri="{BB962C8B-B14F-4D97-AF65-F5344CB8AC3E}">
        <p14:creationId xmlns:p14="http://schemas.microsoft.com/office/powerpoint/2010/main" val="10354350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a:latin typeface="HG丸ｺﾞｼｯｸM-PRO" panose="020F0600000000000000" pitchFamily="50" charset="-128"/>
                <a:ea typeface="HG丸ｺﾞｼｯｸM-PRO" panose="020F0600000000000000" pitchFamily="50" charset="-128"/>
              </a:rPr>
              <a:t>データの中に極端に離れた値があるかどうかによって、データの範囲は大きく変わる。そこで、データの中央値近くの値を取り出して散らばり度合いを比較するのに有効</a:t>
            </a:r>
          </a:p>
          <a:p>
            <a:endParaRPr kumimoji="1" lang="ja-JP" altLang="en-US" dirty="0"/>
          </a:p>
        </p:txBody>
      </p:sp>
      <p:sp>
        <p:nvSpPr>
          <p:cNvPr id="4" name="スライド番号プレースホルダー 3"/>
          <p:cNvSpPr>
            <a:spLocks noGrp="1"/>
          </p:cNvSpPr>
          <p:nvPr>
            <p:ph type="sldNum" sz="quarter" idx="10"/>
          </p:nvPr>
        </p:nvSpPr>
        <p:spPr/>
        <p:txBody>
          <a:bodyPr/>
          <a:lstStyle/>
          <a:p>
            <a:fld id="{414DE34A-96E4-48C5-B681-7CBDFC832C0A}" type="slidenum">
              <a:rPr kumimoji="1" lang="ja-JP" altLang="en-US" smtClean="0"/>
              <a:t>7</a:t>
            </a:fld>
            <a:endParaRPr kumimoji="1" lang="ja-JP" altLang="en-US"/>
          </a:p>
        </p:txBody>
      </p:sp>
    </p:spTree>
    <p:extLst>
      <p:ext uri="{BB962C8B-B14F-4D97-AF65-F5344CB8AC3E}">
        <p14:creationId xmlns:p14="http://schemas.microsoft.com/office/powerpoint/2010/main" val="28583686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ja-JP" altLang="en-US"/>
              <a:t>マスター タイトルの書式設定</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10/10/2023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10/10/2023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ja-JP" altLang="en-US"/>
              <a:t>マスター タイトルの書式設定</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dirty="0"/>
              <a:pPr/>
              <a:t>10/10/2023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dirty="0"/>
              <a:pPr/>
              <a:t>10/10/2023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ja-JP" altLang="en-US"/>
              <a:t>マスター タイトルの書式設定</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ja-JP" altLang="en-US"/>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dirty="0"/>
              <a:pPr/>
              <a:t>10/10/2023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1BEF0D-F0BB-DE4B-95CE-6DB70DBA9567}" type="datetimeFigureOut">
              <a:rPr lang="en-US" dirty="0"/>
              <a:pPr/>
              <a:t>10/10/2023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10/10/2023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10/10/2023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10/10/2023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ja-JP" altLang="en-US"/>
              <a:t>マスター タイトルの書式設定</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dirty="0"/>
              <a:pPr/>
              <a:t>10/10/2023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1BEF0D-F0BB-DE4B-95CE-6DB70DBA9567}" type="datetimeFigureOut">
              <a:rPr lang="en-US" dirty="0"/>
              <a:pPr/>
              <a:t>10/10/2023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10/10/2023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51B771-CDC0-3C0F-636A-6030C0730422}"/>
              </a:ext>
            </a:extLst>
          </p:cNvPr>
          <p:cNvSpPr>
            <a:spLocks noGrp="1"/>
          </p:cNvSpPr>
          <p:nvPr>
            <p:ph type="ctrTitle"/>
          </p:nvPr>
        </p:nvSpPr>
        <p:spPr>
          <a:xfrm>
            <a:off x="2325053" y="777240"/>
            <a:ext cx="8915399" cy="2262781"/>
          </a:xfrm>
        </p:spPr>
        <p:txBody>
          <a:bodyPr>
            <a:normAutofit/>
          </a:bodyPr>
          <a:lstStyle/>
          <a:p>
            <a:r>
              <a:rPr lang="ja-JP" altLang="en-US" dirty="0"/>
              <a:t>統計ソフト「</a:t>
            </a:r>
            <a:r>
              <a:rPr lang="en-US" altLang="ja-JP" dirty="0"/>
              <a:t>CODAP</a:t>
            </a:r>
            <a:r>
              <a:rPr lang="ja-JP" altLang="en-US" dirty="0"/>
              <a:t>」を活用した統計処理の手法</a:t>
            </a:r>
            <a:endParaRPr kumimoji="1" lang="ja-JP" altLang="en-US" dirty="0"/>
          </a:p>
        </p:txBody>
      </p:sp>
      <p:sp>
        <p:nvSpPr>
          <p:cNvPr id="3" name="字幕 2">
            <a:extLst>
              <a:ext uri="{FF2B5EF4-FFF2-40B4-BE49-F238E27FC236}">
                <a16:creationId xmlns:a16="http://schemas.microsoft.com/office/drawing/2014/main" id="{DAD71E13-4659-2CC5-A923-4F1330D0EA7D}"/>
              </a:ext>
            </a:extLst>
          </p:cNvPr>
          <p:cNvSpPr>
            <a:spLocks noGrp="1"/>
          </p:cNvSpPr>
          <p:nvPr>
            <p:ph type="subTitle" idx="1"/>
          </p:nvPr>
        </p:nvSpPr>
        <p:spPr>
          <a:xfrm>
            <a:off x="6271641" y="5746569"/>
            <a:ext cx="5315267" cy="668381"/>
          </a:xfrm>
        </p:spPr>
        <p:txBody>
          <a:bodyPr>
            <a:normAutofit/>
          </a:bodyPr>
          <a:lstStyle/>
          <a:p>
            <a:r>
              <a:rPr kumimoji="1" lang="ja-JP" altLang="en-US" sz="2400" dirty="0"/>
              <a:t>大阪市立大正東中学校</a:t>
            </a:r>
            <a:r>
              <a:rPr lang="ja-JP" altLang="en-US" sz="2400" dirty="0"/>
              <a:t>　山﨑　真史</a:t>
            </a:r>
            <a:endParaRPr kumimoji="1" lang="en-US" altLang="ja-JP" sz="2400" dirty="0"/>
          </a:p>
        </p:txBody>
      </p:sp>
      <p:sp>
        <p:nvSpPr>
          <p:cNvPr id="4" name="タイトル 1">
            <a:extLst>
              <a:ext uri="{FF2B5EF4-FFF2-40B4-BE49-F238E27FC236}">
                <a16:creationId xmlns:a16="http://schemas.microsoft.com/office/drawing/2014/main" id="{C20C1523-8D55-B237-D4D7-1FBA375CB7CC}"/>
              </a:ext>
            </a:extLst>
          </p:cNvPr>
          <p:cNvSpPr txBox="1">
            <a:spLocks/>
          </p:cNvSpPr>
          <p:nvPr/>
        </p:nvSpPr>
        <p:spPr>
          <a:xfrm>
            <a:off x="2325052" y="3040021"/>
            <a:ext cx="8915399" cy="777959"/>
          </a:xfrm>
          <a:prstGeom prst="rect">
            <a:avLst/>
          </a:prstGeom>
        </p:spPr>
        <p:txBody>
          <a:bodyPr vert="horz" lIns="91440" tIns="45720" rIns="91440" bIns="45720" rtlCol="0" anchor="b">
            <a:normAutofit/>
          </a:bodyPr>
          <a:lstStyle>
            <a:lvl1pPr algn="l" defTabSz="457200" rtl="0" eaLnBrk="1" latinLnBrk="0" hangingPunct="1">
              <a:spcBef>
                <a:spcPct val="0"/>
              </a:spcBef>
              <a:buNone/>
              <a:defRPr kumimoji="1" sz="54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3200" dirty="0"/>
              <a:t>～</a:t>
            </a:r>
            <a:r>
              <a:rPr lang="en-US" altLang="ja-JP" sz="3200" dirty="0"/>
              <a:t>2023</a:t>
            </a:r>
            <a:r>
              <a:rPr lang="ja-JP" altLang="en-US" sz="3200" dirty="0"/>
              <a:t>年</a:t>
            </a:r>
            <a:r>
              <a:rPr lang="en-US" altLang="ja-JP" sz="3200" dirty="0"/>
              <a:t>8</a:t>
            </a:r>
            <a:r>
              <a:rPr lang="ja-JP" altLang="en-US" sz="3200" dirty="0"/>
              <a:t>月最も暑かった県庁所在地は？～</a:t>
            </a:r>
          </a:p>
        </p:txBody>
      </p:sp>
    </p:spTree>
    <p:extLst>
      <p:ext uri="{BB962C8B-B14F-4D97-AF65-F5344CB8AC3E}">
        <p14:creationId xmlns:p14="http://schemas.microsoft.com/office/powerpoint/2010/main" val="10652891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AF358B-145B-F861-9B10-095247B1537D}"/>
              </a:ext>
            </a:extLst>
          </p:cNvPr>
          <p:cNvSpPr>
            <a:spLocks noGrp="1"/>
          </p:cNvSpPr>
          <p:nvPr>
            <p:ph type="title"/>
          </p:nvPr>
        </p:nvSpPr>
        <p:spPr>
          <a:xfrm>
            <a:off x="1640156" y="270408"/>
            <a:ext cx="8911687" cy="676370"/>
          </a:xfrm>
        </p:spPr>
        <p:txBody>
          <a:bodyPr>
            <a:normAutofit fontScale="90000"/>
          </a:bodyPr>
          <a:lstStyle/>
          <a:p>
            <a:r>
              <a:rPr lang="ja-JP" altLang="en-US" dirty="0"/>
              <a:t>各地域のデータを箱ひげ図で表示してみると</a:t>
            </a:r>
            <a:r>
              <a:rPr lang="en-US" altLang="ja-JP" dirty="0"/>
              <a:t>…</a:t>
            </a:r>
            <a:endParaRPr kumimoji="1" lang="ja-JP" altLang="en-US" dirty="0"/>
          </a:p>
        </p:txBody>
      </p:sp>
      <p:sp>
        <p:nvSpPr>
          <p:cNvPr id="18" name="テキスト ボックス 17">
            <a:extLst>
              <a:ext uri="{FF2B5EF4-FFF2-40B4-BE49-F238E27FC236}">
                <a16:creationId xmlns:a16="http://schemas.microsoft.com/office/drawing/2014/main" id="{BD4C9092-7EFE-7450-C619-1EB88CD9F5D7}"/>
              </a:ext>
            </a:extLst>
          </p:cNvPr>
          <p:cNvSpPr txBox="1"/>
          <p:nvPr/>
        </p:nvSpPr>
        <p:spPr>
          <a:xfrm>
            <a:off x="1105746" y="6402926"/>
            <a:ext cx="3535680" cy="369332"/>
          </a:xfrm>
          <a:prstGeom prst="rect">
            <a:avLst/>
          </a:prstGeom>
          <a:noFill/>
        </p:spPr>
        <p:txBody>
          <a:bodyPr wrap="square" rtlCol="0">
            <a:spAutoFit/>
          </a:bodyPr>
          <a:lstStyle/>
          <a:p>
            <a:r>
              <a:rPr kumimoji="1" lang="ja-JP" altLang="en-US" dirty="0"/>
              <a:t>👉秋田が一番暑いと言えそうだ</a:t>
            </a:r>
          </a:p>
        </p:txBody>
      </p:sp>
      <p:sp>
        <p:nvSpPr>
          <p:cNvPr id="19" name="テキスト ボックス 18">
            <a:extLst>
              <a:ext uri="{FF2B5EF4-FFF2-40B4-BE49-F238E27FC236}">
                <a16:creationId xmlns:a16="http://schemas.microsoft.com/office/drawing/2014/main" id="{6FAEC1DE-2B40-47B8-5DBF-647C9CC94D77}"/>
              </a:ext>
            </a:extLst>
          </p:cNvPr>
          <p:cNvSpPr txBox="1"/>
          <p:nvPr/>
        </p:nvSpPr>
        <p:spPr>
          <a:xfrm>
            <a:off x="6673427" y="6402926"/>
            <a:ext cx="3535680" cy="369332"/>
          </a:xfrm>
          <a:prstGeom prst="rect">
            <a:avLst/>
          </a:prstGeom>
          <a:noFill/>
        </p:spPr>
        <p:txBody>
          <a:bodyPr wrap="square" rtlCol="0">
            <a:spAutoFit/>
          </a:bodyPr>
          <a:lstStyle/>
          <a:p>
            <a:r>
              <a:rPr kumimoji="1" lang="ja-JP" altLang="en-US" dirty="0"/>
              <a:t>👉新潟が一番暑いと言えそうだ</a:t>
            </a:r>
          </a:p>
        </p:txBody>
      </p:sp>
      <p:pic>
        <p:nvPicPr>
          <p:cNvPr id="4" name="図 3">
            <a:extLst>
              <a:ext uri="{FF2B5EF4-FFF2-40B4-BE49-F238E27FC236}">
                <a16:creationId xmlns:a16="http://schemas.microsoft.com/office/drawing/2014/main" id="{80C39441-076E-D5D9-F1FF-11D8214C9C54}"/>
              </a:ext>
            </a:extLst>
          </p:cNvPr>
          <p:cNvPicPr>
            <a:picLocks noChangeAspect="1"/>
          </p:cNvPicPr>
          <p:nvPr/>
        </p:nvPicPr>
        <p:blipFill>
          <a:blip r:embed="rId2"/>
          <a:stretch>
            <a:fillRect/>
          </a:stretch>
        </p:blipFill>
        <p:spPr>
          <a:xfrm>
            <a:off x="789517" y="1130454"/>
            <a:ext cx="5086350" cy="5001578"/>
          </a:xfrm>
          <a:prstGeom prst="rect">
            <a:avLst/>
          </a:prstGeom>
        </p:spPr>
      </p:pic>
      <p:pic>
        <p:nvPicPr>
          <p:cNvPr id="6" name="図 5">
            <a:extLst>
              <a:ext uri="{FF2B5EF4-FFF2-40B4-BE49-F238E27FC236}">
                <a16:creationId xmlns:a16="http://schemas.microsoft.com/office/drawing/2014/main" id="{45A7C2EC-5724-C392-111F-CCB40C8C8FF7}"/>
              </a:ext>
            </a:extLst>
          </p:cNvPr>
          <p:cNvPicPr>
            <a:picLocks noChangeAspect="1"/>
          </p:cNvPicPr>
          <p:nvPr/>
        </p:nvPicPr>
        <p:blipFill>
          <a:blip r:embed="rId3"/>
          <a:stretch>
            <a:fillRect/>
          </a:stretch>
        </p:blipFill>
        <p:spPr>
          <a:xfrm>
            <a:off x="6366933" y="1130454"/>
            <a:ext cx="5086351" cy="5001578"/>
          </a:xfrm>
          <a:prstGeom prst="rect">
            <a:avLst/>
          </a:prstGeom>
        </p:spPr>
      </p:pic>
    </p:spTree>
    <p:extLst>
      <p:ext uri="{BB962C8B-B14F-4D97-AF65-F5344CB8AC3E}">
        <p14:creationId xmlns:p14="http://schemas.microsoft.com/office/powerpoint/2010/main" val="3046546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AF358B-145B-F861-9B10-095247B1537D}"/>
              </a:ext>
            </a:extLst>
          </p:cNvPr>
          <p:cNvSpPr>
            <a:spLocks noGrp="1"/>
          </p:cNvSpPr>
          <p:nvPr>
            <p:ph type="title"/>
          </p:nvPr>
        </p:nvSpPr>
        <p:spPr>
          <a:xfrm>
            <a:off x="1640156" y="270408"/>
            <a:ext cx="8911687" cy="676370"/>
          </a:xfrm>
        </p:spPr>
        <p:txBody>
          <a:bodyPr>
            <a:normAutofit fontScale="90000"/>
          </a:bodyPr>
          <a:lstStyle/>
          <a:p>
            <a:r>
              <a:rPr lang="ja-JP" altLang="en-US" dirty="0"/>
              <a:t>各地域のデータを箱ひげ図を表示してみると</a:t>
            </a:r>
            <a:r>
              <a:rPr lang="en-US" altLang="ja-JP" dirty="0"/>
              <a:t>…</a:t>
            </a:r>
            <a:endParaRPr kumimoji="1" lang="ja-JP" altLang="en-US" dirty="0"/>
          </a:p>
        </p:txBody>
      </p:sp>
      <p:sp>
        <p:nvSpPr>
          <p:cNvPr id="20" name="テキスト ボックス 19">
            <a:extLst>
              <a:ext uri="{FF2B5EF4-FFF2-40B4-BE49-F238E27FC236}">
                <a16:creationId xmlns:a16="http://schemas.microsoft.com/office/drawing/2014/main" id="{56229BD9-68E3-9F1F-BB3F-AA28687754F9}"/>
              </a:ext>
            </a:extLst>
          </p:cNvPr>
          <p:cNvSpPr txBox="1"/>
          <p:nvPr/>
        </p:nvSpPr>
        <p:spPr>
          <a:xfrm>
            <a:off x="428414" y="6042451"/>
            <a:ext cx="5667586" cy="923330"/>
          </a:xfrm>
          <a:prstGeom prst="rect">
            <a:avLst/>
          </a:prstGeom>
          <a:noFill/>
        </p:spPr>
        <p:txBody>
          <a:bodyPr wrap="square" rtlCol="0">
            <a:spAutoFit/>
          </a:bodyPr>
          <a:lstStyle/>
          <a:p>
            <a:r>
              <a:rPr kumimoji="1" lang="ja-JP" altLang="en-US" dirty="0"/>
              <a:t>👉中央値は福井富山は同じ　平均値が富山の方が高いので、今回は富山が一番暑いとする</a:t>
            </a:r>
            <a:endParaRPr kumimoji="1" lang="en-US" altLang="ja-JP" dirty="0"/>
          </a:p>
          <a:p>
            <a:endParaRPr kumimoji="1" lang="ja-JP" altLang="en-US" dirty="0"/>
          </a:p>
        </p:txBody>
      </p:sp>
      <p:pic>
        <p:nvPicPr>
          <p:cNvPr id="4" name="図 3">
            <a:extLst>
              <a:ext uri="{FF2B5EF4-FFF2-40B4-BE49-F238E27FC236}">
                <a16:creationId xmlns:a16="http://schemas.microsoft.com/office/drawing/2014/main" id="{39E1C407-565D-B28D-81D0-B9DA21E32E87}"/>
              </a:ext>
            </a:extLst>
          </p:cNvPr>
          <p:cNvPicPr>
            <a:picLocks noChangeAspect="1"/>
          </p:cNvPicPr>
          <p:nvPr/>
        </p:nvPicPr>
        <p:blipFill>
          <a:blip r:embed="rId2"/>
          <a:stretch>
            <a:fillRect/>
          </a:stretch>
        </p:blipFill>
        <p:spPr>
          <a:xfrm>
            <a:off x="457200" y="904014"/>
            <a:ext cx="5477933" cy="5049969"/>
          </a:xfrm>
          <a:prstGeom prst="rect">
            <a:avLst/>
          </a:prstGeom>
        </p:spPr>
      </p:pic>
      <p:pic>
        <p:nvPicPr>
          <p:cNvPr id="6" name="図 5">
            <a:extLst>
              <a:ext uri="{FF2B5EF4-FFF2-40B4-BE49-F238E27FC236}">
                <a16:creationId xmlns:a16="http://schemas.microsoft.com/office/drawing/2014/main" id="{D3D2BC66-C8F3-1C9B-E98F-0784A8984485}"/>
              </a:ext>
            </a:extLst>
          </p:cNvPr>
          <p:cNvPicPr>
            <a:picLocks noChangeAspect="1"/>
          </p:cNvPicPr>
          <p:nvPr/>
        </p:nvPicPr>
        <p:blipFill>
          <a:blip r:embed="rId3"/>
          <a:stretch>
            <a:fillRect/>
          </a:stretch>
        </p:blipFill>
        <p:spPr>
          <a:xfrm>
            <a:off x="6460066" y="904015"/>
            <a:ext cx="5135562" cy="5049969"/>
          </a:xfrm>
          <a:prstGeom prst="rect">
            <a:avLst/>
          </a:prstGeom>
        </p:spPr>
      </p:pic>
      <p:sp>
        <p:nvSpPr>
          <p:cNvPr id="8" name="テキスト ボックス 7">
            <a:extLst>
              <a:ext uri="{FF2B5EF4-FFF2-40B4-BE49-F238E27FC236}">
                <a16:creationId xmlns:a16="http://schemas.microsoft.com/office/drawing/2014/main" id="{91D2984F-B51E-5E56-14BE-5C3EC9290550}"/>
              </a:ext>
            </a:extLst>
          </p:cNvPr>
          <p:cNvSpPr txBox="1"/>
          <p:nvPr/>
        </p:nvSpPr>
        <p:spPr>
          <a:xfrm>
            <a:off x="6551506" y="6042451"/>
            <a:ext cx="3535680" cy="369332"/>
          </a:xfrm>
          <a:prstGeom prst="rect">
            <a:avLst/>
          </a:prstGeom>
          <a:noFill/>
        </p:spPr>
        <p:txBody>
          <a:bodyPr wrap="square" rtlCol="0">
            <a:spAutoFit/>
          </a:bodyPr>
          <a:lstStyle/>
          <a:p>
            <a:r>
              <a:rPr kumimoji="1" lang="ja-JP" altLang="en-US" dirty="0"/>
              <a:t>👉京都が一番暑いと言えそうだ</a:t>
            </a:r>
          </a:p>
        </p:txBody>
      </p:sp>
      <p:sp>
        <p:nvSpPr>
          <p:cNvPr id="10" name="テキスト ボックス 9">
            <a:extLst>
              <a:ext uri="{FF2B5EF4-FFF2-40B4-BE49-F238E27FC236}">
                <a16:creationId xmlns:a16="http://schemas.microsoft.com/office/drawing/2014/main" id="{7A3ED225-8AD6-F204-FF74-96EFDF5D0876}"/>
              </a:ext>
            </a:extLst>
          </p:cNvPr>
          <p:cNvSpPr txBox="1"/>
          <p:nvPr/>
        </p:nvSpPr>
        <p:spPr>
          <a:xfrm>
            <a:off x="428413" y="6597071"/>
            <a:ext cx="5667586" cy="276999"/>
          </a:xfrm>
          <a:prstGeom prst="rect">
            <a:avLst/>
          </a:prstGeom>
          <a:noFill/>
        </p:spPr>
        <p:txBody>
          <a:bodyPr wrap="square" rtlCol="0">
            <a:spAutoFit/>
          </a:bodyPr>
          <a:lstStyle/>
          <a:p>
            <a:r>
              <a:rPr kumimoji="1" lang="ja-JP" altLang="en-US" sz="1200" dirty="0"/>
              <a:t>（第</a:t>
            </a:r>
            <a:r>
              <a:rPr kumimoji="1" lang="en-US" altLang="ja-JP" sz="1200" dirty="0"/>
              <a:t>3</a:t>
            </a:r>
            <a:r>
              <a:rPr kumimoji="1" lang="ja-JP" altLang="en-US" sz="1200" dirty="0"/>
              <a:t>四分位数と第</a:t>
            </a:r>
            <a:r>
              <a:rPr kumimoji="1" lang="en-US" altLang="ja-JP" sz="1200" dirty="0"/>
              <a:t>1</a:t>
            </a:r>
            <a:r>
              <a:rPr kumimoji="1" lang="ja-JP" altLang="en-US" sz="1200" dirty="0"/>
              <a:t>四分位数をみて福井が一番暑いともいえる）</a:t>
            </a:r>
          </a:p>
        </p:txBody>
      </p:sp>
    </p:spTree>
    <p:extLst>
      <p:ext uri="{BB962C8B-B14F-4D97-AF65-F5344CB8AC3E}">
        <p14:creationId xmlns:p14="http://schemas.microsoft.com/office/powerpoint/2010/main" val="1551014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fade">
                                      <p:cBhvr>
                                        <p:cTn id="11" dur="500"/>
                                        <p:tgtEl>
                                          <p:spTgt spid="20"/>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8"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AF358B-145B-F861-9B10-095247B1537D}"/>
              </a:ext>
            </a:extLst>
          </p:cNvPr>
          <p:cNvSpPr>
            <a:spLocks noGrp="1"/>
          </p:cNvSpPr>
          <p:nvPr>
            <p:ph type="title"/>
          </p:nvPr>
        </p:nvSpPr>
        <p:spPr>
          <a:xfrm>
            <a:off x="1640156" y="270408"/>
            <a:ext cx="8911687" cy="676370"/>
          </a:xfrm>
        </p:spPr>
        <p:txBody>
          <a:bodyPr>
            <a:normAutofit fontScale="90000"/>
          </a:bodyPr>
          <a:lstStyle/>
          <a:p>
            <a:r>
              <a:rPr lang="ja-JP" altLang="en-US" dirty="0"/>
              <a:t>各地域のデータを箱ひげ図を表示してみると</a:t>
            </a:r>
            <a:r>
              <a:rPr lang="en-US" altLang="ja-JP" dirty="0"/>
              <a:t>…</a:t>
            </a:r>
            <a:endParaRPr kumimoji="1" lang="ja-JP" altLang="en-US" dirty="0"/>
          </a:p>
        </p:txBody>
      </p:sp>
      <p:sp>
        <p:nvSpPr>
          <p:cNvPr id="4" name="テキスト ボックス 3">
            <a:extLst>
              <a:ext uri="{FF2B5EF4-FFF2-40B4-BE49-F238E27FC236}">
                <a16:creationId xmlns:a16="http://schemas.microsoft.com/office/drawing/2014/main" id="{58C5E4A2-6827-44F0-87F3-1497B030E1DB}"/>
              </a:ext>
            </a:extLst>
          </p:cNvPr>
          <p:cNvSpPr txBox="1"/>
          <p:nvPr/>
        </p:nvSpPr>
        <p:spPr>
          <a:xfrm>
            <a:off x="702460" y="5557607"/>
            <a:ext cx="4921100" cy="923330"/>
          </a:xfrm>
          <a:prstGeom prst="rect">
            <a:avLst/>
          </a:prstGeom>
          <a:noFill/>
        </p:spPr>
        <p:txBody>
          <a:bodyPr wrap="square" rtlCol="0">
            <a:spAutoFit/>
          </a:bodyPr>
          <a:lstStyle/>
          <a:p>
            <a:r>
              <a:rPr kumimoji="1" lang="ja-JP" altLang="en-US" dirty="0"/>
              <a:t>👉鳥取と広島では中央値は同じ　平均値は広島の方が高いので、今回は広島が一番暑いとする</a:t>
            </a:r>
            <a:endParaRPr kumimoji="1" lang="en-US" altLang="ja-JP" dirty="0"/>
          </a:p>
        </p:txBody>
      </p:sp>
      <p:sp>
        <p:nvSpPr>
          <p:cNvPr id="6" name="テキスト ボックス 5">
            <a:extLst>
              <a:ext uri="{FF2B5EF4-FFF2-40B4-BE49-F238E27FC236}">
                <a16:creationId xmlns:a16="http://schemas.microsoft.com/office/drawing/2014/main" id="{F4BBC950-22E7-B6D0-CC61-87F892239CA6}"/>
              </a:ext>
            </a:extLst>
          </p:cNvPr>
          <p:cNvSpPr txBox="1"/>
          <p:nvPr/>
        </p:nvSpPr>
        <p:spPr>
          <a:xfrm>
            <a:off x="5915576" y="5557607"/>
            <a:ext cx="3535680" cy="369332"/>
          </a:xfrm>
          <a:prstGeom prst="rect">
            <a:avLst/>
          </a:prstGeom>
          <a:noFill/>
        </p:spPr>
        <p:txBody>
          <a:bodyPr wrap="square" rtlCol="0">
            <a:spAutoFit/>
          </a:bodyPr>
          <a:lstStyle/>
          <a:p>
            <a:r>
              <a:rPr kumimoji="1" lang="ja-JP" altLang="en-US" dirty="0"/>
              <a:t>👉佐賀が一番暑いと言えそうだ</a:t>
            </a:r>
          </a:p>
        </p:txBody>
      </p:sp>
      <p:pic>
        <p:nvPicPr>
          <p:cNvPr id="10" name="図 9">
            <a:extLst>
              <a:ext uri="{FF2B5EF4-FFF2-40B4-BE49-F238E27FC236}">
                <a16:creationId xmlns:a16="http://schemas.microsoft.com/office/drawing/2014/main" id="{D7F4290C-93F2-56A5-1C6A-CBB5C9317AD5}"/>
              </a:ext>
            </a:extLst>
          </p:cNvPr>
          <p:cNvPicPr>
            <a:picLocks noChangeAspect="1"/>
          </p:cNvPicPr>
          <p:nvPr/>
        </p:nvPicPr>
        <p:blipFill>
          <a:blip r:embed="rId2"/>
          <a:stretch>
            <a:fillRect/>
          </a:stretch>
        </p:blipFill>
        <p:spPr>
          <a:xfrm>
            <a:off x="801687" y="838728"/>
            <a:ext cx="4538409" cy="4697651"/>
          </a:xfrm>
          <a:prstGeom prst="rect">
            <a:avLst/>
          </a:prstGeom>
        </p:spPr>
      </p:pic>
      <p:pic>
        <p:nvPicPr>
          <p:cNvPr id="12" name="図 11">
            <a:extLst>
              <a:ext uri="{FF2B5EF4-FFF2-40B4-BE49-F238E27FC236}">
                <a16:creationId xmlns:a16="http://schemas.microsoft.com/office/drawing/2014/main" id="{F2B9978A-CD82-4A22-CAED-DC89FA38D190}"/>
              </a:ext>
            </a:extLst>
          </p:cNvPr>
          <p:cNvPicPr>
            <a:picLocks noChangeAspect="1"/>
          </p:cNvPicPr>
          <p:nvPr/>
        </p:nvPicPr>
        <p:blipFill>
          <a:blip r:embed="rId3"/>
          <a:stretch>
            <a:fillRect/>
          </a:stretch>
        </p:blipFill>
        <p:spPr>
          <a:xfrm>
            <a:off x="6095622" y="838728"/>
            <a:ext cx="4777272" cy="4697651"/>
          </a:xfrm>
          <a:prstGeom prst="rect">
            <a:avLst/>
          </a:prstGeom>
        </p:spPr>
      </p:pic>
      <p:sp>
        <p:nvSpPr>
          <p:cNvPr id="14" name="テキスト ボックス 13">
            <a:extLst>
              <a:ext uri="{FF2B5EF4-FFF2-40B4-BE49-F238E27FC236}">
                <a16:creationId xmlns:a16="http://schemas.microsoft.com/office/drawing/2014/main" id="{FC730707-81E3-3865-1942-BD7C458493E6}"/>
              </a:ext>
            </a:extLst>
          </p:cNvPr>
          <p:cNvSpPr txBox="1"/>
          <p:nvPr/>
        </p:nvSpPr>
        <p:spPr>
          <a:xfrm>
            <a:off x="556429" y="6449092"/>
            <a:ext cx="5667586" cy="276999"/>
          </a:xfrm>
          <a:prstGeom prst="rect">
            <a:avLst/>
          </a:prstGeom>
          <a:noFill/>
        </p:spPr>
        <p:txBody>
          <a:bodyPr wrap="square" rtlCol="0">
            <a:spAutoFit/>
          </a:bodyPr>
          <a:lstStyle/>
          <a:p>
            <a:r>
              <a:rPr kumimoji="1" lang="ja-JP" altLang="en-US" sz="1200" dirty="0"/>
              <a:t>（第</a:t>
            </a:r>
            <a:r>
              <a:rPr kumimoji="1" lang="en-US" altLang="ja-JP" sz="1200" dirty="0"/>
              <a:t>3</a:t>
            </a:r>
            <a:r>
              <a:rPr kumimoji="1" lang="ja-JP" altLang="en-US" sz="1200" dirty="0"/>
              <a:t>四分位数と第</a:t>
            </a:r>
            <a:r>
              <a:rPr kumimoji="1" lang="en-US" altLang="ja-JP" sz="1200" dirty="0"/>
              <a:t>1</a:t>
            </a:r>
            <a:r>
              <a:rPr kumimoji="1" lang="ja-JP" altLang="en-US" sz="1200" dirty="0"/>
              <a:t>四分位数をみて鳥取が一番暑いともいえる）</a:t>
            </a:r>
          </a:p>
        </p:txBody>
      </p:sp>
    </p:spTree>
    <p:extLst>
      <p:ext uri="{BB962C8B-B14F-4D97-AF65-F5344CB8AC3E}">
        <p14:creationId xmlns:p14="http://schemas.microsoft.com/office/powerpoint/2010/main" val="1579262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animEffect transition="in" filter="fade">
                                      <p:cBhvr>
                                        <p:cTn id="15" dur="500"/>
                                        <p:tgtEl>
                                          <p:spTgt spid="1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E804068-526A-F26A-5FAD-A83CA34F5ABE}"/>
              </a:ext>
            </a:extLst>
          </p:cNvPr>
          <p:cNvSpPr>
            <a:spLocks noGrp="1"/>
          </p:cNvSpPr>
          <p:nvPr>
            <p:ph type="title"/>
          </p:nvPr>
        </p:nvSpPr>
        <p:spPr>
          <a:xfrm>
            <a:off x="1381760" y="162560"/>
            <a:ext cx="10688319" cy="1742440"/>
          </a:xfrm>
        </p:spPr>
        <p:txBody>
          <a:bodyPr/>
          <a:lstStyle/>
          <a:p>
            <a:r>
              <a:rPr kumimoji="1" lang="ja-JP" altLang="en-US" dirty="0"/>
              <a:t>各地区で一番暑かった県庁所在地を箱ひげ図で表してみると</a:t>
            </a:r>
            <a:r>
              <a:rPr kumimoji="1" lang="en-US" altLang="ja-JP" dirty="0"/>
              <a:t>…</a:t>
            </a:r>
            <a:endParaRPr kumimoji="1" lang="ja-JP" altLang="en-US" dirty="0"/>
          </a:p>
        </p:txBody>
      </p:sp>
      <p:sp>
        <p:nvSpPr>
          <p:cNvPr id="3" name="コンテンツ プレースホルダー 2">
            <a:extLst>
              <a:ext uri="{FF2B5EF4-FFF2-40B4-BE49-F238E27FC236}">
                <a16:creationId xmlns:a16="http://schemas.microsoft.com/office/drawing/2014/main" id="{4ACE818E-A527-B917-B7C0-7FC0F8EF9FDB}"/>
              </a:ext>
            </a:extLst>
          </p:cNvPr>
          <p:cNvSpPr>
            <a:spLocks noGrp="1"/>
          </p:cNvSpPr>
          <p:nvPr>
            <p:ph idx="1"/>
          </p:nvPr>
        </p:nvSpPr>
        <p:spPr>
          <a:xfrm>
            <a:off x="6421821" y="1839909"/>
            <a:ext cx="5648258" cy="451945"/>
          </a:xfrm>
        </p:spPr>
        <p:txBody>
          <a:bodyPr/>
          <a:lstStyle/>
          <a:p>
            <a:pPr marL="0" indent="0">
              <a:buNone/>
            </a:pPr>
            <a:r>
              <a:rPr lang="en-US" altLang="ja-JP" sz="2000" dirty="0"/>
              <a:t>2023</a:t>
            </a:r>
            <a:r>
              <a:rPr lang="ja-JP" altLang="en-US" sz="2000" dirty="0"/>
              <a:t>年</a:t>
            </a:r>
            <a:r>
              <a:rPr lang="en-US" altLang="ja-JP" sz="2000" dirty="0"/>
              <a:t>8</a:t>
            </a:r>
            <a:r>
              <a:rPr lang="ja-JP" altLang="en-US" sz="2000" dirty="0"/>
              <a:t>月　日本で一番暑かった県庁所在地は</a:t>
            </a:r>
            <a:endParaRPr lang="en-US" altLang="ja-JP" sz="2000" dirty="0"/>
          </a:p>
          <a:p>
            <a:pPr marL="0" indent="0">
              <a:buNone/>
            </a:pPr>
            <a:endParaRPr kumimoji="1" lang="en-US" altLang="ja-JP" dirty="0"/>
          </a:p>
          <a:p>
            <a:pPr marL="0" indent="0">
              <a:buNone/>
            </a:pPr>
            <a:endParaRPr lang="en-US" altLang="ja-JP" dirty="0"/>
          </a:p>
        </p:txBody>
      </p:sp>
      <p:sp>
        <p:nvSpPr>
          <p:cNvPr id="6" name="正方形/長方形 5">
            <a:extLst>
              <a:ext uri="{FF2B5EF4-FFF2-40B4-BE49-F238E27FC236}">
                <a16:creationId xmlns:a16="http://schemas.microsoft.com/office/drawing/2014/main" id="{63746882-861F-322B-070C-C7CECF727564}"/>
              </a:ext>
            </a:extLst>
          </p:cNvPr>
          <p:cNvSpPr/>
          <p:nvPr/>
        </p:nvSpPr>
        <p:spPr>
          <a:xfrm>
            <a:off x="7083972" y="2385497"/>
            <a:ext cx="3726268" cy="45194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コンテンツ プレースホルダー 2">
            <a:extLst>
              <a:ext uri="{FF2B5EF4-FFF2-40B4-BE49-F238E27FC236}">
                <a16:creationId xmlns:a16="http://schemas.microsoft.com/office/drawing/2014/main" id="{7D02CE57-232A-C445-D0C3-79F3699294C8}"/>
              </a:ext>
            </a:extLst>
          </p:cNvPr>
          <p:cNvSpPr txBox="1">
            <a:spLocks/>
          </p:cNvSpPr>
          <p:nvPr/>
        </p:nvSpPr>
        <p:spPr>
          <a:xfrm>
            <a:off x="6421821" y="2998324"/>
            <a:ext cx="5648258" cy="45194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2000" dirty="0"/>
              <a:t>である</a:t>
            </a:r>
            <a:endParaRPr lang="en-US" altLang="ja-JP" dirty="0"/>
          </a:p>
          <a:p>
            <a:pPr marL="0" indent="0">
              <a:buFont typeface="Wingdings 3" charset="2"/>
              <a:buNone/>
            </a:pPr>
            <a:endParaRPr lang="en-US" altLang="ja-JP" dirty="0"/>
          </a:p>
        </p:txBody>
      </p:sp>
      <p:sp>
        <p:nvSpPr>
          <p:cNvPr id="9" name="コンテンツ プレースホルダー 2">
            <a:extLst>
              <a:ext uri="{FF2B5EF4-FFF2-40B4-BE49-F238E27FC236}">
                <a16:creationId xmlns:a16="http://schemas.microsoft.com/office/drawing/2014/main" id="{85478B10-EB6C-1727-ED47-CC94CD243098}"/>
              </a:ext>
            </a:extLst>
          </p:cNvPr>
          <p:cNvSpPr txBox="1">
            <a:spLocks/>
          </p:cNvSpPr>
          <p:nvPr/>
        </p:nvSpPr>
        <p:spPr>
          <a:xfrm>
            <a:off x="6421821" y="3700663"/>
            <a:ext cx="5648258" cy="451945"/>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2000" dirty="0"/>
              <a:t>その理由は</a:t>
            </a:r>
            <a:endParaRPr lang="en-US" altLang="ja-JP" dirty="0"/>
          </a:p>
        </p:txBody>
      </p:sp>
      <p:sp>
        <p:nvSpPr>
          <p:cNvPr id="10" name="正方形/長方形 9">
            <a:extLst>
              <a:ext uri="{FF2B5EF4-FFF2-40B4-BE49-F238E27FC236}">
                <a16:creationId xmlns:a16="http://schemas.microsoft.com/office/drawing/2014/main" id="{80D45A9A-356C-4192-7120-4C71896BD6C3}"/>
              </a:ext>
            </a:extLst>
          </p:cNvPr>
          <p:cNvSpPr/>
          <p:nvPr/>
        </p:nvSpPr>
        <p:spPr>
          <a:xfrm>
            <a:off x="7083972" y="4040848"/>
            <a:ext cx="4650828" cy="154715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 name="コンテンツ プレースホルダー 2">
            <a:extLst>
              <a:ext uri="{FF2B5EF4-FFF2-40B4-BE49-F238E27FC236}">
                <a16:creationId xmlns:a16="http://schemas.microsoft.com/office/drawing/2014/main" id="{726E6570-DDFB-700F-AD67-77C6C44571D5}"/>
              </a:ext>
            </a:extLst>
          </p:cNvPr>
          <p:cNvSpPr txBox="1">
            <a:spLocks/>
          </p:cNvSpPr>
          <p:nvPr/>
        </p:nvSpPr>
        <p:spPr>
          <a:xfrm>
            <a:off x="6371020" y="5928186"/>
            <a:ext cx="5648258" cy="835572"/>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2000" dirty="0"/>
              <a:t>みんなで話し合って</a:t>
            </a:r>
            <a:endParaRPr lang="en-US" altLang="ja-JP" sz="2000" dirty="0"/>
          </a:p>
          <a:p>
            <a:pPr marL="0" indent="0">
              <a:buFont typeface="Wingdings 3" charset="2"/>
              <a:buNone/>
            </a:pPr>
            <a:r>
              <a:rPr lang="ja-JP" altLang="en-US" sz="2000" dirty="0"/>
              <a:t>日本で一番暑かった県庁所在地を決めましょう。</a:t>
            </a:r>
            <a:endParaRPr lang="en-US" altLang="ja-JP" dirty="0"/>
          </a:p>
        </p:txBody>
      </p:sp>
      <p:pic>
        <p:nvPicPr>
          <p:cNvPr id="7" name="図 6">
            <a:extLst>
              <a:ext uri="{FF2B5EF4-FFF2-40B4-BE49-F238E27FC236}">
                <a16:creationId xmlns:a16="http://schemas.microsoft.com/office/drawing/2014/main" id="{0A550355-2EAD-E92C-C426-FC40B83382D8}"/>
              </a:ext>
            </a:extLst>
          </p:cNvPr>
          <p:cNvPicPr>
            <a:picLocks noChangeAspect="1"/>
          </p:cNvPicPr>
          <p:nvPr/>
        </p:nvPicPr>
        <p:blipFill>
          <a:blip r:embed="rId2"/>
          <a:stretch>
            <a:fillRect/>
          </a:stretch>
        </p:blipFill>
        <p:spPr>
          <a:xfrm>
            <a:off x="457200" y="1905000"/>
            <a:ext cx="5518518" cy="4554967"/>
          </a:xfrm>
          <a:prstGeom prst="rect">
            <a:avLst/>
          </a:prstGeom>
        </p:spPr>
      </p:pic>
    </p:spTree>
    <p:extLst>
      <p:ext uri="{BB962C8B-B14F-4D97-AF65-F5344CB8AC3E}">
        <p14:creationId xmlns:p14="http://schemas.microsoft.com/office/powerpoint/2010/main" val="3909441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P spid="8" grpId="0"/>
      <p:bldP spid="9" grpId="0"/>
      <p:bldP spid="10" grpId="0" animBg="1"/>
      <p:bldP spid="1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9AD3C32-E748-6477-BCCE-B8477178BDCE}"/>
              </a:ext>
            </a:extLst>
          </p:cNvPr>
          <p:cNvSpPr>
            <a:spLocks noGrp="1"/>
          </p:cNvSpPr>
          <p:nvPr>
            <p:ph type="title"/>
          </p:nvPr>
        </p:nvSpPr>
        <p:spPr>
          <a:xfrm>
            <a:off x="1505805" y="217710"/>
            <a:ext cx="10127395" cy="1844770"/>
          </a:xfrm>
        </p:spPr>
        <p:txBody>
          <a:bodyPr>
            <a:normAutofit fontScale="90000"/>
          </a:bodyPr>
          <a:lstStyle/>
          <a:p>
            <a:r>
              <a:rPr kumimoji="1" lang="ja-JP" altLang="en-US" sz="4400" dirty="0"/>
              <a:t>統計教育をしていて</a:t>
            </a:r>
            <a:r>
              <a:rPr kumimoji="1" lang="en-US" altLang="ja-JP" sz="4400" dirty="0"/>
              <a:t/>
            </a:r>
            <a:br>
              <a:rPr kumimoji="1" lang="en-US" altLang="ja-JP" sz="4400" dirty="0"/>
            </a:br>
            <a:r>
              <a:rPr kumimoji="1" lang="ja-JP" altLang="en-US" sz="4400" dirty="0"/>
              <a:t>こんなことを思ったことはありませんか？</a:t>
            </a:r>
          </a:p>
        </p:txBody>
      </p:sp>
      <p:sp>
        <p:nvSpPr>
          <p:cNvPr id="3" name="コンテンツ プレースホルダー 2">
            <a:extLst>
              <a:ext uri="{FF2B5EF4-FFF2-40B4-BE49-F238E27FC236}">
                <a16:creationId xmlns:a16="http://schemas.microsoft.com/office/drawing/2014/main" id="{BE3C2F21-3859-0C43-72E2-101058727A87}"/>
              </a:ext>
            </a:extLst>
          </p:cNvPr>
          <p:cNvSpPr>
            <a:spLocks noGrp="1"/>
          </p:cNvSpPr>
          <p:nvPr>
            <p:ph idx="1"/>
          </p:nvPr>
        </p:nvSpPr>
        <p:spPr>
          <a:xfrm>
            <a:off x="873760" y="1823720"/>
            <a:ext cx="11165840" cy="441960"/>
          </a:xfrm>
        </p:spPr>
        <p:txBody>
          <a:bodyPr>
            <a:normAutofit lnSpcReduction="10000"/>
          </a:bodyPr>
          <a:lstStyle/>
          <a:p>
            <a:r>
              <a:rPr kumimoji="1" lang="ja-JP" altLang="en-US" sz="2400" dirty="0"/>
              <a:t>グラフや表を作ることで精一杯</a:t>
            </a:r>
            <a:endParaRPr kumimoji="1" lang="en-US" altLang="ja-JP" sz="2400" dirty="0"/>
          </a:p>
        </p:txBody>
      </p:sp>
      <p:sp>
        <p:nvSpPr>
          <p:cNvPr id="4" name="コンテンツ プレースホルダー 2">
            <a:extLst>
              <a:ext uri="{FF2B5EF4-FFF2-40B4-BE49-F238E27FC236}">
                <a16:creationId xmlns:a16="http://schemas.microsoft.com/office/drawing/2014/main" id="{2086C174-9D27-E7E6-E090-34C7003C910B}"/>
              </a:ext>
            </a:extLst>
          </p:cNvPr>
          <p:cNvSpPr txBox="1">
            <a:spLocks/>
          </p:cNvSpPr>
          <p:nvPr/>
        </p:nvSpPr>
        <p:spPr>
          <a:xfrm>
            <a:off x="873760" y="3169920"/>
            <a:ext cx="11165840" cy="13462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400" dirty="0"/>
              <a:t>生徒がこんな表やグラフを作ってきたけれど、もう少し工夫すればもっと良い表やグラフを作成できるのに</a:t>
            </a:r>
            <a:r>
              <a:rPr lang="en-US" altLang="ja-JP" sz="2400" dirty="0"/>
              <a:t>…</a:t>
            </a:r>
          </a:p>
        </p:txBody>
      </p:sp>
      <p:sp>
        <p:nvSpPr>
          <p:cNvPr id="5" name="コンテンツ プレースホルダー 2">
            <a:extLst>
              <a:ext uri="{FF2B5EF4-FFF2-40B4-BE49-F238E27FC236}">
                <a16:creationId xmlns:a16="http://schemas.microsoft.com/office/drawing/2014/main" id="{E432E0BB-8637-DDC0-4C15-3D7C82226B3E}"/>
              </a:ext>
            </a:extLst>
          </p:cNvPr>
          <p:cNvSpPr txBox="1">
            <a:spLocks/>
          </p:cNvSpPr>
          <p:nvPr/>
        </p:nvSpPr>
        <p:spPr>
          <a:xfrm>
            <a:off x="873760" y="4498340"/>
            <a:ext cx="11165840" cy="48514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a:t>★　生徒たちに与えられたデータをパソコンを使って処理させたいな</a:t>
            </a:r>
            <a:endParaRPr lang="en-US" altLang="ja-JP" sz="2400" dirty="0"/>
          </a:p>
        </p:txBody>
      </p:sp>
      <p:sp>
        <p:nvSpPr>
          <p:cNvPr id="6" name="コンテンツ プレースホルダー 2">
            <a:extLst>
              <a:ext uri="{FF2B5EF4-FFF2-40B4-BE49-F238E27FC236}">
                <a16:creationId xmlns:a16="http://schemas.microsoft.com/office/drawing/2014/main" id="{218DBCEF-1A04-87B9-C512-F0DAC2F88A98}"/>
              </a:ext>
            </a:extLst>
          </p:cNvPr>
          <p:cNvSpPr txBox="1">
            <a:spLocks/>
          </p:cNvSpPr>
          <p:nvPr/>
        </p:nvSpPr>
        <p:spPr>
          <a:xfrm>
            <a:off x="873760" y="4983480"/>
            <a:ext cx="11165840" cy="48514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a:t>★　でも</a:t>
            </a:r>
            <a:r>
              <a:rPr lang="en-US" altLang="ja-JP" sz="2400" dirty="0"/>
              <a:t>EXCEL</a:t>
            </a:r>
            <a:r>
              <a:rPr lang="ja-JP" altLang="en-US" sz="2400" dirty="0"/>
              <a:t>では難易度が高い</a:t>
            </a:r>
            <a:r>
              <a:rPr lang="en-US" altLang="ja-JP" sz="2400" dirty="0"/>
              <a:t>…</a:t>
            </a:r>
          </a:p>
        </p:txBody>
      </p:sp>
      <p:sp>
        <p:nvSpPr>
          <p:cNvPr id="7" name="コンテンツ プレースホルダー 2">
            <a:extLst>
              <a:ext uri="{FF2B5EF4-FFF2-40B4-BE49-F238E27FC236}">
                <a16:creationId xmlns:a16="http://schemas.microsoft.com/office/drawing/2014/main" id="{166F6DCD-569D-FB42-A080-7B77F726A36A}"/>
              </a:ext>
            </a:extLst>
          </p:cNvPr>
          <p:cNvSpPr txBox="1">
            <a:spLocks/>
          </p:cNvSpPr>
          <p:nvPr/>
        </p:nvSpPr>
        <p:spPr>
          <a:xfrm>
            <a:off x="5476240" y="5820410"/>
            <a:ext cx="7772400" cy="48514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400" dirty="0"/>
              <a:t>それを「</a:t>
            </a:r>
            <a:r>
              <a:rPr lang="en-US" altLang="ja-JP" sz="2400" dirty="0"/>
              <a:t>CODAP</a:t>
            </a:r>
            <a:r>
              <a:rPr lang="ja-JP" altLang="en-US" sz="2400" dirty="0"/>
              <a:t>」を使って解決しませんか？</a:t>
            </a:r>
            <a:endParaRPr lang="en-US" altLang="ja-JP" sz="2400" dirty="0"/>
          </a:p>
        </p:txBody>
      </p:sp>
      <p:sp>
        <p:nvSpPr>
          <p:cNvPr id="8" name="コンテンツ プレースホルダー 2">
            <a:extLst>
              <a:ext uri="{FF2B5EF4-FFF2-40B4-BE49-F238E27FC236}">
                <a16:creationId xmlns:a16="http://schemas.microsoft.com/office/drawing/2014/main" id="{6E0A9C9B-FED6-929A-E644-188D8FA743DC}"/>
              </a:ext>
            </a:extLst>
          </p:cNvPr>
          <p:cNvSpPr txBox="1">
            <a:spLocks/>
          </p:cNvSpPr>
          <p:nvPr/>
        </p:nvSpPr>
        <p:spPr>
          <a:xfrm>
            <a:off x="873760" y="2265680"/>
            <a:ext cx="11165840" cy="55245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2400" dirty="0"/>
              <a:t>　本当は作った表やグラフからどんな傾向が読み取れるか考えさせたいのに</a:t>
            </a:r>
            <a:r>
              <a:rPr lang="en-US" altLang="ja-JP" sz="2400" dirty="0"/>
              <a:t>…</a:t>
            </a:r>
          </a:p>
        </p:txBody>
      </p:sp>
    </p:spTree>
    <p:extLst>
      <p:ext uri="{BB962C8B-B14F-4D97-AF65-F5344CB8AC3E}">
        <p14:creationId xmlns:p14="http://schemas.microsoft.com/office/powerpoint/2010/main" val="394222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27E1FA-D1FD-9BE7-1881-3EED9FB7D41A}"/>
              </a:ext>
            </a:extLst>
          </p:cNvPr>
          <p:cNvSpPr>
            <a:spLocks noGrp="1"/>
          </p:cNvSpPr>
          <p:nvPr>
            <p:ph type="title"/>
          </p:nvPr>
        </p:nvSpPr>
        <p:spPr>
          <a:xfrm>
            <a:off x="1249680" y="116110"/>
            <a:ext cx="10576559" cy="727170"/>
          </a:xfrm>
        </p:spPr>
        <p:txBody>
          <a:bodyPr/>
          <a:lstStyle/>
          <a:p>
            <a:r>
              <a:rPr kumimoji="1" lang="ja-JP" altLang="en-US" dirty="0"/>
              <a:t>例　</a:t>
            </a:r>
            <a:r>
              <a:rPr kumimoji="1" lang="en-US" altLang="ja-JP" dirty="0"/>
              <a:t>2023</a:t>
            </a:r>
            <a:r>
              <a:rPr kumimoji="1" lang="ja-JP" altLang="en-US" dirty="0"/>
              <a:t>年</a:t>
            </a:r>
            <a:r>
              <a:rPr kumimoji="1" lang="en-US" altLang="ja-JP" dirty="0"/>
              <a:t>8</a:t>
            </a:r>
            <a:r>
              <a:rPr kumimoji="1" lang="ja-JP" altLang="en-US" dirty="0"/>
              <a:t>月　大阪と那覇どちらが暑いのか？</a:t>
            </a:r>
          </a:p>
        </p:txBody>
      </p:sp>
      <p:sp>
        <p:nvSpPr>
          <p:cNvPr id="6" name="コンテンツ プレースホルダー 5">
            <a:extLst>
              <a:ext uri="{FF2B5EF4-FFF2-40B4-BE49-F238E27FC236}">
                <a16:creationId xmlns:a16="http://schemas.microsoft.com/office/drawing/2014/main" id="{45E5F941-535A-B3A6-C7BA-9F4542092945}"/>
              </a:ext>
            </a:extLst>
          </p:cNvPr>
          <p:cNvSpPr>
            <a:spLocks noGrp="1"/>
          </p:cNvSpPr>
          <p:nvPr>
            <p:ph idx="1"/>
          </p:nvPr>
        </p:nvSpPr>
        <p:spPr>
          <a:xfrm>
            <a:off x="4082732" y="1540189"/>
            <a:ext cx="7469188" cy="898211"/>
          </a:xfrm>
        </p:spPr>
        <p:txBody>
          <a:bodyPr>
            <a:normAutofit fontScale="92500" lnSpcReduction="20000"/>
          </a:bodyPr>
          <a:lstStyle/>
          <a:p>
            <a:r>
              <a:rPr lang="en-US" altLang="ja-JP" sz="2800" dirty="0"/>
              <a:t>8</a:t>
            </a:r>
            <a:r>
              <a:rPr lang="ja-JP" altLang="en-US" sz="2800" dirty="0"/>
              <a:t>月</a:t>
            </a:r>
            <a:r>
              <a:rPr lang="en-US" altLang="ja-JP" sz="2800" dirty="0"/>
              <a:t>1</a:t>
            </a:r>
            <a:r>
              <a:rPr lang="ja-JP" altLang="en-US" sz="2800" dirty="0"/>
              <a:t>日から</a:t>
            </a:r>
            <a:r>
              <a:rPr lang="en-US" altLang="ja-JP" sz="2800" dirty="0"/>
              <a:t>31</a:t>
            </a:r>
            <a:r>
              <a:rPr lang="ja-JP" altLang="en-US" sz="2800" dirty="0"/>
              <a:t>日までの一日の平均気温を</a:t>
            </a:r>
            <a:endParaRPr lang="en-US" altLang="ja-JP" sz="2800" dirty="0"/>
          </a:p>
          <a:p>
            <a:pPr marL="0" indent="0">
              <a:buNone/>
            </a:pPr>
            <a:r>
              <a:rPr lang="ja-JP" altLang="en-US" sz="2800" dirty="0"/>
              <a:t>　見てみると、なんとなく大阪の方が暑そう。</a:t>
            </a:r>
          </a:p>
        </p:txBody>
      </p:sp>
      <p:sp>
        <p:nvSpPr>
          <p:cNvPr id="8" name="コンテンツ プレースホルダー 5">
            <a:extLst>
              <a:ext uri="{FF2B5EF4-FFF2-40B4-BE49-F238E27FC236}">
                <a16:creationId xmlns:a16="http://schemas.microsoft.com/office/drawing/2014/main" id="{5724A713-3CE6-5BAC-5D22-3412421A7EA3}"/>
              </a:ext>
            </a:extLst>
          </p:cNvPr>
          <p:cNvSpPr txBox="1">
            <a:spLocks/>
          </p:cNvSpPr>
          <p:nvPr/>
        </p:nvSpPr>
        <p:spPr>
          <a:xfrm>
            <a:off x="4022565" y="4056317"/>
            <a:ext cx="7469188" cy="898211"/>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r>
              <a:rPr lang="ja-JP" altLang="en-US" sz="2800" dirty="0"/>
              <a:t>このデータからヒストグラム</a:t>
            </a:r>
            <a:r>
              <a:rPr lang="en-US" altLang="ja-JP" sz="2800" dirty="0"/>
              <a:t>(</a:t>
            </a:r>
            <a:r>
              <a:rPr lang="ja-JP" altLang="en-US" sz="2800" dirty="0"/>
              <a:t>柱状グラフ</a:t>
            </a:r>
            <a:r>
              <a:rPr lang="en-US" altLang="ja-JP" sz="2800" dirty="0"/>
              <a:t>)</a:t>
            </a:r>
            <a:r>
              <a:rPr lang="ja-JP" altLang="en-US" sz="2800" dirty="0"/>
              <a:t>を作ってみよう。</a:t>
            </a:r>
          </a:p>
        </p:txBody>
      </p:sp>
      <p:sp>
        <p:nvSpPr>
          <p:cNvPr id="3" name="コンテンツ プレースホルダー 5">
            <a:extLst>
              <a:ext uri="{FF2B5EF4-FFF2-40B4-BE49-F238E27FC236}">
                <a16:creationId xmlns:a16="http://schemas.microsoft.com/office/drawing/2014/main" id="{471C07D1-F46D-0D32-D0B0-7F48ECEBD503}"/>
              </a:ext>
            </a:extLst>
          </p:cNvPr>
          <p:cNvSpPr txBox="1">
            <a:spLocks/>
          </p:cNvSpPr>
          <p:nvPr/>
        </p:nvSpPr>
        <p:spPr>
          <a:xfrm>
            <a:off x="5659120" y="2520092"/>
            <a:ext cx="5892800" cy="89821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r>
              <a:rPr lang="ja-JP" altLang="en-US" sz="2800" dirty="0"/>
              <a:t>👉本当にそう言い切れるのかな？</a:t>
            </a:r>
          </a:p>
        </p:txBody>
      </p:sp>
      <p:sp>
        <p:nvSpPr>
          <p:cNvPr id="4" name="コンテンツ プレースホルダー 5">
            <a:extLst>
              <a:ext uri="{FF2B5EF4-FFF2-40B4-BE49-F238E27FC236}">
                <a16:creationId xmlns:a16="http://schemas.microsoft.com/office/drawing/2014/main" id="{59521216-B25F-60BE-6901-C5A1EFFFC0C7}"/>
              </a:ext>
            </a:extLst>
          </p:cNvPr>
          <p:cNvSpPr txBox="1">
            <a:spLocks/>
          </p:cNvSpPr>
          <p:nvPr/>
        </p:nvSpPr>
        <p:spPr>
          <a:xfrm>
            <a:off x="4449285" y="5438077"/>
            <a:ext cx="7469188" cy="898211"/>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None/>
            </a:pPr>
            <a:endParaRPr lang="ja-JP" altLang="en-US" sz="2800" dirty="0">
              <a:solidFill>
                <a:srgbClr val="FF0000"/>
              </a:solidFill>
            </a:endParaRPr>
          </a:p>
        </p:txBody>
      </p:sp>
      <p:grpSp>
        <p:nvGrpSpPr>
          <p:cNvPr id="10" name="グループ化 9">
            <a:extLst>
              <a:ext uri="{FF2B5EF4-FFF2-40B4-BE49-F238E27FC236}">
                <a16:creationId xmlns:a16="http://schemas.microsoft.com/office/drawing/2014/main" id="{120086CF-B9ED-1886-48D4-2416C6AB77E8}"/>
              </a:ext>
            </a:extLst>
          </p:cNvPr>
          <p:cNvGrpSpPr/>
          <p:nvPr/>
        </p:nvGrpSpPr>
        <p:grpSpPr>
          <a:xfrm>
            <a:off x="1547178" y="662297"/>
            <a:ext cx="8236902" cy="6229241"/>
            <a:chOff x="1547178" y="662297"/>
            <a:chExt cx="8236902" cy="6229241"/>
          </a:xfrm>
        </p:grpSpPr>
        <p:graphicFrame>
          <p:nvGraphicFramePr>
            <p:cNvPr id="7" name="オブジェクト 6">
              <a:extLst>
                <a:ext uri="{FF2B5EF4-FFF2-40B4-BE49-F238E27FC236}">
                  <a16:creationId xmlns:a16="http://schemas.microsoft.com/office/drawing/2014/main" id="{4CE23A50-9A09-D5DB-FA96-E74CC99C31B4}"/>
                </a:ext>
              </a:extLst>
            </p:cNvPr>
            <p:cNvGraphicFramePr>
              <a:graphicFrameLocks noChangeAspect="1"/>
            </p:cNvGraphicFramePr>
            <p:nvPr>
              <p:extLst>
                <p:ext uri="{D42A27DB-BD31-4B8C-83A1-F6EECF244321}">
                  <p14:modId xmlns:p14="http://schemas.microsoft.com/office/powerpoint/2010/main" val="4178936833"/>
                </p:ext>
              </p:extLst>
            </p:nvPr>
          </p:nvGraphicFramePr>
          <p:xfrm>
            <a:off x="1547178" y="662297"/>
            <a:ext cx="2140902" cy="6229241"/>
          </p:xfrm>
          <a:graphic>
            <a:graphicData uri="http://schemas.openxmlformats.org/presentationml/2006/ole">
              <mc:AlternateContent xmlns:mc="http://schemas.openxmlformats.org/markup-compatibility/2006">
                <mc:Choice xmlns:v="urn:schemas-microsoft-com:vml" Requires="v">
                  <p:oleObj spid="_x0000_s1026" name="Worksheet" r:id="rId3" imgW="2673502" imgH="7778635" progId="Excel.Sheet.12">
                    <p:embed/>
                  </p:oleObj>
                </mc:Choice>
                <mc:Fallback>
                  <p:oleObj name="Worksheet" r:id="rId3" imgW="2673502" imgH="7778635" progId="Excel.Sheet.12">
                    <p:embed/>
                    <p:pic>
                      <p:nvPicPr>
                        <p:cNvPr id="7" name="オブジェクト 6">
                          <a:extLst>
                            <a:ext uri="{FF2B5EF4-FFF2-40B4-BE49-F238E27FC236}">
                              <a16:creationId xmlns:a16="http://schemas.microsoft.com/office/drawing/2014/main" id="{4CE23A50-9A09-D5DB-FA96-E74CC99C31B4}"/>
                            </a:ext>
                          </a:extLst>
                        </p:cNvPr>
                        <p:cNvPicPr/>
                        <p:nvPr/>
                      </p:nvPicPr>
                      <p:blipFill>
                        <a:blip r:embed="rId4"/>
                        <a:stretch>
                          <a:fillRect/>
                        </a:stretch>
                      </p:blipFill>
                      <p:spPr>
                        <a:xfrm>
                          <a:off x="1547178" y="662297"/>
                          <a:ext cx="2140902" cy="6229241"/>
                        </a:xfrm>
                        <a:prstGeom prst="rect">
                          <a:avLst/>
                        </a:prstGeom>
                      </p:spPr>
                    </p:pic>
                  </p:oleObj>
                </mc:Fallback>
              </mc:AlternateContent>
            </a:graphicData>
          </a:graphic>
        </p:graphicFrame>
        <p:sp>
          <p:nvSpPr>
            <p:cNvPr id="9" name="テキスト ボックス 8">
              <a:extLst>
                <a:ext uri="{FF2B5EF4-FFF2-40B4-BE49-F238E27FC236}">
                  <a16:creationId xmlns:a16="http://schemas.microsoft.com/office/drawing/2014/main" id="{7179B605-6A37-22BE-AAC1-3139AD3EA67C}"/>
                </a:ext>
              </a:extLst>
            </p:cNvPr>
            <p:cNvSpPr txBox="1"/>
            <p:nvPr/>
          </p:nvSpPr>
          <p:spPr>
            <a:xfrm>
              <a:off x="3688080" y="6573616"/>
              <a:ext cx="6096000" cy="246221"/>
            </a:xfrm>
            <a:prstGeom prst="rect">
              <a:avLst/>
            </a:prstGeom>
            <a:noFill/>
          </p:spPr>
          <p:txBody>
            <a:bodyPr wrap="square">
              <a:spAutoFit/>
            </a:bodyPr>
            <a:lstStyle/>
            <a:p>
              <a:r>
                <a:rPr lang="ja-JP" altLang="en-US" sz="1000" dirty="0"/>
                <a:t>気象庁「過去の気象データ検索」から</a:t>
              </a:r>
              <a:r>
                <a:rPr lang="en-US" altLang="ja-JP" sz="1000" dirty="0"/>
                <a:t>2023</a:t>
              </a:r>
              <a:r>
                <a:rPr lang="ja-JP" altLang="en-US" sz="1000" dirty="0"/>
                <a:t>年</a:t>
              </a:r>
              <a:r>
                <a:rPr lang="en-US" altLang="ja-JP" sz="1000" dirty="0"/>
                <a:t>8</a:t>
              </a:r>
              <a:r>
                <a:rPr lang="ja-JP" altLang="en-US" sz="1000" dirty="0"/>
                <a:t>月の那覇と大阪の日平均気温データをもとに山﨑作成</a:t>
              </a:r>
            </a:p>
          </p:txBody>
        </p:sp>
      </p:grpSp>
    </p:spTree>
    <p:extLst>
      <p:ext uri="{BB962C8B-B14F-4D97-AF65-F5344CB8AC3E}">
        <p14:creationId xmlns:p14="http://schemas.microsoft.com/office/powerpoint/2010/main" val="2506789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grpId="0" nodeType="clickEffect">
                                  <p:stCondLst>
                                    <p:cond delay="0"/>
                                  </p:stCondLst>
                                  <p:childTnLst>
                                    <p:set>
                                      <p:cBhvr>
                                        <p:cTn id="21" dur="1" fill="hold">
                                          <p:stCondLst>
                                            <p:cond delay="0"/>
                                          </p:stCondLst>
                                        </p:cTn>
                                        <p:tgtEl>
                                          <p:spTgt spid="3"/>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6" presetClass="entr" presetSubtype="21"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barn(inVertical)">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nodePh="1">
                                  <p:stCondLst>
                                    <p:cond delay="0"/>
                                  </p:stCondLst>
                                  <p:endCondLst>
                                    <p:cond evt="begin" delay="0">
                                      <p:tn val="29"/>
                                    </p:cond>
                                  </p:endCondLst>
                                  <p:childTnLst>
                                    <p:set>
                                      <p:cBhvr>
                                        <p:cTn id="30" dur="1" fill="hold">
                                          <p:stCondLst>
                                            <p:cond delay="0"/>
                                          </p:stCondLst>
                                        </p:cTn>
                                        <p:tgtEl>
                                          <p:spTgt spid="4"/>
                                        </p:tgtEl>
                                        <p:attrNameLst>
                                          <p:attrName>style.visibility</p:attrName>
                                        </p:attrNameLst>
                                      </p:cBhvr>
                                      <p:to>
                                        <p:strVal val="visible"/>
                                      </p:to>
                                    </p:set>
                                    <p:animEffect transition="in" filter="barn(inVertical)">
                                      <p:cBhvr>
                                        <p:cTn id="3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p:bldP spid="3" grpId="0"/>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27E1FA-D1FD-9BE7-1881-3EED9FB7D41A}"/>
              </a:ext>
            </a:extLst>
          </p:cNvPr>
          <p:cNvSpPr>
            <a:spLocks noGrp="1"/>
          </p:cNvSpPr>
          <p:nvPr>
            <p:ph type="title"/>
          </p:nvPr>
        </p:nvSpPr>
        <p:spPr>
          <a:xfrm>
            <a:off x="1249680" y="116110"/>
            <a:ext cx="10576559" cy="727170"/>
          </a:xfrm>
        </p:spPr>
        <p:txBody>
          <a:bodyPr/>
          <a:lstStyle/>
          <a:p>
            <a:r>
              <a:rPr kumimoji="1" lang="ja-JP" altLang="en-US" dirty="0"/>
              <a:t>ヒストグラムの作成を</a:t>
            </a:r>
            <a:r>
              <a:rPr lang="ja-JP" altLang="en-US" dirty="0"/>
              <a:t>指導するには</a:t>
            </a:r>
            <a:r>
              <a:rPr lang="en-US" altLang="ja-JP" dirty="0"/>
              <a:t>…</a:t>
            </a:r>
            <a:endParaRPr kumimoji="1" lang="ja-JP" altLang="en-US" dirty="0"/>
          </a:p>
        </p:txBody>
      </p:sp>
      <p:sp>
        <p:nvSpPr>
          <p:cNvPr id="6" name="コンテンツ プレースホルダー 5">
            <a:extLst>
              <a:ext uri="{FF2B5EF4-FFF2-40B4-BE49-F238E27FC236}">
                <a16:creationId xmlns:a16="http://schemas.microsoft.com/office/drawing/2014/main" id="{45E5F941-535A-B3A6-C7BA-9F4542092945}"/>
              </a:ext>
            </a:extLst>
          </p:cNvPr>
          <p:cNvSpPr>
            <a:spLocks noGrp="1"/>
          </p:cNvSpPr>
          <p:nvPr>
            <p:ph idx="1"/>
          </p:nvPr>
        </p:nvSpPr>
        <p:spPr>
          <a:xfrm>
            <a:off x="6096000" y="1531427"/>
            <a:ext cx="5210073" cy="727170"/>
          </a:xfrm>
        </p:spPr>
        <p:txBody>
          <a:bodyPr>
            <a:normAutofit/>
          </a:bodyPr>
          <a:lstStyle/>
          <a:p>
            <a:pPr marL="0" indent="0">
              <a:buNone/>
            </a:pPr>
            <a:r>
              <a:rPr lang="ja-JP" altLang="en-US" sz="2800" dirty="0"/>
              <a:t>・階級の幅を決める</a:t>
            </a:r>
          </a:p>
        </p:txBody>
      </p:sp>
      <p:sp>
        <p:nvSpPr>
          <p:cNvPr id="4" name="コンテンツ プレースホルダー 5">
            <a:extLst>
              <a:ext uri="{FF2B5EF4-FFF2-40B4-BE49-F238E27FC236}">
                <a16:creationId xmlns:a16="http://schemas.microsoft.com/office/drawing/2014/main" id="{AE27F33D-9BDE-4A63-B076-7CB5BD59FB92}"/>
              </a:ext>
            </a:extLst>
          </p:cNvPr>
          <p:cNvSpPr txBox="1">
            <a:spLocks/>
          </p:cNvSpPr>
          <p:nvPr/>
        </p:nvSpPr>
        <p:spPr>
          <a:xfrm>
            <a:off x="6096000" y="2049595"/>
            <a:ext cx="5984240" cy="1102828"/>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2800" dirty="0"/>
              <a:t>・データの表からそれぞれの階級の</a:t>
            </a:r>
            <a:endParaRPr lang="en-US" altLang="ja-JP" sz="2800" dirty="0"/>
          </a:p>
          <a:p>
            <a:pPr marL="0" indent="0">
              <a:buFont typeface="Wingdings 3" charset="2"/>
              <a:buNone/>
            </a:pPr>
            <a:r>
              <a:rPr lang="ja-JP" altLang="en-US" sz="2800" dirty="0"/>
              <a:t>　度数を求めていく</a:t>
            </a:r>
          </a:p>
        </p:txBody>
      </p:sp>
      <p:pic>
        <p:nvPicPr>
          <p:cNvPr id="5" name="図 4">
            <a:extLst>
              <a:ext uri="{FF2B5EF4-FFF2-40B4-BE49-F238E27FC236}">
                <a16:creationId xmlns:a16="http://schemas.microsoft.com/office/drawing/2014/main" id="{E7BC512B-2036-4B65-CDB6-019FD621C346}"/>
              </a:ext>
            </a:extLst>
          </p:cNvPr>
          <p:cNvPicPr>
            <a:picLocks noChangeAspect="1"/>
          </p:cNvPicPr>
          <p:nvPr/>
        </p:nvPicPr>
        <p:blipFill>
          <a:blip r:embed="rId2"/>
          <a:stretch>
            <a:fillRect/>
          </a:stretch>
        </p:blipFill>
        <p:spPr>
          <a:xfrm>
            <a:off x="1512569" y="1118637"/>
            <a:ext cx="3680145" cy="4412108"/>
          </a:xfrm>
          <a:prstGeom prst="rect">
            <a:avLst/>
          </a:prstGeom>
        </p:spPr>
      </p:pic>
      <p:sp>
        <p:nvSpPr>
          <p:cNvPr id="12" name="コンテンツ プレースホルダー 5">
            <a:extLst>
              <a:ext uri="{FF2B5EF4-FFF2-40B4-BE49-F238E27FC236}">
                <a16:creationId xmlns:a16="http://schemas.microsoft.com/office/drawing/2014/main" id="{C18FB01D-3C5C-C8E2-2C5B-4DB6899D258D}"/>
              </a:ext>
            </a:extLst>
          </p:cNvPr>
          <p:cNvSpPr txBox="1">
            <a:spLocks/>
          </p:cNvSpPr>
          <p:nvPr/>
        </p:nvSpPr>
        <p:spPr>
          <a:xfrm>
            <a:off x="5121594" y="980958"/>
            <a:ext cx="5210073" cy="72717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2800" dirty="0"/>
              <a:t>①度数分布表をつくる</a:t>
            </a:r>
          </a:p>
        </p:txBody>
      </p:sp>
      <p:sp>
        <p:nvSpPr>
          <p:cNvPr id="13" name="コンテンツ プレースホルダー 5">
            <a:extLst>
              <a:ext uri="{FF2B5EF4-FFF2-40B4-BE49-F238E27FC236}">
                <a16:creationId xmlns:a16="http://schemas.microsoft.com/office/drawing/2014/main" id="{DD25F1EE-5767-294E-B019-268B9AB186AD}"/>
              </a:ext>
            </a:extLst>
          </p:cNvPr>
          <p:cNvSpPr txBox="1">
            <a:spLocks/>
          </p:cNvSpPr>
          <p:nvPr/>
        </p:nvSpPr>
        <p:spPr>
          <a:xfrm>
            <a:off x="5192714" y="4460757"/>
            <a:ext cx="7182166" cy="865815"/>
          </a:xfrm>
          <a:prstGeom prst="rect">
            <a:avLst/>
          </a:prstGeom>
        </p:spPr>
        <p:txBody>
          <a:bodyPr vert="horz" lIns="91440" tIns="45720" rIns="91440" bIns="45720" rtlCol="0">
            <a:normAutofit fontScale="925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2800" dirty="0"/>
              <a:t>②度数分布表を使ってヒストグラムを</a:t>
            </a:r>
            <a:endParaRPr lang="en-US" altLang="ja-JP" sz="2800" dirty="0"/>
          </a:p>
          <a:p>
            <a:pPr marL="0" indent="0">
              <a:buFont typeface="Wingdings 3" charset="2"/>
              <a:buNone/>
            </a:pPr>
            <a:r>
              <a:rPr lang="ja-JP" altLang="en-US" sz="2800" dirty="0"/>
              <a:t>　作成する</a:t>
            </a:r>
            <a:endParaRPr lang="en-US" altLang="ja-JP" sz="2800" dirty="0"/>
          </a:p>
          <a:p>
            <a:pPr marL="0" indent="0">
              <a:buFont typeface="Wingdings 3" charset="2"/>
              <a:buNone/>
            </a:pPr>
            <a:endParaRPr lang="ja-JP" altLang="en-US" sz="2800" dirty="0"/>
          </a:p>
        </p:txBody>
      </p:sp>
      <p:sp>
        <p:nvSpPr>
          <p:cNvPr id="14" name="コンテンツ プレースホルダー 5">
            <a:extLst>
              <a:ext uri="{FF2B5EF4-FFF2-40B4-BE49-F238E27FC236}">
                <a16:creationId xmlns:a16="http://schemas.microsoft.com/office/drawing/2014/main" id="{4D232634-35B4-0ADC-74B0-0CD463B67EBC}"/>
              </a:ext>
            </a:extLst>
          </p:cNvPr>
          <p:cNvSpPr txBox="1">
            <a:spLocks/>
          </p:cNvSpPr>
          <p:nvPr/>
        </p:nvSpPr>
        <p:spPr>
          <a:xfrm>
            <a:off x="6390640" y="3324691"/>
            <a:ext cx="5984240" cy="395765"/>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2000" dirty="0"/>
              <a:t>👆手作業で求めないといけないのでめんどくさい</a:t>
            </a:r>
          </a:p>
        </p:txBody>
      </p:sp>
      <p:sp>
        <p:nvSpPr>
          <p:cNvPr id="15" name="コンテンツ プレースホルダー 5">
            <a:extLst>
              <a:ext uri="{FF2B5EF4-FFF2-40B4-BE49-F238E27FC236}">
                <a16:creationId xmlns:a16="http://schemas.microsoft.com/office/drawing/2014/main" id="{938E2764-57E9-1ADF-D06A-5B6C701AE45C}"/>
              </a:ext>
            </a:extLst>
          </p:cNvPr>
          <p:cNvSpPr txBox="1">
            <a:spLocks/>
          </p:cNvSpPr>
          <p:nvPr/>
        </p:nvSpPr>
        <p:spPr>
          <a:xfrm>
            <a:off x="6390640" y="3720456"/>
            <a:ext cx="5984240" cy="395765"/>
          </a:xfrm>
          <a:prstGeom prst="rect">
            <a:avLst/>
          </a:prstGeom>
        </p:spPr>
        <p:txBody>
          <a:bodyPr vert="horz" lIns="91440" tIns="45720" rIns="91440" bIns="45720" rtlCol="0">
            <a:normAutofit lnSpcReduction="10000"/>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2000" dirty="0"/>
              <a:t>👆</a:t>
            </a:r>
            <a:r>
              <a:rPr lang="en-US" altLang="ja-JP" sz="2000" dirty="0"/>
              <a:t>EXCEL</a:t>
            </a:r>
            <a:r>
              <a:rPr lang="ja-JP" altLang="en-US" sz="2000" dirty="0"/>
              <a:t>で作るのもひと手間かかる</a:t>
            </a:r>
          </a:p>
        </p:txBody>
      </p:sp>
      <p:pic>
        <p:nvPicPr>
          <p:cNvPr id="16" name="図 15">
            <a:extLst>
              <a:ext uri="{FF2B5EF4-FFF2-40B4-BE49-F238E27FC236}">
                <a16:creationId xmlns:a16="http://schemas.microsoft.com/office/drawing/2014/main" id="{9C381704-BED7-7A8C-0051-45315FFE5DDB}"/>
              </a:ext>
            </a:extLst>
          </p:cNvPr>
          <p:cNvPicPr>
            <a:picLocks noChangeAspect="1"/>
          </p:cNvPicPr>
          <p:nvPr/>
        </p:nvPicPr>
        <p:blipFill>
          <a:blip r:embed="rId3"/>
          <a:stretch>
            <a:fillRect/>
          </a:stretch>
        </p:blipFill>
        <p:spPr>
          <a:xfrm>
            <a:off x="7229367" y="4053312"/>
            <a:ext cx="4306785" cy="2546519"/>
          </a:xfrm>
          <a:prstGeom prst="rect">
            <a:avLst/>
          </a:prstGeom>
        </p:spPr>
      </p:pic>
      <p:sp>
        <p:nvSpPr>
          <p:cNvPr id="3" name="コンテンツ プレースホルダー 5">
            <a:extLst>
              <a:ext uri="{FF2B5EF4-FFF2-40B4-BE49-F238E27FC236}">
                <a16:creationId xmlns:a16="http://schemas.microsoft.com/office/drawing/2014/main" id="{1545C24E-B533-A4AE-E8E8-072FE72865FD}"/>
              </a:ext>
            </a:extLst>
          </p:cNvPr>
          <p:cNvSpPr txBox="1">
            <a:spLocks/>
          </p:cNvSpPr>
          <p:nvPr/>
        </p:nvSpPr>
        <p:spPr>
          <a:xfrm>
            <a:off x="6888480" y="5702010"/>
            <a:ext cx="5608320" cy="865815"/>
          </a:xfrm>
          <a:prstGeom prst="rect">
            <a:avLst/>
          </a:prstGeom>
        </p:spPr>
        <p:txBody>
          <a:bodyPr vert="horz" lIns="91440" tIns="45720" rIns="91440" bIns="45720" rtlCol="0">
            <a:normAutofit fontScale="85000" lnSpcReduction="20000"/>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2800" dirty="0"/>
              <a:t>ヒストグラムを作成する方法も重要</a:t>
            </a:r>
            <a:endParaRPr lang="en-US" altLang="ja-JP" sz="2800" dirty="0"/>
          </a:p>
          <a:p>
            <a:pPr marL="0" indent="0">
              <a:buFont typeface="Wingdings 3" charset="2"/>
              <a:buNone/>
            </a:pPr>
            <a:r>
              <a:rPr lang="ja-JP" altLang="en-US" sz="2800" dirty="0"/>
              <a:t>でも</a:t>
            </a:r>
            <a:r>
              <a:rPr lang="en-US" altLang="ja-JP" sz="2800" dirty="0"/>
              <a:t>…</a:t>
            </a:r>
            <a:endParaRPr lang="ja-JP" altLang="en-US" sz="2800" dirty="0"/>
          </a:p>
        </p:txBody>
      </p:sp>
    </p:spTree>
    <p:extLst>
      <p:ext uri="{BB962C8B-B14F-4D97-AF65-F5344CB8AC3E}">
        <p14:creationId xmlns:p14="http://schemas.microsoft.com/office/powerpoint/2010/main" val="19419694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barn(inVertical)">
                                      <p:cBhvr>
                                        <p:cTn id="31" dur="500"/>
                                        <p:tgtEl>
                                          <p:spTgt spid="16"/>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nodeType="clickEffect">
                                  <p:stCondLst>
                                    <p:cond delay="0"/>
                                  </p:stCondLst>
                                  <p:childTnLst>
                                    <p:animEffect transition="out" filter="fade">
                                      <p:cBhvr>
                                        <p:cTn id="35" dur="500"/>
                                        <p:tgtEl>
                                          <p:spTgt spid="16"/>
                                        </p:tgtEl>
                                      </p:cBhvr>
                                    </p:animEffect>
                                    <p:set>
                                      <p:cBhvr>
                                        <p:cTn id="36" dur="1" fill="hold">
                                          <p:stCondLst>
                                            <p:cond delay="499"/>
                                          </p:stCondLst>
                                        </p:cTn>
                                        <p:tgtEl>
                                          <p:spTgt spid="16"/>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4" grpId="0"/>
      <p:bldP spid="12" grpId="0"/>
      <p:bldP spid="13" grpId="0"/>
      <p:bldP spid="14" grpId="0"/>
      <p:bldP spid="15"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564503-CAF1-4D62-E857-4A14EC57375F}"/>
              </a:ext>
            </a:extLst>
          </p:cNvPr>
          <p:cNvSpPr>
            <a:spLocks noGrp="1"/>
          </p:cNvSpPr>
          <p:nvPr>
            <p:ph type="title"/>
          </p:nvPr>
        </p:nvSpPr>
        <p:spPr>
          <a:xfrm>
            <a:off x="1640156" y="483199"/>
            <a:ext cx="8911687" cy="1280890"/>
          </a:xfrm>
        </p:spPr>
        <p:txBody>
          <a:bodyPr/>
          <a:lstStyle/>
          <a:p>
            <a:r>
              <a:rPr kumimoji="1" lang="en-US" altLang="ja-JP" dirty="0"/>
              <a:t>CODAP</a:t>
            </a:r>
            <a:r>
              <a:rPr kumimoji="1" lang="ja-JP" altLang="en-US" dirty="0"/>
              <a:t>とは</a:t>
            </a:r>
          </a:p>
        </p:txBody>
      </p:sp>
      <p:sp>
        <p:nvSpPr>
          <p:cNvPr id="3" name="コンテンツ プレースホルダー 2">
            <a:extLst>
              <a:ext uri="{FF2B5EF4-FFF2-40B4-BE49-F238E27FC236}">
                <a16:creationId xmlns:a16="http://schemas.microsoft.com/office/drawing/2014/main" id="{D72C608A-7DBB-11EB-47A6-E59B1273DE0A}"/>
              </a:ext>
            </a:extLst>
          </p:cNvPr>
          <p:cNvSpPr>
            <a:spLocks noGrp="1"/>
          </p:cNvSpPr>
          <p:nvPr>
            <p:ph idx="1"/>
          </p:nvPr>
        </p:nvSpPr>
        <p:spPr>
          <a:xfrm>
            <a:off x="2148946" y="1363134"/>
            <a:ext cx="8915400" cy="457200"/>
          </a:xfrm>
        </p:spPr>
        <p:txBody>
          <a:bodyPr/>
          <a:lstStyle/>
          <a:p>
            <a:pPr marL="0" indent="0">
              <a:buNone/>
            </a:pPr>
            <a:r>
              <a:rPr kumimoji="1" lang="ja-JP" altLang="en-US" sz="2400" dirty="0"/>
              <a:t>・データ分析のための無料の教育用ソフトウエア</a:t>
            </a:r>
            <a:endParaRPr kumimoji="1" lang="en-US" altLang="ja-JP" sz="2400" dirty="0"/>
          </a:p>
          <a:p>
            <a:pPr marL="0" indent="0">
              <a:buNone/>
            </a:pPr>
            <a:endParaRPr kumimoji="1" lang="ja-JP" altLang="en-US" dirty="0"/>
          </a:p>
        </p:txBody>
      </p:sp>
      <p:sp>
        <p:nvSpPr>
          <p:cNvPr id="4" name="コンテンツ プレースホルダー 2">
            <a:extLst>
              <a:ext uri="{FF2B5EF4-FFF2-40B4-BE49-F238E27FC236}">
                <a16:creationId xmlns:a16="http://schemas.microsoft.com/office/drawing/2014/main" id="{70241F93-2F79-14C3-ABE6-42D265156290}"/>
              </a:ext>
            </a:extLst>
          </p:cNvPr>
          <p:cNvSpPr txBox="1">
            <a:spLocks/>
          </p:cNvSpPr>
          <p:nvPr/>
        </p:nvSpPr>
        <p:spPr>
          <a:xfrm>
            <a:off x="2148946" y="1820334"/>
            <a:ext cx="8915400" cy="1168400"/>
          </a:xfrm>
          <a:prstGeom prst="rect">
            <a:avLst/>
          </a:prstGeom>
        </p:spPr>
        <p:txBody>
          <a:bodyPr vert="horz" lIns="91440" tIns="45720" rIns="91440" bIns="45720" rtlCol="0">
            <a:normAutofit fontScale="92500"/>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2400" dirty="0"/>
              <a:t>・</a:t>
            </a:r>
            <a:r>
              <a:rPr lang="en-US" altLang="ja-JP" sz="2400" dirty="0"/>
              <a:t>Web</a:t>
            </a:r>
            <a:r>
              <a:rPr lang="ja-JP" altLang="en-US" sz="2400" dirty="0"/>
              <a:t>ベースで、小学生から高校生向けのアプリケーションとして</a:t>
            </a:r>
            <a:endParaRPr lang="en-US" altLang="ja-JP" sz="2400" dirty="0"/>
          </a:p>
          <a:p>
            <a:pPr marL="0" indent="0">
              <a:buFont typeface="Wingdings 3" charset="2"/>
              <a:buNone/>
            </a:pPr>
            <a:r>
              <a:rPr lang="ja-JP" altLang="en-US" sz="2400" dirty="0"/>
              <a:t>　設計されている</a:t>
            </a:r>
            <a:endParaRPr lang="en-US" altLang="ja-JP" sz="2400" dirty="0"/>
          </a:p>
          <a:p>
            <a:pPr marL="0" indent="0">
              <a:buFont typeface="Wingdings 3" charset="2"/>
              <a:buNone/>
            </a:pPr>
            <a:endParaRPr lang="ja-JP" altLang="en-US" dirty="0"/>
          </a:p>
        </p:txBody>
      </p:sp>
      <p:pic>
        <p:nvPicPr>
          <p:cNvPr id="8" name="図 7">
            <a:extLst>
              <a:ext uri="{FF2B5EF4-FFF2-40B4-BE49-F238E27FC236}">
                <a16:creationId xmlns:a16="http://schemas.microsoft.com/office/drawing/2014/main" id="{D95607CD-595B-A633-8134-1CF8607780B5}"/>
              </a:ext>
            </a:extLst>
          </p:cNvPr>
          <p:cNvPicPr>
            <a:picLocks noChangeAspect="1"/>
          </p:cNvPicPr>
          <p:nvPr/>
        </p:nvPicPr>
        <p:blipFill>
          <a:blip r:embed="rId2"/>
          <a:stretch>
            <a:fillRect/>
          </a:stretch>
        </p:blipFill>
        <p:spPr>
          <a:xfrm>
            <a:off x="2305501" y="2838757"/>
            <a:ext cx="5954448" cy="3782177"/>
          </a:xfrm>
          <a:prstGeom prst="rect">
            <a:avLst/>
          </a:prstGeom>
        </p:spPr>
      </p:pic>
    </p:spTree>
    <p:extLst>
      <p:ext uri="{BB962C8B-B14F-4D97-AF65-F5344CB8AC3E}">
        <p14:creationId xmlns:p14="http://schemas.microsoft.com/office/powerpoint/2010/main" val="3969916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1000"/>
                                        <p:tgtEl>
                                          <p:spTgt spid="8"/>
                                        </p:tgtEl>
                                      </p:cBhvr>
                                    </p:animEffect>
                                    <p:anim calcmode="lin" valueType="num">
                                      <p:cBhvr>
                                        <p:cTn id="16" dur="1000" fill="hold"/>
                                        <p:tgtEl>
                                          <p:spTgt spid="8"/>
                                        </p:tgtEl>
                                        <p:attrNameLst>
                                          <p:attrName>ppt_x</p:attrName>
                                        </p:attrNameLst>
                                      </p:cBhvr>
                                      <p:tavLst>
                                        <p:tav tm="0">
                                          <p:val>
                                            <p:strVal val="#ppt_x"/>
                                          </p:val>
                                        </p:tav>
                                        <p:tav tm="100000">
                                          <p:val>
                                            <p:strVal val="#ppt_x"/>
                                          </p:val>
                                        </p:tav>
                                      </p:tavLst>
                                    </p:anim>
                                    <p:anim calcmode="lin" valueType="num">
                                      <p:cBhvr>
                                        <p:cTn id="17" dur="100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図 11" descr="グラフ, 散布図, バブル チャート&#10;&#10;自動的に生成された説明">
            <a:extLst>
              <a:ext uri="{FF2B5EF4-FFF2-40B4-BE49-F238E27FC236}">
                <a16:creationId xmlns:a16="http://schemas.microsoft.com/office/drawing/2014/main" id="{ABD501C2-BCEF-B845-367D-B1C77F0C0AEB}"/>
              </a:ext>
            </a:extLst>
          </p:cNvPr>
          <p:cNvPicPr>
            <a:picLocks noChangeAspect="1"/>
          </p:cNvPicPr>
          <p:nvPr/>
        </p:nvPicPr>
        <p:blipFill>
          <a:blip r:embed="rId2"/>
          <a:stretch>
            <a:fillRect/>
          </a:stretch>
        </p:blipFill>
        <p:spPr>
          <a:xfrm>
            <a:off x="1759216" y="1347763"/>
            <a:ext cx="4363876" cy="4291145"/>
          </a:xfrm>
          <a:prstGeom prst="rect">
            <a:avLst/>
          </a:prstGeom>
        </p:spPr>
      </p:pic>
      <p:sp>
        <p:nvSpPr>
          <p:cNvPr id="2" name="タイトル 1">
            <a:extLst>
              <a:ext uri="{FF2B5EF4-FFF2-40B4-BE49-F238E27FC236}">
                <a16:creationId xmlns:a16="http://schemas.microsoft.com/office/drawing/2014/main" id="{7E31EDCE-122C-FD85-E737-3786D6F854DE}"/>
              </a:ext>
            </a:extLst>
          </p:cNvPr>
          <p:cNvSpPr>
            <a:spLocks noGrp="1"/>
          </p:cNvSpPr>
          <p:nvPr>
            <p:ph type="title"/>
          </p:nvPr>
        </p:nvSpPr>
        <p:spPr>
          <a:xfrm>
            <a:off x="1640156" y="424413"/>
            <a:ext cx="10247044" cy="626621"/>
          </a:xfrm>
        </p:spPr>
        <p:txBody>
          <a:bodyPr>
            <a:noAutofit/>
          </a:bodyPr>
          <a:lstStyle/>
          <a:p>
            <a:r>
              <a:rPr kumimoji="1" lang="en-US" altLang="ja-JP" sz="2800" dirty="0"/>
              <a:t>CODAP</a:t>
            </a:r>
            <a:r>
              <a:rPr kumimoji="1" lang="ja-JP" altLang="en-US" sz="2800" dirty="0"/>
              <a:t>を</a:t>
            </a:r>
            <a:r>
              <a:rPr lang="ja-JP" altLang="en-US" sz="2800" dirty="0"/>
              <a:t>使って、那覇と大阪のヒストグラムを作ってみよう</a:t>
            </a:r>
            <a:endParaRPr kumimoji="1" lang="ja-JP" altLang="en-US" sz="2800" dirty="0"/>
          </a:p>
        </p:txBody>
      </p:sp>
      <p:sp>
        <p:nvSpPr>
          <p:cNvPr id="8" name="タイトル 1">
            <a:extLst>
              <a:ext uri="{FF2B5EF4-FFF2-40B4-BE49-F238E27FC236}">
                <a16:creationId xmlns:a16="http://schemas.microsoft.com/office/drawing/2014/main" id="{3725F354-6C64-BEF9-9054-AF1C54A59D6A}"/>
              </a:ext>
            </a:extLst>
          </p:cNvPr>
          <p:cNvSpPr txBox="1">
            <a:spLocks/>
          </p:cNvSpPr>
          <p:nvPr/>
        </p:nvSpPr>
        <p:spPr>
          <a:xfrm>
            <a:off x="1853516" y="5749168"/>
            <a:ext cx="9921223" cy="377312"/>
          </a:xfrm>
          <a:prstGeom prst="rect">
            <a:avLst/>
          </a:prstGeom>
        </p:spPr>
        <p:txBody>
          <a:bodyPr vert="horz" lIns="91440" tIns="45720" rIns="91440" bIns="45720" rtlCol="0" anchor="t">
            <a:normAutofit fontScale="60000" lnSpcReduction="200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t>ヒストグラムから</a:t>
            </a:r>
            <a:endParaRPr lang="en-US" altLang="ja-JP" dirty="0"/>
          </a:p>
        </p:txBody>
      </p:sp>
      <p:pic>
        <p:nvPicPr>
          <p:cNvPr id="10" name="図 9" descr="グラフ&#10;&#10;自動的に生成された説明">
            <a:extLst>
              <a:ext uri="{FF2B5EF4-FFF2-40B4-BE49-F238E27FC236}">
                <a16:creationId xmlns:a16="http://schemas.microsoft.com/office/drawing/2014/main" id="{02353429-36CF-152F-D06C-ABD2933712F4}"/>
              </a:ext>
            </a:extLst>
          </p:cNvPr>
          <p:cNvPicPr>
            <a:picLocks noChangeAspect="1"/>
          </p:cNvPicPr>
          <p:nvPr/>
        </p:nvPicPr>
        <p:blipFill>
          <a:blip r:embed="rId3"/>
          <a:stretch>
            <a:fillRect/>
          </a:stretch>
        </p:blipFill>
        <p:spPr>
          <a:xfrm>
            <a:off x="1759216" y="1347763"/>
            <a:ext cx="4329604" cy="4257444"/>
          </a:xfrm>
          <a:prstGeom prst="rect">
            <a:avLst/>
          </a:prstGeom>
        </p:spPr>
      </p:pic>
      <p:pic>
        <p:nvPicPr>
          <p:cNvPr id="14" name="図 13" descr="グラフ, 散布図, バブル チャート&#10;&#10;自動的に生成された説明">
            <a:extLst>
              <a:ext uri="{FF2B5EF4-FFF2-40B4-BE49-F238E27FC236}">
                <a16:creationId xmlns:a16="http://schemas.microsoft.com/office/drawing/2014/main" id="{908CD421-6AC8-CC46-DAFC-01855720FFD0}"/>
              </a:ext>
            </a:extLst>
          </p:cNvPr>
          <p:cNvPicPr>
            <a:picLocks noChangeAspect="1"/>
          </p:cNvPicPr>
          <p:nvPr/>
        </p:nvPicPr>
        <p:blipFill>
          <a:blip r:embed="rId4"/>
          <a:stretch>
            <a:fillRect/>
          </a:stretch>
        </p:blipFill>
        <p:spPr>
          <a:xfrm>
            <a:off x="7308085" y="1327038"/>
            <a:ext cx="4253294" cy="4182406"/>
          </a:xfrm>
          <a:prstGeom prst="rect">
            <a:avLst/>
          </a:prstGeom>
        </p:spPr>
      </p:pic>
      <p:pic>
        <p:nvPicPr>
          <p:cNvPr id="18" name="図 17" descr="グラフ&#10;&#10;自動的に生成された説明">
            <a:extLst>
              <a:ext uri="{FF2B5EF4-FFF2-40B4-BE49-F238E27FC236}">
                <a16:creationId xmlns:a16="http://schemas.microsoft.com/office/drawing/2014/main" id="{0D8EC433-8A24-F07C-E5D8-BF85F33C1EC2}"/>
              </a:ext>
            </a:extLst>
          </p:cNvPr>
          <p:cNvPicPr>
            <a:picLocks noChangeAspect="1"/>
          </p:cNvPicPr>
          <p:nvPr/>
        </p:nvPicPr>
        <p:blipFill>
          <a:blip r:embed="rId5"/>
          <a:stretch>
            <a:fillRect/>
          </a:stretch>
        </p:blipFill>
        <p:spPr>
          <a:xfrm>
            <a:off x="7321432" y="1394724"/>
            <a:ext cx="4253294" cy="4182406"/>
          </a:xfrm>
          <a:prstGeom prst="rect">
            <a:avLst/>
          </a:prstGeom>
        </p:spPr>
      </p:pic>
      <p:pic>
        <p:nvPicPr>
          <p:cNvPr id="7" name="図 6" descr="グラフ, ヒストグラム&#10;&#10;自動的に生成された説明">
            <a:extLst>
              <a:ext uri="{FF2B5EF4-FFF2-40B4-BE49-F238E27FC236}">
                <a16:creationId xmlns:a16="http://schemas.microsoft.com/office/drawing/2014/main" id="{625DF845-8AF5-5274-CED2-F1902F0BD56C}"/>
              </a:ext>
            </a:extLst>
          </p:cNvPr>
          <p:cNvPicPr>
            <a:picLocks noChangeAspect="1"/>
          </p:cNvPicPr>
          <p:nvPr/>
        </p:nvPicPr>
        <p:blipFill>
          <a:blip r:embed="rId6"/>
          <a:stretch>
            <a:fillRect/>
          </a:stretch>
        </p:blipFill>
        <p:spPr>
          <a:xfrm>
            <a:off x="1731596" y="1327038"/>
            <a:ext cx="4378149" cy="4305180"/>
          </a:xfrm>
          <a:prstGeom prst="rect">
            <a:avLst/>
          </a:prstGeom>
        </p:spPr>
      </p:pic>
      <p:pic>
        <p:nvPicPr>
          <p:cNvPr id="5" name="コンテンツ プレースホルダー 4" descr="グラフ, ヒストグラム&#10;&#10;自動的に生成された説明">
            <a:extLst>
              <a:ext uri="{FF2B5EF4-FFF2-40B4-BE49-F238E27FC236}">
                <a16:creationId xmlns:a16="http://schemas.microsoft.com/office/drawing/2014/main" id="{CFDE0F3C-600E-ADC9-7265-B33C38CA7485}"/>
              </a:ext>
            </a:extLst>
          </p:cNvPr>
          <p:cNvPicPr>
            <a:picLocks noGrp="1" noChangeAspect="1"/>
          </p:cNvPicPr>
          <p:nvPr>
            <p:ph idx="1"/>
          </p:nvPr>
        </p:nvPicPr>
        <p:blipFill>
          <a:blip r:embed="rId7"/>
          <a:stretch>
            <a:fillRect/>
          </a:stretch>
        </p:blipFill>
        <p:spPr>
          <a:xfrm>
            <a:off x="7258607" y="1347763"/>
            <a:ext cx="4363876" cy="4291145"/>
          </a:xfrm>
        </p:spPr>
      </p:pic>
      <p:sp>
        <p:nvSpPr>
          <p:cNvPr id="19" name="タイトル 1">
            <a:extLst>
              <a:ext uri="{FF2B5EF4-FFF2-40B4-BE49-F238E27FC236}">
                <a16:creationId xmlns:a16="http://schemas.microsoft.com/office/drawing/2014/main" id="{7B1A6676-FA5B-1E8E-CEFE-40C5C23287BA}"/>
              </a:ext>
            </a:extLst>
          </p:cNvPr>
          <p:cNvSpPr txBox="1">
            <a:spLocks/>
          </p:cNvSpPr>
          <p:nvPr/>
        </p:nvSpPr>
        <p:spPr>
          <a:xfrm>
            <a:off x="2661920" y="6126480"/>
            <a:ext cx="9557298" cy="510820"/>
          </a:xfrm>
          <a:prstGeom prst="rect">
            <a:avLst/>
          </a:prstGeom>
        </p:spPr>
        <p:txBody>
          <a:bodyPr vert="horz" lIns="91440" tIns="45720" rIns="91440" bIns="45720" rtlCol="0" anchor="t">
            <a:normAutofit fontScale="60000" lnSpcReduction="200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t>平均値や中央値が大阪の方が高いから、やっぱり大阪の方が暑そうだ</a:t>
            </a:r>
          </a:p>
        </p:txBody>
      </p:sp>
    </p:spTree>
    <p:extLst>
      <p:ext uri="{BB962C8B-B14F-4D97-AF65-F5344CB8AC3E}">
        <p14:creationId xmlns:p14="http://schemas.microsoft.com/office/powerpoint/2010/main" val="4153510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500"/>
                                        <p:tgtEl>
                                          <p:spTgt spid="10"/>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18"/>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5"/>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1450" y="179388"/>
            <a:ext cx="9956800" cy="468312"/>
          </a:xfrm>
        </p:spPr>
        <p:txBody>
          <a:bodyPr>
            <a:normAutofit fontScale="90000"/>
          </a:bodyPr>
          <a:lstStyle/>
          <a:p>
            <a:r>
              <a:rPr kumimoji="1" lang="ja-JP" altLang="en-US" dirty="0">
                <a:solidFill>
                  <a:schemeClr val="tx1"/>
                </a:solidFill>
                <a:latin typeface="HG丸ｺﾞｼｯｸM-PRO" panose="020F0600000000000000" pitchFamily="50" charset="-128"/>
                <a:ea typeface="HG丸ｺﾞｼｯｸM-PRO" panose="020F0600000000000000" pitchFamily="50" charset="-128"/>
              </a:rPr>
              <a:t>複数のデータを効率よく比較しよう</a:t>
            </a:r>
          </a:p>
        </p:txBody>
      </p:sp>
      <p:sp>
        <p:nvSpPr>
          <p:cNvPr id="3" name="コンテンツ プレースホルダー 2"/>
          <p:cNvSpPr>
            <a:spLocks noGrp="1"/>
          </p:cNvSpPr>
          <p:nvPr>
            <p:ph sz="quarter" idx="1"/>
          </p:nvPr>
        </p:nvSpPr>
        <p:spPr>
          <a:xfrm>
            <a:off x="699247" y="1983993"/>
            <a:ext cx="10793506" cy="1619250"/>
          </a:xfrm>
          <a:ln>
            <a:solidFill>
              <a:schemeClr val="accent1"/>
            </a:solidFill>
          </a:ln>
        </p:spPr>
        <p:txBody>
          <a:bodyPr>
            <a:normAutofit lnSpcReduction="10000"/>
          </a:bodyPr>
          <a:lstStyle/>
          <a:p>
            <a:pPr marL="0" indent="0">
              <a:buNone/>
            </a:pPr>
            <a:r>
              <a:rPr lang="en-US" altLang="ja-JP" sz="2800" dirty="0">
                <a:latin typeface="HG丸ｺﾞｼｯｸM-PRO" panose="020F0600000000000000" pitchFamily="50" charset="-128"/>
                <a:ea typeface="HG丸ｺﾞｼｯｸM-PRO" panose="020F0600000000000000" pitchFamily="50" charset="-128"/>
              </a:rPr>
              <a:t>11</a:t>
            </a:r>
            <a:r>
              <a:rPr lang="ja-JP" altLang="en-US" sz="2800" dirty="0">
                <a:latin typeface="HG丸ｺﾞｼｯｸM-PRO" panose="020F0600000000000000" pitchFamily="50" charset="-128"/>
                <a:ea typeface="HG丸ｺﾞｼｯｸM-PRO" panose="020F0600000000000000" pitchFamily="50" charset="-128"/>
              </a:rPr>
              <a:t>人の英語と数学のテストの結果</a:t>
            </a:r>
            <a:endParaRPr lang="en-US" altLang="ja-JP" sz="2800" dirty="0">
              <a:latin typeface="HG丸ｺﾞｼｯｸM-PRO" panose="020F0600000000000000" pitchFamily="50" charset="-128"/>
              <a:ea typeface="HG丸ｺﾞｼｯｸM-PRO" panose="020F0600000000000000" pitchFamily="50" charset="-128"/>
            </a:endParaRPr>
          </a:p>
          <a:p>
            <a:pPr marL="0" indent="0">
              <a:buNone/>
            </a:pPr>
            <a:r>
              <a:rPr lang="ja-JP" altLang="en-US" sz="2800" dirty="0">
                <a:latin typeface="HG丸ｺﾞｼｯｸM-PRO" panose="020F0600000000000000" pitchFamily="50" charset="-128"/>
                <a:ea typeface="HG丸ｺﾞｼｯｸM-PRO" panose="020F0600000000000000" pitchFamily="50" charset="-128"/>
              </a:rPr>
              <a:t>英語　</a:t>
            </a:r>
            <a:r>
              <a:rPr lang="en-US" altLang="ja-JP" sz="2800" dirty="0">
                <a:latin typeface="HG丸ｺﾞｼｯｸM-PRO" panose="020F0600000000000000" pitchFamily="50" charset="-128"/>
                <a:ea typeface="HG丸ｺﾞｼｯｸM-PRO" panose="020F0600000000000000" pitchFamily="50" charset="-128"/>
              </a:rPr>
              <a:t>21</a:t>
            </a:r>
            <a:r>
              <a:rPr lang="ja-JP" altLang="en-US" sz="2800" dirty="0" err="1">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29</a:t>
            </a:r>
            <a:r>
              <a:rPr lang="ja-JP" altLang="en-US" sz="2800" dirty="0" err="1">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32</a:t>
            </a:r>
            <a:r>
              <a:rPr lang="ja-JP" altLang="en-US" sz="2800" dirty="0" err="1">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36</a:t>
            </a:r>
            <a:r>
              <a:rPr lang="ja-JP" altLang="en-US" sz="2800" dirty="0" err="1">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38</a:t>
            </a:r>
            <a:r>
              <a:rPr lang="ja-JP" altLang="en-US" sz="2800" dirty="0" err="1">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40</a:t>
            </a:r>
            <a:r>
              <a:rPr lang="ja-JP" altLang="en-US" sz="2800" dirty="0" err="1">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49</a:t>
            </a:r>
            <a:r>
              <a:rPr lang="ja-JP" altLang="en-US" sz="2800" dirty="0" err="1">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53</a:t>
            </a:r>
            <a:r>
              <a:rPr lang="ja-JP" altLang="en-US" sz="2800" dirty="0" err="1">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55</a:t>
            </a:r>
            <a:r>
              <a:rPr lang="ja-JP" altLang="en-US" sz="2800" dirty="0" err="1">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68</a:t>
            </a:r>
            <a:r>
              <a:rPr lang="ja-JP" altLang="en-US" sz="2800" dirty="0" err="1">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80</a:t>
            </a:r>
          </a:p>
          <a:p>
            <a:pPr marL="0" indent="0">
              <a:buNone/>
            </a:pPr>
            <a:r>
              <a:rPr lang="ja-JP" altLang="en-US" sz="2800" dirty="0">
                <a:latin typeface="HG丸ｺﾞｼｯｸM-PRO" panose="020F0600000000000000" pitchFamily="50" charset="-128"/>
                <a:ea typeface="HG丸ｺﾞｼｯｸM-PRO" panose="020F0600000000000000" pitchFamily="50" charset="-128"/>
              </a:rPr>
              <a:t>数学　</a:t>
            </a:r>
            <a:r>
              <a:rPr lang="en-US" altLang="ja-JP" sz="2800" dirty="0">
                <a:latin typeface="HG丸ｺﾞｼｯｸM-PRO" panose="020F0600000000000000" pitchFamily="50" charset="-128"/>
                <a:ea typeface="HG丸ｺﾞｼｯｸM-PRO" panose="020F0600000000000000" pitchFamily="50" charset="-128"/>
              </a:rPr>
              <a:t>25</a:t>
            </a:r>
            <a:r>
              <a:rPr lang="ja-JP" altLang="en-US" sz="2800" dirty="0" err="1">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31</a:t>
            </a:r>
            <a:r>
              <a:rPr lang="ja-JP" altLang="en-US" sz="2800" dirty="0" err="1">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39</a:t>
            </a:r>
            <a:r>
              <a:rPr lang="ja-JP" altLang="en-US" sz="2800" dirty="0" err="1">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42</a:t>
            </a:r>
            <a:r>
              <a:rPr lang="ja-JP" altLang="en-US" sz="2800" dirty="0" err="1">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45</a:t>
            </a:r>
            <a:r>
              <a:rPr lang="ja-JP" altLang="en-US" sz="2800" dirty="0" err="1">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46</a:t>
            </a:r>
            <a:r>
              <a:rPr lang="ja-JP" altLang="en-US" sz="2800" dirty="0" err="1">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50</a:t>
            </a:r>
            <a:r>
              <a:rPr lang="ja-JP" altLang="en-US" sz="2800" dirty="0" err="1">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53</a:t>
            </a:r>
            <a:r>
              <a:rPr lang="ja-JP" altLang="en-US" sz="2800" dirty="0" err="1">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54</a:t>
            </a:r>
            <a:r>
              <a:rPr lang="ja-JP" altLang="en-US" sz="2800" dirty="0" err="1">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65</a:t>
            </a:r>
            <a:r>
              <a:rPr lang="ja-JP" altLang="en-US" sz="2800" dirty="0" err="1">
                <a:latin typeface="HG丸ｺﾞｼｯｸM-PRO" panose="020F0600000000000000" pitchFamily="50" charset="-128"/>
                <a:ea typeface="HG丸ｺﾞｼｯｸM-PRO" panose="020F0600000000000000" pitchFamily="50" charset="-128"/>
              </a:rPr>
              <a:t>，</a:t>
            </a:r>
            <a:r>
              <a:rPr lang="en-US" altLang="ja-JP" sz="2800" dirty="0">
                <a:latin typeface="HG丸ｺﾞｼｯｸM-PRO" panose="020F0600000000000000" pitchFamily="50" charset="-128"/>
                <a:ea typeface="HG丸ｺﾞｼｯｸM-PRO" panose="020F0600000000000000" pitchFamily="50" charset="-128"/>
              </a:rPr>
              <a:t>80</a:t>
            </a:r>
          </a:p>
        </p:txBody>
      </p:sp>
      <p:sp>
        <p:nvSpPr>
          <p:cNvPr id="4" name="タイトル 1"/>
          <p:cNvSpPr txBox="1">
            <a:spLocks/>
          </p:cNvSpPr>
          <p:nvPr/>
        </p:nvSpPr>
        <p:spPr>
          <a:xfrm>
            <a:off x="533178" y="924185"/>
            <a:ext cx="9956800" cy="895350"/>
          </a:xfrm>
          <a:prstGeom prst="rect">
            <a:avLst/>
          </a:prstGeom>
        </p:spPr>
        <p:txBody>
          <a:bodyPr vert="horz" anchor="b">
            <a:normAutofit fontScale="97500"/>
          </a:bodyPr>
          <a:lstStyle>
            <a:lvl1pPr algn="l" rtl="0" eaLnBrk="1" latinLnBrk="0" hangingPunct="1">
              <a:spcBef>
                <a:spcPct val="0"/>
              </a:spcBef>
              <a:buNone/>
              <a:defRPr kumimoji="1" sz="3000" b="0" kern="1200" cap="small" baseline="0">
                <a:solidFill>
                  <a:schemeClr val="tx2"/>
                </a:solidFill>
                <a:latin typeface="+mj-lt"/>
                <a:ea typeface="+mj-ea"/>
                <a:cs typeface="+mj-cs"/>
              </a:defRPr>
            </a:lvl1pPr>
          </a:lstStyle>
          <a:p>
            <a:pPr defTabSz="914400"/>
            <a:r>
              <a:rPr lang="ja-JP" altLang="en-US" sz="4000" dirty="0">
                <a:solidFill>
                  <a:schemeClr val="tx1"/>
                </a:solidFill>
                <a:latin typeface="HG丸ｺﾞｼｯｸM-PRO" panose="020F0600000000000000" pitchFamily="50" charset="-128"/>
                <a:ea typeface="HG丸ｺﾞｼｯｸM-PRO" panose="020F0600000000000000" pitchFamily="50" charset="-128"/>
              </a:rPr>
              <a:t>箱ひげ図</a:t>
            </a:r>
          </a:p>
        </p:txBody>
      </p:sp>
      <p:sp>
        <p:nvSpPr>
          <p:cNvPr id="10" name="四角形: 角を丸くする 9">
            <a:extLst>
              <a:ext uri="{FF2B5EF4-FFF2-40B4-BE49-F238E27FC236}">
                <a16:creationId xmlns:a16="http://schemas.microsoft.com/office/drawing/2014/main" id="{7E93D4B6-9200-43EB-9FD9-FBD0624B17BC}"/>
              </a:ext>
            </a:extLst>
          </p:cNvPr>
          <p:cNvSpPr/>
          <p:nvPr/>
        </p:nvSpPr>
        <p:spPr>
          <a:xfrm>
            <a:off x="6185647" y="2465877"/>
            <a:ext cx="645763" cy="110998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 角を丸くする 11">
            <a:extLst>
              <a:ext uri="{FF2B5EF4-FFF2-40B4-BE49-F238E27FC236}">
                <a16:creationId xmlns:a16="http://schemas.microsoft.com/office/drawing/2014/main" id="{55EA70C4-D7ED-428A-9706-EC826D15BDE7}"/>
              </a:ext>
            </a:extLst>
          </p:cNvPr>
          <p:cNvSpPr/>
          <p:nvPr/>
        </p:nvSpPr>
        <p:spPr>
          <a:xfrm>
            <a:off x="3535436" y="2418458"/>
            <a:ext cx="645763" cy="110998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四角形: 角を丸くする 12">
            <a:extLst>
              <a:ext uri="{FF2B5EF4-FFF2-40B4-BE49-F238E27FC236}">
                <a16:creationId xmlns:a16="http://schemas.microsoft.com/office/drawing/2014/main" id="{A4D14DA5-999B-42B3-A526-3F6C43BF6619}"/>
              </a:ext>
            </a:extLst>
          </p:cNvPr>
          <p:cNvSpPr/>
          <p:nvPr/>
        </p:nvSpPr>
        <p:spPr>
          <a:xfrm>
            <a:off x="8839200" y="2418458"/>
            <a:ext cx="645763" cy="1109983"/>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タイトル 1">
            <a:extLst>
              <a:ext uri="{FF2B5EF4-FFF2-40B4-BE49-F238E27FC236}">
                <a16:creationId xmlns:a16="http://schemas.microsoft.com/office/drawing/2014/main" id="{D978A4B8-C530-47DB-8A09-50EF00DFF8B5}"/>
              </a:ext>
            </a:extLst>
          </p:cNvPr>
          <p:cNvSpPr txBox="1">
            <a:spLocks/>
          </p:cNvSpPr>
          <p:nvPr/>
        </p:nvSpPr>
        <p:spPr>
          <a:xfrm>
            <a:off x="2902697" y="3392541"/>
            <a:ext cx="2203450" cy="530038"/>
          </a:xfrm>
          <a:prstGeom prst="rect">
            <a:avLst/>
          </a:prstGeom>
        </p:spPr>
        <p:txBody>
          <a:bodyPr vert="horz" anchor="b">
            <a:normAutofit fontScale="60000" lnSpcReduction="20000"/>
          </a:bodyPr>
          <a:lstStyle>
            <a:lvl1pPr algn="l" rtl="0" eaLnBrk="1" latinLnBrk="0" hangingPunct="1">
              <a:spcBef>
                <a:spcPct val="0"/>
              </a:spcBef>
              <a:buNone/>
              <a:defRPr kumimoji="1" sz="3000" b="0" kern="1200" cap="small" baseline="0">
                <a:solidFill>
                  <a:schemeClr val="tx2"/>
                </a:solidFill>
                <a:latin typeface="+mj-lt"/>
                <a:ea typeface="+mj-ea"/>
                <a:cs typeface="+mj-cs"/>
              </a:defRPr>
            </a:lvl1pPr>
          </a:lstStyle>
          <a:p>
            <a:pPr defTabSz="914400"/>
            <a:r>
              <a:rPr lang="ja-JP" altLang="en-US" dirty="0">
                <a:solidFill>
                  <a:schemeClr val="tx1"/>
                </a:solidFill>
                <a:latin typeface="HG丸ｺﾞｼｯｸM-PRO" panose="020F0600000000000000" pitchFamily="50" charset="-128"/>
                <a:ea typeface="HG丸ｺﾞｼｯｸM-PRO" panose="020F0600000000000000" pitchFamily="50" charset="-128"/>
              </a:rPr>
              <a:t>第１四分位数：</a:t>
            </a:r>
            <a:r>
              <a:rPr lang="en-US" altLang="ja-JP" dirty="0">
                <a:solidFill>
                  <a:schemeClr val="tx1"/>
                </a:solidFill>
                <a:latin typeface="HG丸ｺﾞｼｯｸM-PRO" panose="020F0600000000000000" pitchFamily="50" charset="-128"/>
                <a:ea typeface="HG丸ｺﾞｼｯｸM-PRO" panose="020F0600000000000000" pitchFamily="50" charset="-128"/>
              </a:rPr>
              <a:t>Q1</a:t>
            </a:r>
            <a:endParaRPr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15" name="タイトル 1">
            <a:extLst>
              <a:ext uri="{FF2B5EF4-FFF2-40B4-BE49-F238E27FC236}">
                <a16:creationId xmlns:a16="http://schemas.microsoft.com/office/drawing/2014/main" id="{62065D6B-629E-4B19-9366-C219F92BBE87}"/>
              </a:ext>
            </a:extLst>
          </p:cNvPr>
          <p:cNvSpPr txBox="1">
            <a:spLocks/>
          </p:cNvSpPr>
          <p:nvPr/>
        </p:nvSpPr>
        <p:spPr>
          <a:xfrm>
            <a:off x="8120459" y="3416434"/>
            <a:ext cx="2203450" cy="530038"/>
          </a:xfrm>
          <a:prstGeom prst="rect">
            <a:avLst/>
          </a:prstGeom>
        </p:spPr>
        <p:txBody>
          <a:bodyPr vert="horz" anchor="b">
            <a:normAutofit fontScale="60000" lnSpcReduction="20000"/>
          </a:bodyPr>
          <a:lstStyle>
            <a:lvl1pPr algn="l" rtl="0" eaLnBrk="1" latinLnBrk="0" hangingPunct="1">
              <a:spcBef>
                <a:spcPct val="0"/>
              </a:spcBef>
              <a:buNone/>
              <a:defRPr kumimoji="1" sz="3000" b="0" kern="1200" cap="small" baseline="0">
                <a:solidFill>
                  <a:schemeClr val="tx2"/>
                </a:solidFill>
                <a:latin typeface="+mj-lt"/>
                <a:ea typeface="+mj-ea"/>
                <a:cs typeface="+mj-cs"/>
              </a:defRPr>
            </a:lvl1pPr>
          </a:lstStyle>
          <a:p>
            <a:pPr defTabSz="914400"/>
            <a:r>
              <a:rPr lang="ja-JP" altLang="en-US" dirty="0">
                <a:solidFill>
                  <a:schemeClr val="tx1"/>
                </a:solidFill>
                <a:latin typeface="HG丸ｺﾞｼｯｸM-PRO" panose="020F0600000000000000" pitchFamily="50" charset="-128"/>
                <a:ea typeface="HG丸ｺﾞｼｯｸM-PRO" panose="020F0600000000000000" pitchFamily="50" charset="-128"/>
              </a:rPr>
              <a:t>第３四分位数：</a:t>
            </a:r>
            <a:r>
              <a:rPr lang="en-US" altLang="ja-JP" dirty="0">
                <a:solidFill>
                  <a:schemeClr val="tx1"/>
                </a:solidFill>
                <a:latin typeface="HG丸ｺﾞｼｯｸM-PRO" panose="020F0600000000000000" pitchFamily="50" charset="-128"/>
                <a:ea typeface="HG丸ｺﾞｼｯｸM-PRO" panose="020F0600000000000000" pitchFamily="50" charset="-128"/>
              </a:rPr>
              <a:t>Q3</a:t>
            </a:r>
            <a:endParaRPr lang="ja-JP" altLang="en-US" dirty="0">
              <a:solidFill>
                <a:schemeClr val="tx1"/>
              </a:solidFill>
              <a:latin typeface="HG丸ｺﾞｼｯｸM-PRO" panose="020F0600000000000000" pitchFamily="50" charset="-128"/>
              <a:ea typeface="HG丸ｺﾞｼｯｸM-PRO" panose="020F0600000000000000" pitchFamily="50" charset="-128"/>
            </a:endParaRPr>
          </a:p>
        </p:txBody>
      </p:sp>
      <p:sp>
        <p:nvSpPr>
          <p:cNvPr id="16" name="タイトル 1">
            <a:extLst>
              <a:ext uri="{FF2B5EF4-FFF2-40B4-BE49-F238E27FC236}">
                <a16:creationId xmlns:a16="http://schemas.microsoft.com/office/drawing/2014/main" id="{E66FFE23-CBD6-47DC-888E-D4CBDD377530}"/>
              </a:ext>
            </a:extLst>
          </p:cNvPr>
          <p:cNvSpPr txBox="1">
            <a:spLocks/>
          </p:cNvSpPr>
          <p:nvPr/>
        </p:nvSpPr>
        <p:spPr>
          <a:xfrm>
            <a:off x="5511578" y="3380537"/>
            <a:ext cx="2203450" cy="530038"/>
          </a:xfrm>
          <a:prstGeom prst="rect">
            <a:avLst/>
          </a:prstGeom>
        </p:spPr>
        <p:txBody>
          <a:bodyPr vert="horz" anchor="b">
            <a:normAutofit fontScale="60000" lnSpcReduction="20000"/>
          </a:bodyPr>
          <a:lstStyle>
            <a:lvl1pPr algn="l" rtl="0" eaLnBrk="1" latinLnBrk="0" hangingPunct="1">
              <a:spcBef>
                <a:spcPct val="0"/>
              </a:spcBef>
              <a:buNone/>
              <a:defRPr kumimoji="1" sz="3000" b="0" kern="1200" cap="small" baseline="0">
                <a:solidFill>
                  <a:schemeClr val="tx2"/>
                </a:solidFill>
                <a:latin typeface="+mj-lt"/>
                <a:ea typeface="+mj-ea"/>
                <a:cs typeface="+mj-cs"/>
              </a:defRPr>
            </a:lvl1pPr>
          </a:lstStyle>
          <a:p>
            <a:pPr defTabSz="914400"/>
            <a:r>
              <a:rPr lang="ja-JP" altLang="en-US" dirty="0">
                <a:solidFill>
                  <a:schemeClr val="tx1"/>
                </a:solidFill>
                <a:latin typeface="HG丸ｺﾞｼｯｸM-PRO" panose="020F0600000000000000" pitchFamily="50" charset="-128"/>
                <a:ea typeface="HG丸ｺﾞｼｯｸM-PRO" panose="020F0600000000000000" pitchFamily="50" charset="-128"/>
              </a:rPr>
              <a:t>第</a:t>
            </a:r>
            <a:r>
              <a:rPr lang="en-US" altLang="ja-JP" dirty="0">
                <a:solidFill>
                  <a:schemeClr val="tx1"/>
                </a:solidFill>
                <a:latin typeface="HG丸ｺﾞｼｯｸM-PRO" panose="020F0600000000000000" pitchFamily="50" charset="-128"/>
                <a:ea typeface="HG丸ｺﾞｼｯｸM-PRO" panose="020F0600000000000000" pitchFamily="50" charset="-128"/>
              </a:rPr>
              <a:t>2</a:t>
            </a:r>
            <a:r>
              <a:rPr lang="ja-JP" altLang="en-US" dirty="0">
                <a:solidFill>
                  <a:schemeClr val="tx1"/>
                </a:solidFill>
                <a:latin typeface="HG丸ｺﾞｼｯｸM-PRO" panose="020F0600000000000000" pitchFamily="50" charset="-128"/>
                <a:ea typeface="HG丸ｺﾞｼｯｸM-PRO" panose="020F0600000000000000" pitchFamily="50" charset="-128"/>
              </a:rPr>
              <a:t>四分位数：</a:t>
            </a:r>
            <a:r>
              <a:rPr lang="en-US" altLang="ja-JP" dirty="0">
                <a:solidFill>
                  <a:schemeClr val="tx1"/>
                </a:solidFill>
                <a:latin typeface="HG丸ｺﾞｼｯｸM-PRO" panose="020F0600000000000000" pitchFamily="50" charset="-128"/>
                <a:ea typeface="HG丸ｺﾞｼｯｸM-PRO" panose="020F0600000000000000" pitchFamily="50" charset="-128"/>
              </a:rPr>
              <a:t>Q2</a:t>
            </a:r>
            <a:endParaRPr lang="ja-JP" altLang="en-US" dirty="0">
              <a:solidFill>
                <a:schemeClr val="tx1"/>
              </a:solidFill>
              <a:latin typeface="HG丸ｺﾞｼｯｸM-PRO" panose="020F0600000000000000" pitchFamily="50" charset="-128"/>
              <a:ea typeface="HG丸ｺﾞｼｯｸM-PRO" panose="020F0600000000000000" pitchFamily="50" charset="-128"/>
            </a:endParaRPr>
          </a:p>
        </p:txBody>
      </p:sp>
      <p:pic>
        <p:nvPicPr>
          <p:cNvPr id="7" name="図 6">
            <a:extLst>
              <a:ext uri="{FF2B5EF4-FFF2-40B4-BE49-F238E27FC236}">
                <a16:creationId xmlns:a16="http://schemas.microsoft.com/office/drawing/2014/main" id="{79819D1E-8B95-5164-6043-1199A8777A9E}"/>
              </a:ext>
            </a:extLst>
          </p:cNvPr>
          <p:cNvPicPr>
            <a:picLocks noChangeAspect="1"/>
          </p:cNvPicPr>
          <p:nvPr/>
        </p:nvPicPr>
        <p:blipFill>
          <a:blip r:embed="rId3"/>
          <a:stretch>
            <a:fillRect/>
          </a:stretch>
        </p:blipFill>
        <p:spPr>
          <a:xfrm>
            <a:off x="309901" y="4205773"/>
            <a:ext cx="5616011" cy="2324140"/>
          </a:xfrm>
          <a:prstGeom prst="rect">
            <a:avLst/>
          </a:prstGeom>
        </p:spPr>
      </p:pic>
      <p:grpSp>
        <p:nvGrpSpPr>
          <p:cNvPr id="11" name="グループ化 10">
            <a:extLst>
              <a:ext uri="{FF2B5EF4-FFF2-40B4-BE49-F238E27FC236}">
                <a16:creationId xmlns:a16="http://schemas.microsoft.com/office/drawing/2014/main" id="{260FBFE5-98E8-736B-FD31-5AE76E1CDF30}"/>
              </a:ext>
            </a:extLst>
          </p:cNvPr>
          <p:cNvGrpSpPr/>
          <p:nvPr/>
        </p:nvGrpSpPr>
        <p:grpSpPr>
          <a:xfrm>
            <a:off x="6011333" y="4526417"/>
            <a:ext cx="1703695" cy="1427033"/>
            <a:chOff x="6011333" y="4526417"/>
            <a:chExt cx="1703695" cy="1427033"/>
          </a:xfrm>
        </p:grpSpPr>
        <p:sp>
          <p:nvSpPr>
            <p:cNvPr id="8" name="矢印: 右 7">
              <a:extLst>
                <a:ext uri="{FF2B5EF4-FFF2-40B4-BE49-F238E27FC236}">
                  <a16:creationId xmlns:a16="http://schemas.microsoft.com/office/drawing/2014/main" id="{0A03CE1D-8165-6FAE-F273-0328C8FF7B5E}"/>
                </a:ext>
              </a:extLst>
            </p:cNvPr>
            <p:cNvSpPr/>
            <p:nvPr/>
          </p:nvSpPr>
          <p:spPr>
            <a:xfrm>
              <a:off x="6184457" y="4526417"/>
              <a:ext cx="1354667" cy="71445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E75A1C53-A2AB-97F6-C533-531421B24FC3}"/>
                </a:ext>
              </a:extLst>
            </p:cNvPr>
            <p:cNvSpPr txBox="1"/>
            <p:nvPr/>
          </p:nvSpPr>
          <p:spPr>
            <a:xfrm>
              <a:off x="6011333" y="5307119"/>
              <a:ext cx="1703695" cy="646331"/>
            </a:xfrm>
            <a:prstGeom prst="rect">
              <a:avLst/>
            </a:prstGeom>
            <a:noFill/>
          </p:spPr>
          <p:txBody>
            <a:bodyPr wrap="square" rtlCol="0">
              <a:spAutoFit/>
            </a:bodyPr>
            <a:lstStyle/>
            <a:p>
              <a:r>
                <a:rPr kumimoji="1" lang="en-US" altLang="ja-JP" dirty="0"/>
                <a:t>CODAP</a:t>
              </a:r>
              <a:r>
                <a:rPr kumimoji="1" lang="ja-JP" altLang="en-US" dirty="0"/>
                <a:t>で</a:t>
              </a:r>
              <a:endParaRPr kumimoji="1" lang="en-US" altLang="ja-JP" dirty="0"/>
            </a:p>
            <a:p>
              <a:r>
                <a:rPr kumimoji="1" lang="ja-JP" altLang="en-US" dirty="0"/>
                <a:t>処理すると</a:t>
              </a:r>
              <a:r>
                <a:rPr kumimoji="1" lang="en-US" altLang="ja-JP" dirty="0"/>
                <a:t>…</a:t>
              </a:r>
              <a:endParaRPr kumimoji="1" lang="ja-JP" altLang="en-US" dirty="0"/>
            </a:p>
          </p:txBody>
        </p:sp>
      </p:grpSp>
      <p:grpSp>
        <p:nvGrpSpPr>
          <p:cNvPr id="18" name="グループ化 17">
            <a:extLst>
              <a:ext uri="{FF2B5EF4-FFF2-40B4-BE49-F238E27FC236}">
                <a16:creationId xmlns:a16="http://schemas.microsoft.com/office/drawing/2014/main" id="{6E091C7A-32E7-8323-D1A6-A8921AD637F3}"/>
              </a:ext>
            </a:extLst>
          </p:cNvPr>
          <p:cNvGrpSpPr/>
          <p:nvPr/>
        </p:nvGrpSpPr>
        <p:grpSpPr>
          <a:xfrm>
            <a:off x="7793434" y="3973975"/>
            <a:ext cx="4349839" cy="2822989"/>
            <a:chOff x="7793434" y="3973975"/>
            <a:chExt cx="4349839" cy="2822989"/>
          </a:xfrm>
        </p:grpSpPr>
        <p:pic>
          <p:nvPicPr>
            <p:cNvPr id="6" name="図 5">
              <a:extLst>
                <a:ext uri="{FF2B5EF4-FFF2-40B4-BE49-F238E27FC236}">
                  <a16:creationId xmlns:a16="http://schemas.microsoft.com/office/drawing/2014/main" id="{494C5633-9C83-A485-9422-B70B691EEE19}"/>
                </a:ext>
              </a:extLst>
            </p:cNvPr>
            <p:cNvPicPr>
              <a:picLocks noChangeAspect="1"/>
            </p:cNvPicPr>
            <p:nvPr/>
          </p:nvPicPr>
          <p:blipFill>
            <a:blip r:embed="rId4"/>
            <a:stretch>
              <a:fillRect/>
            </a:stretch>
          </p:blipFill>
          <p:spPr>
            <a:xfrm>
              <a:off x="7793434" y="3973975"/>
              <a:ext cx="2857500" cy="2809875"/>
            </a:xfrm>
            <a:prstGeom prst="rect">
              <a:avLst/>
            </a:prstGeom>
          </p:spPr>
        </p:pic>
        <p:sp>
          <p:nvSpPr>
            <p:cNvPr id="17" name="テキスト ボックス 16">
              <a:extLst>
                <a:ext uri="{FF2B5EF4-FFF2-40B4-BE49-F238E27FC236}">
                  <a16:creationId xmlns:a16="http://schemas.microsoft.com/office/drawing/2014/main" id="{C325366F-8373-AF23-22C4-584BF4AE4178}"/>
                </a:ext>
              </a:extLst>
            </p:cNvPr>
            <p:cNvSpPr txBox="1"/>
            <p:nvPr/>
          </p:nvSpPr>
          <p:spPr>
            <a:xfrm>
              <a:off x="10729340" y="5873634"/>
              <a:ext cx="1413933" cy="923330"/>
            </a:xfrm>
            <a:prstGeom prst="rect">
              <a:avLst/>
            </a:prstGeom>
            <a:noFill/>
          </p:spPr>
          <p:txBody>
            <a:bodyPr wrap="square" rtlCol="0">
              <a:spAutoFit/>
            </a:bodyPr>
            <a:lstStyle/>
            <a:p>
              <a:r>
                <a:rPr kumimoji="1" lang="ja-JP" altLang="en-US" dirty="0"/>
                <a:t>青</a:t>
              </a:r>
              <a:r>
                <a:rPr kumimoji="1" lang="en-US" altLang="ja-JP" dirty="0"/>
                <a:t>…</a:t>
              </a:r>
              <a:r>
                <a:rPr kumimoji="1" lang="ja-JP" altLang="en-US" dirty="0"/>
                <a:t>平均値</a:t>
              </a:r>
              <a:endParaRPr kumimoji="1" lang="en-US" altLang="ja-JP" dirty="0"/>
            </a:p>
            <a:p>
              <a:r>
                <a:rPr kumimoji="1" lang="ja-JP" altLang="en-US" dirty="0"/>
                <a:t>赤</a:t>
              </a:r>
              <a:r>
                <a:rPr kumimoji="1" lang="en-US" altLang="ja-JP" dirty="0"/>
                <a:t>…</a:t>
              </a:r>
              <a:r>
                <a:rPr kumimoji="1" lang="ja-JP" altLang="en-US" dirty="0"/>
                <a:t>中央値</a:t>
              </a:r>
              <a:endParaRPr kumimoji="1" lang="en-US" altLang="ja-JP" dirty="0"/>
            </a:p>
            <a:p>
              <a:r>
                <a:rPr kumimoji="1" lang="ja-JP" altLang="en-US" dirty="0"/>
                <a:t>＋</a:t>
              </a:r>
              <a:r>
                <a:rPr kumimoji="1" lang="en-US" altLang="ja-JP" dirty="0"/>
                <a:t>…</a:t>
              </a:r>
              <a:r>
                <a:rPr kumimoji="1" lang="ja-JP" altLang="en-US" dirty="0"/>
                <a:t>外れ値</a:t>
              </a:r>
            </a:p>
          </p:txBody>
        </p:sp>
      </p:grpSp>
    </p:spTree>
    <p:extLst>
      <p:ext uri="{BB962C8B-B14F-4D97-AF65-F5344CB8AC3E}">
        <p14:creationId xmlns:p14="http://schemas.microsoft.com/office/powerpoint/2010/main" val="797592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circle(in)">
                                      <p:cBhvr>
                                        <p:cTn id="43" dur="2000"/>
                                        <p:tgtEl>
                                          <p:spTgt spid="7"/>
                                        </p:tgtEl>
                                      </p:cBhvr>
                                    </p:animEffect>
                                  </p:childTnLst>
                                </p:cTn>
                              </p:par>
                            </p:childTnLst>
                          </p:cTn>
                        </p:par>
                      </p:childTnLst>
                    </p:cTn>
                  </p:par>
                  <p:par>
                    <p:cTn id="44" fill="hold">
                      <p:stCondLst>
                        <p:cond delay="indefinite"/>
                      </p:stCondLst>
                      <p:childTnLst>
                        <p:par>
                          <p:cTn id="45" fill="hold">
                            <p:stCondLst>
                              <p:cond delay="0"/>
                            </p:stCondLst>
                            <p:childTnLst>
                              <p:par>
                                <p:cTn id="46" presetID="1" presetClass="entr" presetSubtype="0" fill="hold" nodeType="clickEffect">
                                  <p:stCondLst>
                                    <p:cond delay="0"/>
                                  </p:stCondLst>
                                  <p:childTnLst>
                                    <p:set>
                                      <p:cBhvr>
                                        <p:cTn id="47" dur="1" fill="hold">
                                          <p:stCondLst>
                                            <p:cond delay="0"/>
                                          </p:stCondLst>
                                        </p:cTn>
                                        <p:tgtEl>
                                          <p:spTgt spid="11"/>
                                        </p:tgtEl>
                                        <p:attrNameLst>
                                          <p:attrName>style.visibility</p:attrName>
                                        </p:attrNameLst>
                                      </p:cBhvr>
                                      <p:to>
                                        <p:strVal val="visible"/>
                                      </p:to>
                                    </p:se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wipe(down)">
                                      <p:cBhvr>
                                        <p:cTn id="5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P spid="4" grpId="0"/>
      <p:bldP spid="10" grpId="0" animBg="1"/>
      <p:bldP spid="12" grpId="0" animBg="1"/>
      <p:bldP spid="13" grpId="0" animBg="1"/>
      <p:bldP spid="14" grpId="0"/>
      <p:bldP spid="15"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9BA6B3-7E3D-71A8-8658-0E85770DD509}"/>
              </a:ext>
            </a:extLst>
          </p:cNvPr>
          <p:cNvSpPr>
            <a:spLocks noGrp="1"/>
          </p:cNvSpPr>
          <p:nvPr>
            <p:ph type="title"/>
          </p:nvPr>
        </p:nvSpPr>
        <p:spPr>
          <a:xfrm>
            <a:off x="1640156" y="116110"/>
            <a:ext cx="8911687" cy="605250"/>
          </a:xfrm>
        </p:spPr>
        <p:txBody>
          <a:bodyPr>
            <a:normAutofit fontScale="90000"/>
          </a:bodyPr>
          <a:lstStyle/>
          <a:p>
            <a:r>
              <a:rPr kumimoji="1" lang="en-US" altLang="ja-JP" dirty="0"/>
              <a:t>CODAP</a:t>
            </a:r>
            <a:r>
              <a:rPr lang="ja-JP" altLang="en-US" dirty="0"/>
              <a:t>をつかって箱ひげ図を作ってみよう</a:t>
            </a:r>
            <a:endParaRPr kumimoji="1" lang="ja-JP" altLang="en-US" dirty="0"/>
          </a:p>
        </p:txBody>
      </p:sp>
      <p:sp>
        <p:nvSpPr>
          <p:cNvPr id="6" name="タイトル 1">
            <a:extLst>
              <a:ext uri="{FF2B5EF4-FFF2-40B4-BE49-F238E27FC236}">
                <a16:creationId xmlns:a16="http://schemas.microsoft.com/office/drawing/2014/main" id="{A8FFD1DA-FEC5-0148-7A49-0F13CFF1FC38}"/>
              </a:ext>
            </a:extLst>
          </p:cNvPr>
          <p:cNvSpPr txBox="1">
            <a:spLocks/>
          </p:cNvSpPr>
          <p:nvPr/>
        </p:nvSpPr>
        <p:spPr>
          <a:xfrm>
            <a:off x="2432636" y="5958110"/>
            <a:ext cx="9637444" cy="605250"/>
          </a:xfrm>
          <a:prstGeom prst="rect">
            <a:avLst/>
          </a:prstGeom>
        </p:spPr>
        <p:txBody>
          <a:bodyPr vert="horz" lIns="91440" tIns="45720" rIns="91440" bIns="45720" rtlCol="0" anchor="t">
            <a:normAutofit fontScale="52500" lnSpcReduction="200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dirty="0"/>
              <a:t>箱ひげ図の箱の部分が大阪の方が高いので、やっぱり大阪の方が暑かったと言えそうだ。</a:t>
            </a:r>
          </a:p>
        </p:txBody>
      </p:sp>
      <p:sp>
        <p:nvSpPr>
          <p:cNvPr id="7" name="タイトル 1">
            <a:extLst>
              <a:ext uri="{FF2B5EF4-FFF2-40B4-BE49-F238E27FC236}">
                <a16:creationId xmlns:a16="http://schemas.microsoft.com/office/drawing/2014/main" id="{E55DCEA7-8144-6E16-018F-AC3C09473799}"/>
              </a:ext>
            </a:extLst>
          </p:cNvPr>
          <p:cNvSpPr txBox="1">
            <a:spLocks/>
          </p:cNvSpPr>
          <p:nvPr/>
        </p:nvSpPr>
        <p:spPr>
          <a:xfrm>
            <a:off x="8671927" y="4858588"/>
            <a:ext cx="3194252" cy="605250"/>
          </a:xfrm>
          <a:prstGeom prst="rect">
            <a:avLst/>
          </a:prstGeom>
        </p:spPr>
        <p:txBody>
          <a:bodyPr vert="horz" lIns="91440" tIns="45720" rIns="91440" bIns="45720" rtlCol="0" anchor="t">
            <a:normAutofit fontScale="90000" lnSpcReduction="10000"/>
          </a:bodyPr>
          <a:lstStyle>
            <a:lvl1pPr algn="l" defTabSz="457200" rtl="0" eaLnBrk="1" latinLnBrk="0" hangingPunct="1">
              <a:spcBef>
                <a:spcPct val="0"/>
              </a:spcBef>
              <a:buNone/>
              <a:defRPr kumimoji="1" sz="3600" kern="1200">
                <a:solidFill>
                  <a:schemeClr val="tx1">
                    <a:lumMod val="85000"/>
                    <a:lumOff val="15000"/>
                  </a:schemeClr>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000" dirty="0"/>
              <a:t>青→平均値　赤→中央値</a:t>
            </a:r>
            <a:endParaRPr lang="en-US" altLang="ja-JP" sz="2000" dirty="0"/>
          </a:p>
          <a:p>
            <a:r>
              <a:rPr lang="en-US" altLang="ja-JP" sz="2000" dirty="0"/>
              <a:t>+</a:t>
            </a:r>
            <a:r>
              <a:rPr lang="ja-JP" altLang="en-US" sz="2000" dirty="0"/>
              <a:t>→外れ値</a:t>
            </a:r>
            <a:endParaRPr lang="en-US" altLang="ja-JP" sz="2000" dirty="0"/>
          </a:p>
        </p:txBody>
      </p:sp>
      <p:pic>
        <p:nvPicPr>
          <p:cNvPr id="11" name="図 10">
            <a:extLst>
              <a:ext uri="{FF2B5EF4-FFF2-40B4-BE49-F238E27FC236}">
                <a16:creationId xmlns:a16="http://schemas.microsoft.com/office/drawing/2014/main" id="{5CC54FD1-14FF-412A-F9BA-C59BB2A22CA0}"/>
              </a:ext>
            </a:extLst>
          </p:cNvPr>
          <p:cNvPicPr>
            <a:picLocks noChangeAspect="1"/>
          </p:cNvPicPr>
          <p:nvPr/>
        </p:nvPicPr>
        <p:blipFill>
          <a:blip r:embed="rId2"/>
          <a:stretch>
            <a:fillRect/>
          </a:stretch>
        </p:blipFill>
        <p:spPr>
          <a:xfrm>
            <a:off x="3363969" y="914928"/>
            <a:ext cx="4967231" cy="4884444"/>
          </a:xfrm>
          <a:prstGeom prst="rect">
            <a:avLst/>
          </a:prstGeom>
        </p:spPr>
      </p:pic>
    </p:spTree>
    <p:extLst>
      <p:ext uri="{BB962C8B-B14F-4D97-AF65-F5344CB8AC3E}">
        <p14:creationId xmlns:p14="http://schemas.microsoft.com/office/powerpoint/2010/main" val="4009803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4A467FB-8D86-E6A1-7DFD-BDA84D39F299}"/>
              </a:ext>
            </a:extLst>
          </p:cNvPr>
          <p:cNvSpPr>
            <a:spLocks noGrp="1"/>
          </p:cNvSpPr>
          <p:nvPr>
            <p:ph type="title"/>
          </p:nvPr>
        </p:nvSpPr>
        <p:spPr>
          <a:xfrm>
            <a:off x="1625600" y="634270"/>
            <a:ext cx="10312399" cy="1280890"/>
          </a:xfrm>
        </p:spPr>
        <p:txBody>
          <a:bodyPr/>
          <a:lstStyle/>
          <a:p>
            <a:r>
              <a:rPr kumimoji="1" lang="en-US" altLang="ja-JP" dirty="0"/>
              <a:t>2023</a:t>
            </a:r>
            <a:r>
              <a:rPr kumimoji="1" lang="ja-JP" altLang="en-US" dirty="0"/>
              <a:t>年</a:t>
            </a:r>
            <a:r>
              <a:rPr kumimoji="1" lang="en-US" altLang="ja-JP" dirty="0"/>
              <a:t>8</a:t>
            </a:r>
            <a:r>
              <a:rPr kumimoji="1" lang="ja-JP" altLang="en-US" dirty="0"/>
              <a:t>月　全国の県庁所在地で一番暑かったのはどこだろう？</a:t>
            </a:r>
          </a:p>
        </p:txBody>
      </p:sp>
      <p:sp>
        <p:nvSpPr>
          <p:cNvPr id="3" name="コンテンツ プレースホルダー 2">
            <a:extLst>
              <a:ext uri="{FF2B5EF4-FFF2-40B4-BE49-F238E27FC236}">
                <a16:creationId xmlns:a16="http://schemas.microsoft.com/office/drawing/2014/main" id="{F94D2E8C-A1C1-9C26-BA8A-11F59F207377}"/>
              </a:ext>
            </a:extLst>
          </p:cNvPr>
          <p:cNvSpPr>
            <a:spLocks noGrp="1"/>
          </p:cNvSpPr>
          <p:nvPr>
            <p:ph idx="1"/>
          </p:nvPr>
        </p:nvSpPr>
        <p:spPr>
          <a:xfrm>
            <a:off x="2589212" y="2133600"/>
            <a:ext cx="8915400" cy="1625600"/>
          </a:xfrm>
        </p:spPr>
        <p:txBody>
          <a:bodyPr>
            <a:normAutofit/>
          </a:bodyPr>
          <a:lstStyle/>
          <a:p>
            <a:pPr marL="0" indent="0">
              <a:buNone/>
            </a:pPr>
            <a:r>
              <a:rPr lang="ja-JP" altLang="en-US" sz="2400" dirty="0"/>
              <a:t>・まずは班で担当地区を決めよう。</a:t>
            </a:r>
            <a:endParaRPr lang="en-US" altLang="ja-JP" sz="2400" dirty="0"/>
          </a:p>
          <a:p>
            <a:pPr marL="0" indent="0">
              <a:buNone/>
            </a:pPr>
            <a:r>
              <a:rPr lang="en-US" altLang="ja-JP" sz="2400" dirty="0"/>
              <a:t>	</a:t>
            </a:r>
            <a:r>
              <a:rPr lang="ja-JP" altLang="en-US" sz="2400" dirty="0"/>
              <a:t>「北海道・東北」</a:t>
            </a:r>
            <a:r>
              <a:rPr kumimoji="1" lang="ja-JP" altLang="en-US" sz="2400" dirty="0"/>
              <a:t>「関東甲信越」</a:t>
            </a:r>
            <a:r>
              <a:rPr lang="ja-JP" altLang="en-US" sz="2400" dirty="0"/>
              <a:t>「中部北陸」</a:t>
            </a:r>
            <a:endParaRPr lang="en-US" altLang="ja-JP" sz="2400" dirty="0"/>
          </a:p>
          <a:p>
            <a:pPr marL="0" indent="0">
              <a:buNone/>
            </a:pPr>
            <a:r>
              <a:rPr kumimoji="1" lang="en-US" altLang="ja-JP" sz="2400" dirty="0"/>
              <a:t>	</a:t>
            </a:r>
            <a:r>
              <a:rPr kumimoji="1" lang="ja-JP" altLang="en-US" sz="2400" dirty="0"/>
              <a:t>「近畿」</a:t>
            </a:r>
            <a:r>
              <a:rPr lang="ja-JP" altLang="en-US" sz="2400" dirty="0"/>
              <a:t>「中国・四国」</a:t>
            </a:r>
            <a:r>
              <a:rPr kumimoji="1" lang="ja-JP" altLang="en-US" sz="2400" dirty="0"/>
              <a:t>「九州・沖縄」</a:t>
            </a:r>
          </a:p>
        </p:txBody>
      </p:sp>
      <p:sp>
        <p:nvSpPr>
          <p:cNvPr id="4" name="コンテンツ プレースホルダー 2">
            <a:extLst>
              <a:ext uri="{FF2B5EF4-FFF2-40B4-BE49-F238E27FC236}">
                <a16:creationId xmlns:a16="http://schemas.microsoft.com/office/drawing/2014/main" id="{40AFAF4A-CD14-439F-1294-0131B2C0D5BD}"/>
              </a:ext>
            </a:extLst>
          </p:cNvPr>
          <p:cNvSpPr txBox="1">
            <a:spLocks/>
          </p:cNvSpPr>
          <p:nvPr/>
        </p:nvSpPr>
        <p:spPr>
          <a:xfrm>
            <a:off x="2589212" y="3759200"/>
            <a:ext cx="8915400" cy="16256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2400" dirty="0"/>
              <a:t>・担当地区を決めたら</a:t>
            </a:r>
            <a:r>
              <a:rPr lang="en-US" altLang="ja-JP" sz="2400" dirty="0"/>
              <a:t>CODAP</a:t>
            </a:r>
            <a:r>
              <a:rPr lang="ja-JP" altLang="en-US" sz="2400" dirty="0"/>
              <a:t>で箱ひげ図を作り、各地区で最も暑かった県庁所在地を決めよう</a:t>
            </a:r>
            <a:endParaRPr lang="en-US" altLang="ja-JP" sz="2400" dirty="0"/>
          </a:p>
          <a:p>
            <a:pPr marL="0" indent="0">
              <a:buFont typeface="Wingdings 3" charset="2"/>
              <a:buNone/>
            </a:pPr>
            <a:endParaRPr lang="ja-JP" altLang="en-US" sz="2400" dirty="0"/>
          </a:p>
        </p:txBody>
      </p:sp>
      <p:sp>
        <p:nvSpPr>
          <p:cNvPr id="5" name="コンテンツ プレースホルダー 2">
            <a:extLst>
              <a:ext uri="{FF2B5EF4-FFF2-40B4-BE49-F238E27FC236}">
                <a16:creationId xmlns:a16="http://schemas.microsoft.com/office/drawing/2014/main" id="{86B2DDC6-8A6D-6DEE-E883-6F096ADE98DB}"/>
              </a:ext>
            </a:extLst>
          </p:cNvPr>
          <p:cNvSpPr txBox="1">
            <a:spLocks/>
          </p:cNvSpPr>
          <p:nvPr/>
        </p:nvSpPr>
        <p:spPr>
          <a:xfrm>
            <a:off x="2589212" y="4704080"/>
            <a:ext cx="8915400" cy="16256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2400" dirty="0"/>
              <a:t>・各地区最も暑かった県庁所在地のデータを使って箱ひげ図を作り、全国で一番暑かった県庁所在地はどこか見つけよう</a:t>
            </a:r>
          </a:p>
        </p:txBody>
      </p:sp>
      <p:sp>
        <p:nvSpPr>
          <p:cNvPr id="6" name="コンテンツ プレースホルダー 2">
            <a:extLst>
              <a:ext uri="{FF2B5EF4-FFF2-40B4-BE49-F238E27FC236}">
                <a16:creationId xmlns:a16="http://schemas.microsoft.com/office/drawing/2014/main" id="{4F9E542A-8E61-AAB9-94C0-E6215DFDC181}"/>
              </a:ext>
            </a:extLst>
          </p:cNvPr>
          <p:cNvSpPr txBox="1">
            <a:spLocks/>
          </p:cNvSpPr>
          <p:nvPr/>
        </p:nvSpPr>
        <p:spPr>
          <a:xfrm>
            <a:off x="2589212" y="5679440"/>
            <a:ext cx="8915400" cy="162560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kumimoji="1" sz="1200" kern="1200">
                <a:solidFill>
                  <a:schemeClr val="tx1">
                    <a:lumMod val="75000"/>
                    <a:lumOff val="25000"/>
                  </a:schemeClr>
                </a:solidFill>
                <a:latin typeface="+mn-lt"/>
                <a:ea typeface="+mn-ea"/>
                <a:cs typeface="+mn-cs"/>
              </a:defRPr>
            </a:lvl9pPr>
          </a:lstStyle>
          <a:p>
            <a:pPr marL="0" indent="0">
              <a:buFont typeface="Wingdings 3" charset="2"/>
              <a:buNone/>
            </a:pPr>
            <a:r>
              <a:rPr lang="ja-JP" altLang="en-US" sz="2400" dirty="0"/>
              <a:t>・日本全国で暑かった地域の特色を班で話し合ってみよう</a:t>
            </a:r>
          </a:p>
        </p:txBody>
      </p:sp>
    </p:spTree>
    <p:extLst>
      <p:ext uri="{BB962C8B-B14F-4D97-AF65-F5344CB8AC3E}">
        <p14:creationId xmlns:p14="http://schemas.microsoft.com/office/powerpoint/2010/main" val="2490693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P spid="6" grpId="0"/>
    </p:bldLst>
  </p:timing>
</p:sld>
</file>

<file path=ppt/theme/theme1.xml><?xml version="1.0" encoding="utf-8"?>
<a:theme xmlns:a="http://schemas.openxmlformats.org/drawingml/2006/main" name="ウィスプ">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5721</TotalTime>
  <Words>852</Words>
  <Application>Microsoft Office PowerPoint</Application>
  <PresentationFormat>ワイド画面</PresentationFormat>
  <Paragraphs>77</Paragraphs>
  <Slides>13</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13</vt:i4>
      </vt:variant>
    </vt:vector>
  </HeadingPairs>
  <TitlesOfParts>
    <vt:vector size="21" baseType="lpstr">
      <vt:lpstr>HG丸ｺﾞｼｯｸM-PRO</vt:lpstr>
      <vt:lpstr>メイリオ</vt:lpstr>
      <vt:lpstr>游ゴシック</vt:lpstr>
      <vt:lpstr>Arial</vt:lpstr>
      <vt:lpstr>Century Gothic</vt:lpstr>
      <vt:lpstr>Wingdings 3</vt:lpstr>
      <vt:lpstr>ウィスプ</vt:lpstr>
      <vt:lpstr>Worksheet</vt:lpstr>
      <vt:lpstr>統計ソフト「CODAP」を活用した統計処理の手法</vt:lpstr>
      <vt:lpstr>統計教育をしていて こんなことを思ったことはありませんか？</vt:lpstr>
      <vt:lpstr>例　2023年8月　大阪と那覇どちらが暑いのか？</vt:lpstr>
      <vt:lpstr>ヒストグラムの作成を指導するには…</vt:lpstr>
      <vt:lpstr>CODAPとは</vt:lpstr>
      <vt:lpstr>CODAPを使って、那覇と大阪のヒストグラムを作ってみよう</vt:lpstr>
      <vt:lpstr>複数のデータを効率よく比較しよう</vt:lpstr>
      <vt:lpstr>CODAPをつかって箱ひげ図を作ってみよう</vt:lpstr>
      <vt:lpstr>2023年8月　全国の県庁所在地で一番暑かったのはどこだろう？</vt:lpstr>
      <vt:lpstr>各地域のデータを箱ひげ図で表示してみると…</vt:lpstr>
      <vt:lpstr>各地域のデータを箱ひげ図を表示してみると…</vt:lpstr>
      <vt:lpstr>各地域のデータを箱ひげ図を表示してみると…</vt:lpstr>
      <vt:lpstr>各地区で一番暑かった県庁所在地を箱ひげ図で表してみると…</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統計ソフト「CODAP」を活用した統計処理</dc:title>
  <dc:creator>真史 山崎</dc:creator>
  <cp:lastModifiedBy>赤嶺　愛</cp:lastModifiedBy>
  <cp:revision>1</cp:revision>
  <dcterms:created xsi:type="dcterms:W3CDTF">2023-09-22T10:38:15Z</dcterms:created>
  <dcterms:modified xsi:type="dcterms:W3CDTF">2023-10-10T01:45:31Z</dcterms:modified>
</cp:coreProperties>
</file>