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7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80" r:id="rId1"/>
    <p:sldMasterId id="2147484093" r:id="rId2"/>
    <p:sldMasterId id="2147484106" r:id="rId3"/>
    <p:sldMasterId id="2147484119" r:id="rId4"/>
    <p:sldMasterId id="2147484132" r:id="rId5"/>
    <p:sldMasterId id="2147484145" r:id="rId6"/>
    <p:sldMasterId id="2147484158" r:id="rId7"/>
    <p:sldMasterId id="2147484171" r:id="rId8"/>
    <p:sldMasterId id="2147484196" r:id="rId9"/>
  </p:sldMasterIdLst>
  <p:notesMasterIdLst>
    <p:notesMasterId r:id="rId11"/>
  </p:notesMasterIdLst>
  <p:handoutMasterIdLst>
    <p:handoutMasterId r:id="rId12"/>
  </p:handoutMasterIdLst>
  <p:sldIdLst>
    <p:sldId id="831" r:id="rId10"/>
  </p:sldIdLst>
  <p:sldSz cx="9906000" cy="6858000" type="A4"/>
  <p:notesSz cx="6807200" cy="9939338"/>
  <p:defaultTextStyle>
    <a:defPPr>
      <a:defRPr lang="ja-JP"/>
    </a:defPPr>
    <a:lvl1pPr marL="0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451597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903196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354792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1806391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2257987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2709587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3161184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3612782" algn="l" defTabSz="903196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63CFF6"/>
    <a:srgbClr val="66CCFF"/>
    <a:srgbClr val="FFCC00"/>
    <a:srgbClr val="CCFFFF"/>
    <a:srgbClr val="FFFF99"/>
    <a:srgbClr val="FFCCFF"/>
    <a:srgbClr val="CCECFF"/>
    <a:srgbClr val="FFCC66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65" autoAdjust="0"/>
    <p:restoredTop sz="72263" autoAdjust="0"/>
  </p:normalViewPr>
  <p:slideViewPr>
    <p:cSldViewPr>
      <p:cViewPr varScale="1">
        <p:scale>
          <a:sx n="73" d="100"/>
          <a:sy n="73" d="100"/>
        </p:scale>
        <p:origin x="1074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44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952" y="90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33355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9576" cy="496887"/>
          </a:xfrm>
          <a:prstGeom prst="rect">
            <a:avLst/>
          </a:prstGeom>
        </p:spPr>
        <p:txBody>
          <a:bodyPr vert="horz" lIns="91417" tIns="45709" rIns="91417" bIns="45709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3"/>
            <a:ext cx="2949576" cy="496887"/>
          </a:xfrm>
          <a:prstGeom prst="rect">
            <a:avLst/>
          </a:prstGeom>
        </p:spPr>
        <p:txBody>
          <a:bodyPr vert="horz" lIns="91417" tIns="45709" rIns="91417" bIns="45709" rtlCol="0"/>
          <a:lstStyle>
            <a:lvl1pPr algn="r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7" tIns="45709" rIns="91417" bIns="4570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7"/>
            <a:ext cx="5445125" cy="4471988"/>
          </a:xfrm>
          <a:prstGeom prst="rect">
            <a:avLst/>
          </a:prstGeom>
        </p:spPr>
        <p:txBody>
          <a:bodyPr vert="horz" lIns="91417" tIns="45709" rIns="91417" bIns="45709" rtlCol="0"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5"/>
            <a:ext cx="2949576" cy="496887"/>
          </a:xfrm>
          <a:prstGeom prst="rect">
            <a:avLst/>
          </a:prstGeom>
        </p:spPr>
        <p:txBody>
          <a:bodyPr vert="horz" lIns="91417" tIns="45709" rIns="91417" bIns="45709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5"/>
            <a:ext cx="2949576" cy="496887"/>
          </a:xfrm>
          <a:prstGeom prst="rect">
            <a:avLst/>
          </a:prstGeom>
        </p:spPr>
        <p:txBody>
          <a:bodyPr vert="horz" lIns="91417" tIns="45709" rIns="91417" bIns="45709" rtlCol="0" anchor="b"/>
          <a:lstStyle>
            <a:lvl1pPr algn="r">
              <a:defRPr sz="1300"/>
            </a:lvl1pPr>
          </a:lstStyle>
          <a:p>
            <a:fld id="{FB963B90-E6ED-489F-921C-957A967569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150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03196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1pPr>
    <a:lvl2pPr marL="451597" algn="l" defTabSz="903196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2pPr>
    <a:lvl3pPr marL="903196" algn="l" defTabSz="903196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3pPr>
    <a:lvl4pPr marL="1354792" algn="l" defTabSz="903196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4pPr>
    <a:lvl5pPr marL="1806391" algn="l" defTabSz="903196" rtl="0" eaLnBrk="1" latinLnBrk="0" hangingPunct="1">
      <a:defRPr kumimoji="1" sz="800" kern="1200">
        <a:solidFill>
          <a:schemeClr val="tx1"/>
        </a:solidFill>
        <a:latin typeface="+mn-lt"/>
        <a:ea typeface="+mn-ea"/>
        <a:cs typeface="+mn-cs"/>
      </a:defRPr>
    </a:lvl5pPr>
    <a:lvl6pPr marL="2257987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09587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61184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12782" algn="l" defTabSz="90319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293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88A75-C22A-4D23-B20B-6AC2F4DBE3BA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022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4754D-1EAD-4F23-AA0F-CEC82EE1BBA9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11301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A73BD-CFEE-4417-98B2-9A782A586F1A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71551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47A1A-3434-45F6-807F-C22766AC23CD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0387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A6DF5-0312-4E02-8CA4-1666C74160EA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93638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CB5FF-4483-4754-A1FD-C35E674ACE15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26135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E78C5-0764-4AE8-B76C-DA4547241F06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60047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A9556-238B-4909-AFCA-FE7BCFDEE018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800499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C657C-1EC0-4B29-BB52-34C1A5CB0710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48706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6043-2C2D-4AB9-BE94-D706FBEE2D6D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271983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9777D-010B-436B-8F5A-1849A98EBDB1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122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909D7-4E2D-41BC-865F-88501DEE7C98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61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1CB92-9143-41C6-8746-5B265662B669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0317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5DBE1-B88B-46AD-BF2E-7442497EE683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13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04E5-5023-412B-B23F-9660BCD20188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996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5DC9D-7178-43CE-BEBF-67082ADBD53E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30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BAE14-E2A8-43CE-8E81-A72EEFE416A9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0513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8D00E-3F5D-4597-A166-EB139673AE78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8219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53F98-86D0-4954-98F7-2C15527F22FF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4928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D8D74-CCF7-4FAF-B664-FE33EAB71669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969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9FE17-FD0D-43AF-A1A5-DE2BC1FD73C2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5872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E3D2A-8C38-42E0-A590-96BC6BC9C30B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1145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2AED2-AE37-46F0-A096-8FD2E3162993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9642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6A767-2049-44C6-A33A-DDAC775BAD87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965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B4070-CE10-424A-B4FB-8328A4F5B82B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2171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3DE6-3C9D-4F71-A364-7EBF4D9D4AF9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0231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E872F-431A-43A0-8CE8-914DCA02CF92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1858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13DCD-6BE8-42A7-B0BE-7E4A63BD70C2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236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B5A80-7170-4377-8C9D-87F2ED3A6ADC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677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323B6-9A5C-438F-8642-8A062ECC11EC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283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C8794-31D6-40B1-9EF4-08AB61043BA2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001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A6333-8A42-41E6-9DE7-951BB0608469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2360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D5E0F-A44F-41C1-AC12-0E027265C318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080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47277-ED69-4D21-B4B5-9EEEBCF768D7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770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764BC-1C74-4BD3-953D-0ACD99CBD7CE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316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717D7-AF53-4C3B-A11E-4A92B5DE8471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974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C0371-2DD1-4B6D-8928-3FBF156B5B8F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76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4F095-8FC4-4061-B200-9C310CFB70F1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72256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C5B32-C4B4-47CA-B880-85EB308BFA1B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5521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B9D52-98D8-42C5-AC64-2F9C8E0BF586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258A-2274-4856-A2E9-8479BAB9C199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9034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C8495-052F-41A6-87FA-BEB62DA19E39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8995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B1CC1-1DC6-47D2-A87C-2C532A614AAB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3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BE464-7A82-4138-BE07-6F6AB92FCDD0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1705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C6813-D747-43FC-AD24-29D15ED35550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1098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E80AE-436F-406B-96CC-E459E4EEE254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7582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76514-E29B-43F6-95AA-8C3DFD254CD7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40525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66C338-F58D-43EE-B565-C2A8A7FD776E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4037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32258-4252-4B50-AD9B-B3B01F7E32E7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9806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4EEA7-0CF6-4FB5-A9A4-881A7836197D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85170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3F4C6-B444-4066-AAF6-022973801DB1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77708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2C8C1-CF47-4A99-853A-FF903DC6A5E7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10478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55B5B-6F8F-4F5A-99C7-1E3731EEBF3B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14837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EC643-030B-4420-895C-1783617CCD49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258A-2274-4856-A2E9-8479BAB9C199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522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05C71-3AE0-4CD4-B9CE-787555BF57E1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99716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9D80F-A004-4718-BD4A-8D11822D3834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4186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A3597-A771-4A12-9658-914618C8A49A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490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2C315-BEAB-4870-98B9-400143AD2734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8074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12C38-36E3-4B83-A277-784ABE5BEB53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28843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D042D-EAAF-4802-B66E-9E5A5F163FFC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17205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846BD-31B0-4D87-9460-279AF4421740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33185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E680D-C803-4041-9F13-8F841139E887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04005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F2F46-09B1-41FE-BCA9-6D5086C14DF2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05463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D0A5B-9F90-4ADD-8CA2-79DC9F7A10A0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08976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104202-83B9-44E6-B153-0CC5262A0D76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045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CDC0E-77E0-4BDC-9E02-65591A4ECB3A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69962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19231-23F0-49E9-AC79-E5A1935B2310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08864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CA8B8-F2D7-497B-8E25-4398A8D8873D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258A-2274-4856-A2E9-8479BAB9C199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38679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CC324-FD50-4040-9D76-B93AB4FCC858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90343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94C00-8FB6-4A28-BE11-EE26F11BB0BC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18827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07B66-6AD2-45D1-A735-D2BE55FE0E7E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2547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2895C-E2E1-4781-9B09-51FD44023500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55256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ACEDB-9708-4BFE-AEF5-05E7879D2164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22814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BEBBD-4B20-4484-9030-0A288FE83A74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86501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288A5-9174-4679-8B95-61429840DEAF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59222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A0419-3721-437B-A321-0D15D28749E8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465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F8609-1639-43BE-A852-FC4BDE948082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10853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C4989-A8CC-466E-A7CE-6CC1766C1F04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3355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3462C-0C0B-4797-AD25-394F0724A048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30846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EA0D5-95CE-4DFC-B648-5159D12C46FB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94528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A2F36-2B82-4B76-A77B-ABEDACA9F33E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258A-2274-4856-A2E9-8479BAB9C199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3692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4F268-1C81-4B19-B0DB-B625481EA8E8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29707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B7AC0-5596-4F4E-A5CB-3D6566E9FF12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30509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61110-6E09-4CDC-A85E-515ABD17226C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90497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A3522-318B-4624-B7D7-1C3DB5D038E6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23261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405ED-D135-4863-A2FD-59E73B2D49E5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29379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2C6BA-3D84-4BA8-A1E9-F2C113B9194C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978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09203-A52E-4690-9EB0-6CB45CA587DF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48703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C57F4-6D88-4DA8-99FF-425C0CEBA1ED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51728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B9BCB-D184-4454-A7AD-DCE57F3881A8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93791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42423-07D8-40E4-A3F8-A9398BD211FB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42468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8B7A1-3FB4-4188-9BCB-23EC895669C4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06449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54A0B-75E3-4542-8C6B-B14AF70E6739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85368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A8519-E060-4DCA-A336-76423EC171A7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258A-2274-4856-A2E9-8479BAB9C199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51662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E546A-7752-4074-8CE1-2FBEACD020CB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A4391-E613-4D97-A30A-A14169FBC5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3935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D8592-1A73-4A6F-8012-1ADED7CCFAF7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2103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60" y="1600206"/>
            <a:ext cx="4375149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6BF13-9DE2-4712-B56E-A0A8FD60BE52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F6A6C-C49B-4122-B913-FDE73B0776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72875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6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20" y="1535117"/>
            <a:ext cx="4378591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597" indent="0">
              <a:buNone/>
              <a:defRPr sz="2000" b="1"/>
            </a:lvl2pPr>
            <a:lvl3pPr marL="903196" indent="0">
              <a:buNone/>
              <a:defRPr sz="1700" b="1"/>
            </a:lvl3pPr>
            <a:lvl4pPr marL="1354792" indent="0">
              <a:buNone/>
              <a:defRPr sz="1600" b="1"/>
            </a:lvl4pPr>
            <a:lvl5pPr marL="1806391" indent="0">
              <a:buNone/>
              <a:defRPr sz="1600" b="1"/>
            </a:lvl5pPr>
            <a:lvl6pPr marL="2257987" indent="0">
              <a:buNone/>
              <a:defRPr sz="1600" b="1"/>
            </a:lvl6pPr>
            <a:lvl7pPr marL="2709587" indent="0">
              <a:buNone/>
              <a:defRPr sz="1600" b="1"/>
            </a:lvl7pPr>
            <a:lvl8pPr marL="3161184" indent="0">
              <a:buNone/>
              <a:defRPr sz="1600" b="1"/>
            </a:lvl8pPr>
            <a:lvl9pPr marL="361278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20" y="2174876"/>
            <a:ext cx="4378591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D1CA4-A3ED-469C-B5B6-7858FEF9516D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6F65-F4FB-4BF2-9127-C76EC8894A8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347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FEE0B-B0B9-46B1-80FE-32050E0794F6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00168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84453-20A8-4061-BC9A-D09FF0DD3C24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7A4-EA76-46D7-9CDA-54F54AE05AE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50310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B9938-8EBA-46AF-B9C1-45AFDC279331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62F67-405B-46DE-B2EB-EB2FE921C6B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31790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2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5"/>
            <a:ext cx="3259007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FCAC6-CF6F-4429-A24A-3986D7642C44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834D-5E99-4CB8-A3BB-A82198417DA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6535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597" indent="0">
              <a:buNone/>
              <a:defRPr sz="2700"/>
            </a:lvl2pPr>
            <a:lvl3pPr marL="903196" indent="0">
              <a:buNone/>
              <a:defRPr sz="2300"/>
            </a:lvl3pPr>
            <a:lvl4pPr marL="1354792" indent="0">
              <a:buNone/>
              <a:defRPr sz="2000"/>
            </a:lvl4pPr>
            <a:lvl5pPr marL="1806391" indent="0">
              <a:buNone/>
              <a:defRPr sz="2000"/>
            </a:lvl5pPr>
            <a:lvl6pPr marL="2257987" indent="0">
              <a:buNone/>
              <a:defRPr sz="2000"/>
            </a:lvl6pPr>
            <a:lvl7pPr marL="2709587" indent="0">
              <a:buNone/>
              <a:defRPr sz="2000"/>
            </a:lvl7pPr>
            <a:lvl8pPr marL="3161184" indent="0">
              <a:buNone/>
              <a:defRPr sz="2000"/>
            </a:lvl8pPr>
            <a:lvl9pPr marL="3612782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1597" indent="0">
              <a:buNone/>
              <a:defRPr sz="1200"/>
            </a:lvl2pPr>
            <a:lvl3pPr marL="903196" indent="0">
              <a:buNone/>
              <a:defRPr sz="1100"/>
            </a:lvl3pPr>
            <a:lvl4pPr marL="1354792" indent="0">
              <a:buNone/>
              <a:defRPr sz="900"/>
            </a:lvl4pPr>
            <a:lvl5pPr marL="1806391" indent="0">
              <a:buNone/>
              <a:defRPr sz="900"/>
            </a:lvl5pPr>
            <a:lvl6pPr marL="2257987" indent="0">
              <a:buNone/>
              <a:defRPr sz="900"/>
            </a:lvl6pPr>
            <a:lvl7pPr marL="2709587" indent="0">
              <a:buNone/>
              <a:defRPr sz="900"/>
            </a:lvl7pPr>
            <a:lvl8pPr marL="3161184" indent="0">
              <a:buNone/>
              <a:defRPr sz="900"/>
            </a:lvl8pPr>
            <a:lvl9pPr marL="3612782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BEE96-BDF3-4846-BC5F-18F785A0E537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47C5-BEE9-4697-9CC2-51CF0D27BC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60152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F61ED-4BCD-4C29-B4F1-F2A1645945A5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E2B4-FEC1-495D-8178-CDD509B2EE6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39961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2" y="27465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5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EFD02-56F7-4D51-919E-FE3CB3A34FDB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BBD5-C21A-4F4C-BBFE-AFE4A63AC6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85978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2" y="274650"/>
            <a:ext cx="89154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94B5F-A1DD-4CA0-B764-AFDABE226749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D97E-8639-4917-A945-F4E4B416D1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60037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2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1597" indent="0" algn="ctr">
              <a:buNone/>
              <a:defRPr/>
            </a:lvl2pPr>
            <a:lvl3pPr marL="903196" indent="0" algn="ctr">
              <a:buNone/>
              <a:defRPr/>
            </a:lvl3pPr>
            <a:lvl4pPr marL="1354792" indent="0" algn="ctr">
              <a:buNone/>
              <a:defRPr/>
            </a:lvl4pPr>
            <a:lvl5pPr marL="1806391" indent="0" algn="ctr">
              <a:buNone/>
              <a:defRPr/>
            </a:lvl5pPr>
            <a:lvl6pPr marL="2257987" indent="0" algn="ctr">
              <a:buNone/>
              <a:defRPr/>
            </a:lvl6pPr>
            <a:lvl7pPr marL="2709587" indent="0" algn="ctr">
              <a:buNone/>
              <a:defRPr/>
            </a:lvl7pPr>
            <a:lvl8pPr marL="3161184" indent="0" algn="ctr">
              <a:buNone/>
              <a:defRPr/>
            </a:lvl8pPr>
            <a:lvl9pPr marL="3612782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99DE8-1807-4289-99F2-30E3F792A320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030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1E2D8-8DAF-46C9-B74C-276DDF232C68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18284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7"/>
            <a:ext cx="8420100" cy="1362076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597" indent="0">
              <a:buNone/>
              <a:defRPr sz="1700"/>
            </a:lvl2pPr>
            <a:lvl3pPr marL="903196" indent="0">
              <a:buNone/>
              <a:defRPr sz="1600"/>
            </a:lvl3pPr>
            <a:lvl4pPr marL="1354792" indent="0">
              <a:buNone/>
              <a:defRPr sz="1400"/>
            </a:lvl4pPr>
            <a:lvl5pPr marL="1806391" indent="0">
              <a:buNone/>
              <a:defRPr sz="1400"/>
            </a:lvl5pPr>
            <a:lvl6pPr marL="2257987" indent="0">
              <a:buNone/>
              <a:defRPr sz="1400"/>
            </a:lvl6pPr>
            <a:lvl7pPr marL="2709587" indent="0">
              <a:buNone/>
              <a:defRPr sz="1400"/>
            </a:lvl7pPr>
            <a:lvl8pPr marL="3161184" indent="0">
              <a:buNone/>
              <a:defRPr sz="1400"/>
            </a:lvl8pPr>
            <a:lvl9pPr marL="3612782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8BACB-A9F7-411C-9128-DF9885F9BCB2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F3EC3-835B-4FB2-9107-1F837C98149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305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52FBCC-22C6-4E30-8E4D-C5015260A0F2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903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  <p:sldLayoutId id="214748409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1" fontAlgn="base" hangingPunct="1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1" fontAlgn="base" hangingPunct="1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1" fontAlgn="base" hangingPunct="1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FB8EB5-D297-4DCC-83AA-75ACD8D4BFE2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902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095" r:id="rId2"/>
    <p:sldLayoutId id="2147484096" r:id="rId3"/>
    <p:sldLayoutId id="2147484097" r:id="rId4"/>
    <p:sldLayoutId id="2147484098" r:id="rId5"/>
    <p:sldLayoutId id="2147484099" r:id="rId6"/>
    <p:sldLayoutId id="2147484100" r:id="rId7"/>
    <p:sldLayoutId id="2147484101" r:id="rId8"/>
    <p:sldLayoutId id="2147484102" r:id="rId9"/>
    <p:sldLayoutId id="2147484103" r:id="rId10"/>
    <p:sldLayoutId id="2147484104" r:id="rId11"/>
    <p:sldLayoutId id="214748410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3501AF-1F96-4241-B8BB-56D450A7A849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35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7" r:id="rId1"/>
    <p:sldLayoutId id="2147484108" r:id="rId2"/>
    <p:sldLayoutId id="2147484109" r:id="rId3"/>
    <p:sldLayoutId id="2147484110" r:id="rId4"/>
    <p:sldLayoutId id="2147484111" r:id="rId5"/>
    <p:sldLayoutId id="2147484112" r:id="rId6"/>
    <p:sldLayoutId id="2147484113" r:id="rId7"/>
    <p:sldLayoutId id="2147484114" r:id="rId8"/>
    <p:sldLayoutId id="2147484115" r:id="rId9"/>
    <p:sldLayoutId id="2147484116" r:id="rId10"/>
    <p:sldLayoutId id="2147484117" r:id="rId11"/>
    <p:sldLayoutId id="214748411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16996B-E392-4F1C-9E46-C5CD81775344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49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0" r:id="rId1"/>
    <p:sldLayoutId id="2147484121" r:id="rId2"/>
    <p:sldLayoutId id="2147484122" r:id="rId3"/>
    <p:sldLayoutId id="2147484123" r:id="rId4"/>
    <p:sldLayoutId id="2147484124" r:id="rId5"/>
    <p:sldLayoutId id="2147484125" r:id="rId6"/>
    <p:sldLayoutId id="2147484126" r:id="rId7"/>
    <p:sldLayoutId id="2147484127" r:id="rId8"/>
    <p:sldLayoutId id="2147484128" r:id="rId9"/>
    <p:sldLayoutId id="2147484129" r:id="rId10"/>
    <p:sldLayoutId id="2147484130" r:id="rId11"/>
    <p:sldLayoutId id="214748413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09C998-D50E-420A-84C1-870F78AAC89C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64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1" r:id="rId9"/>
    <p:sldLayoutId id="2147484142" r:id="rId10"/>
    <p:sldLayoutId id="2147484143" r:id="rId11"/>
    <p:sldLayoutId id="214748414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B9FB0E-6F13-4027-ADE5-CEAD63F6EB6E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84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6" r:id="rId1"/>
    <p:sldLayoutId id="2147484147" r:id="rId2"/>
    <p:sldLayoutId id="2147484148" r:id="rId3"/>
    <p:sldLayoutId id="2147484149" r:id="rId4"/>
    <p:sldLayoutId id="2147484150" r:id="rId5"/>
    <p:sldLayoutId id="2147484151" r:id="rId6"/>
    <p:sldLayoutId id="2147484152" r:id="rId7"/>
    <p:sldLayoutId id="2147484153" r:id="rId8"/>
    <p:sldLayoutId id="2147484154" r:id="rId9"/>
    <p:sldLayoutId id="2147484155" r:id="rId10"/>
    <p:sldLayoutId id="2147484156" r:id="rId11"/>
    <p:sldLayoutId id="2147484157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1491C6-B6D3-495A-802B-E4060FC9B670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80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9" r:id="rId1"/>
    <p:sldLayoutId id="2147484160" r:id="rId2"/>
    <p:sldLayoutId id="2147484161" r:id="rId3"/>
    <p:sldLayoutId id="2147484162" r:id="rId4"/>
    <p:sldLayoutId id="2147484163" r:id="rId5"/>
    <p:sldLayoutId id="2147484164" r:id="rId6"/>
    <p:sldLayoutId id="2147484165" r:id="rId7"/>
    <p:sldLayoutId id="2147484166" r:id="rId8"/>
    <p:sldLayoutId id="2147484167" r:id="rId9"/>
    <p:sldLayoutId id="2147484168" r:id="rId10"/>
    <p:sldLayoutId id="2147484169" r:id="rId11"/>
    <p:sldLayoutId id="214748417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A7C2E4-A182-4F82-91B4-50E2952D4E44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96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2" r:id="rId1"/>
    <p:sldLayoutId id="2147484173" r:id="rId2"/>
    <p:sldLayoutId id="2147484174" r:id="rId3"/>
    <p:sldLayoutId id="2147484175" r:id="rId4"/>
    <p:sldLayoutId id="2147484176" r:id="rId5"/>
    <p:sldLayoutId id="2147484177" r:id="rId6"/>
    <p:sldLayoutId id="2147484178" r:id="rId7"/>
    <p:sldLayoutId id="2147484179" r:id="rId8"/>
    <p:sldLayoutId id="2147484180" r:id="rId9"/>
    <p:sldLayoutId id="2147484181" r:id="rId10"/>
    <p:sldLayoutId id="2147484182" r:id="rId11"/>
    <p:sldLayoutId id="214748418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2" y="27464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2" y="1600206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67D27B-7EAE-4C7A-AEAC-5F042C34B993}" type="datetime1">
              <a:rPr lang="ja-JP" altLang="en-US" smtClean="0">
                <a:solidFill>
                  <a:srgbClr val="000000"/>
                </a:solidFill>
              </a:rPr>
              <a:t>2020/12/24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3" y="6245227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7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20" tIns="45160" rIns="90320" bIns="4516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18D049-272F-471A-88F5-30212C9B6D00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28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7" r:id="rId1"/>
    <p:sldLayoutId id="2147484198" r:id="rId2"/>
    <p:sldLayoutId id="2147484199" r:id="rId3"/>
    <p:sldLayoutId id="2147484200" r:id="rId4"/>
    <p:sldLayoutId id="2147484201" r:id="rId5"/>
    <p:sldLayoutId id="2147484202" r:id="rId6"/>
    <p:sldLayoutId id="2147484203" r:id="rId7"/>
    <p:sldLayoutId id="2147484204" r:id="rId8"/>
    <p:sldLayoutId id="2147484205" r:id="rId9"/>
    <p:sldLayoutId id="2147484206" r:id="rId10"/>
    <p:sldLayoutId id="2147484207" r:id="rId11"/>
    <p:sldLayoutId id="21474842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159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03196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54792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06391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8698" indent="-338698" algn="l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33845" indent="-282249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28994" indent="-225798" algn="l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80593" indent="-2257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2190" indent="-2257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83787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35385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6983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38581" indent="-2257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59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196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79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391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79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587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184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782" algn="l" defTabSz="903196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image" Target="../media/image11.wmf"/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12" Type="http://schemas.openxmlformats.org/officeDocument/2006/relationships/image" Target="../media/image10.wmf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11" Type="http://schemas.openxmlformats.org/officeDocument/2006/relationships/image" Target="../media/image9.wmf"/><Relationship Id="rId5" Type="http://schemas.openxmlformats.org/officeDocument/2006/relationships/image" Target="../media/image3.wmf"/><Relationship Id="rId15" Type="http://schemas.openxmlformats.org/officeDocument/2006/relationships/hyperlink" Target="http://www.dri.ne.jp/" TargetMode="External"/><Relationship Id="rId10" Type="http://schemas.openxmlformats.org/officeDocument/2006/relationships/image" Target="../media/image8.wmf"/><Relationship Id="rId4" Type="http://schemas.openxmlformats.org/officeDocument/2006/relationships/image" Target="../media/image2.wmf"/><Relationship Id="rId9" Type="http://schemas.openxmlformats.org/officeDocument/2006/relationships/image" Target="../media/image7.wmf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コンテンツ プレースホルダー 2"/>
          <p:cNvSpPr txBox="1">
            <a:spLocks/>
          </p:cNvSpPr>
          <p:nvPr/>
        </p:nvSpPr>
        <p:spPr bwMode="auto">
          <a:xfrm>
            <a:off x="56456" y="2852936"/>
            <a:ext cx="6795281" cy="2848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defTabSz="914400">
              <a:buNone/>
            </a:pP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■大規模災害時には、食料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供給の減少が予想されるほか</a:t>
            </a: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、食料品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の需要</a:t>
            </a: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endParaRPr lang="en-US" altLang="ja-JP" sz="16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defTabSz="914400">
              <a:buNone/>
            </a:pP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一時的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に集中し</a:t>
            </a: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、品薄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状態や売り切れ状態になる</a:t>
            </a: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おそれがある。</a:t>
            </a:r>
            <a:endParaRPr lang="en-US" altLang="ja-JP" sz="16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defTabSz="914400">
              <a:buNone/>
            </a:pP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■避難所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までの道路網の寸断等により、自宅で</a:t>
            </a: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の避難に備える必要がある。</a:t>
            </a:r>
            <a:endParaRPr lang="en-US" altLang="ja-JP" sz="16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defTabSz="914400">
              <a:buNone/>
            </a:pP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＜備蓄量の目安＞</a:t>
            </a:r>
            <a:endParaRPr lang="en-US" altLang="ja-JP" sz="16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defTabSz="914400">
              <a:buNone/>
            </a:pP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・食料品等：</a:t>
            </a: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最低でも３日分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、できれば１週間分程度</a:t>
            </a:r>
            <a:endParaRPr lang="en-US" altLang="ja-JP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64000" defTabSz="91440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水の目安は、１人当たり１日３リットル</a:t>
            </a:r>
            <a:endParaRPr lang="en-US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64000" defTabSz="914400">
              <a:buFont typeface="Wingdings" panose="05000000000000000000" pitchFamily="2" charset="2"/>
              <a:buChar char="ü"/>
            </a:pPr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米や缶詰、鍋等のほか、熱源として、カセットコンロ、ボンベも</a:t>
            </a:r>
            <a:endParaRPr lang="en-US" altLang="ja-JP" sz="14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64000" defTabSz="914400">
              <a:buFont typeface="Wingdings" panose="05000000000000000000" pitchFamily="2" charset="2"/>
              <a:buChar char="ü"/>
            </a:pPr>
            <a:r>
              <a:rPr lang="ja-JP" altLang="en-US" sz="1400" u="sng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普段使い</a:t>
            </a:r>
            <a:r>
              <a:rPr lang="ja-JP" altLang="en-US" sz="1400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の食料品</a:t>
            </a:r>
            <a:r>
              <a:rPr lang="ja-JP" altLang="en-US" sz="1400" u="sng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を少し多めに「</a:t>
            </a:r>
            <a:r>
              <a:rPr lang="ja-JP" altLang="en-US" sz="1400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買い置き」</a:t>
            </a:r>
            <a:r>
              <a:rPr lang="ja-JP" altLang="en-US" sz="1400" u="sng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し、消費した分は新しく買い足す　</a:t>
            </a:r>
            <a:r>
              <a:rPr lang="en-US" altLang="ja-JP" sz="1400" u="sng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400" u="sng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家庭内循環備蓄方式</a:t>
            </a:r>
            <a:r>
              <a:rPr lang="ja-JP" altLang="en-US" sz="1400" b="1" u="sng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4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ローリングストック方式</a:t>
            </a:r>
            <a:r>
              <a:rPr lang="ja-JP" altLang="en-US" sz="1400" b="1" u="sng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en-US" altLang="ja-JP" sz="1400" u="sng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0" indent="0" defTabSz="914400">
              <a:buNone/>
            </a:pPr>
            <a:r>
              <a:rPr lang="ja-JP" altLang="en-US" sz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＜出典：農林水産省　「緊急時に備えた家庭用食料品備蓄ガイド」より作成＞</a:t>
            </a:r>
            <a:endParaRPr lang="ja-JP" altLang="ja-JP" sz="12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タイトル 1"/>
          <p:cNvSpPr txBox="1">
            <a:spLocks/>
          </p:cNvSpPr>
          <p:nvPr/>
        </p:nvSpPr>
        <p:spPr bwMode="auto">
          <a:xfrm>
            <a:off x="0" y="0"/>
            <a:ext cx="9906000" cy="647700"/>
          </a:xfrm>
          <a:prstGeom prst="rect">
            <a:avLst/>
          </a:prstGeom>
          <a:solidFill>
            <a:srgbClr val="0070C0"/>
          </a:solidFill>
          <a:ln>
            <a:noFill/>
          </a:ln>
          <a:extLst/>
        </p:spPr>
        <p:txBody>
          <a:bodyPr lIns="91429" tIns="45715" rIns="91429" bIns="45715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lang="ja-JP" altLang="en-US" sz="2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128464" y="5614243"/>
            <a:ext cx="8136904" cy="112712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非常時の持ち出し品</a:t>
            </a:r>
            <a:endParaRPr lang="en-US" altLang="ja-JP" sz="2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1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8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➢飲料水、携帯食、懐中電灯、モバイルバッテリー、マスク、体温計など</a:t>
            </a:r>
            <a:endParaRPr lang="en-US" altLang="ja-JP" sz="18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1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8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➢これだけは持っていたい、という最低限の備え</a:t>
            </a:r>
            <a:endParaRPr lang="en-US" altLang="ja-JP" sz="18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7589786" y="5374422"/>
            <a:ext cx="1971726" cy="1366946"/>
            <a:chOff x="3081104" y="1425576"/>
            <a:chExt cx="6253581" cy="3856714"/>
          </a:xfrm>
        </p:grpSpPr>
        <p:pic>
          <p:nvPicPr>
            <p:cNvPr id="52240" name="図 1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932260">
              <a:off x="3081104" y="2367941"/>
              <a:ext cx="3234047" cy="2914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28" name="図 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55912" y="3400746"/>
              <a:ext cx="2068812" cy="1653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31" name="図 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81878" y="3657358"/>
              <a:ext cx="1112000" cy="13967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32" name="図 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2206" y="3114588"/>
              <a:ext cx="1511347" cy="1241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33" name="図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9418" y="1580770"/>
              <a:ext cx="1533679" cy="1552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2239" name="グループ化 50"/>
            <p:cNvGrpSpPr>
              <a:grpSpLocks noChangeAspect="1"/>
            </p:cNvGrpSpPr>
            <p:nvPr/>
          </p:nvGrpSpPr>
          <p:grpSpPr bwMode="auto">
            <a:xfrm>
              <a:off x="5746835" y="1425576"/>
              <a:ext cx="2441991" cy="2251768"/>
              <a:chOff x="4073646" y="690950"/>
              <a:chExt cx="2011342" cy="2011344"/>
            </a:xfrm>
          </p:grpSpPr>
          <p:pic>
            <p:nvPicPr>
              <p:cNvPr id="52246" name="図 44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73646" y="690950"/>
                <a:ext cx="2011342" cy="20113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2247" name="図 47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35507" y="1504337"/>
                <a:ext cx="487618" cy="4876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52243" name="図 2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30700" y="2144839"/>
              <a:ext cx="1761152" cy="1194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34" name="図 14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39829" y="1552071"/>
              <a:ext cx="1845247" cy="11926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29" name="図 3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4761" y="3144781"/>
              <a:ext cx="1019924" cy="139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30" name="図 4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60011" y="2988547"/>
              <a:ext cx="1530306" cy="1432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7" name="角丸四角形 46"/>
          <p:cNvSpPr/>
          <p:nvPr/>
        </p:nvSpPr>
        <p:spPr>
          <a:xfrm>
            <a:off x="56456" y="647700"/>
            <a:ext cx="6826476" cy="1162182"/>
          </a:xfrm>
          <a:prstGeom prst="roundRect">
            <a:avLst/>
          </a:prstGeom>
          <a:gradFill>
            <a:gsLst>
              <a:gs pos="0">
                <a:schemeClr val="accent5">
                  <a:tint val="50000"/>
                  <a:satMod val="300000"/>
                  <a:lumMod val="97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家庭</a:t>
            </a:r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での備蓄</a:t>
            </a:r>
            <a:endParaRPr lang="en-US" altLang="ja-JP" sz="28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20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➢最低３日分！　できれば１週間分の備蓄を！</a:t>
            </a:r>
            <a:r>
              <a:rPr lang="ja-JP" altLang="en-US" sz="1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8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>
            <a:spLocks noChangeArrowheads="1"/>
          </p:cNvSpPr>
          <p:nvPr/>
        </p:nvSpPr>
        <p:spPr bwMode="auto">
          <a:xfrm>
            <a:off x="-8181" y="61240"/>
            <a:ext cx="66194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 sz="2800" b="1" cap="all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家庭</a:t>
            </a:r>
            <a:r>
              <a:rPr lang="ja-JP" altLang="en-US" sz="2800" b="1" cap="all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での備蓄・非常時の持ち出し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2036" y="1196752"/>
            <a:ext cx="1813452" cy="2577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コンテンツ プレースホルダー 2"/>
          <p:cNvSpPr txBox="1">
            <a:spLocks/>
          </p:cNvSpPr>
          <p:nvPr/>
        </p:nvSpPr>
        <p:spPr bwMode="auto">
          <a:xfrm>
            <a:off x="6991662" y="3789040"/>
            <a:ext cx="2864222" cy="138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defTabSz="914400">
              <a:buNone/>
            </a:pP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減災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グッズチェックリストは</a:t>
            </a: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、阪神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・淡路大震災</a:t>
            </a: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記念人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と防災未来</a:t>
            </a: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センターホームページ</a:t>
            </a:r>
            <a:r>
              <a:rPr lang="en-US" altLang="ja-JP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en-US" altLang="ja-JP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15"/>
              </a:rPr>
              <a:t>http://www.dri.ne.jp/</a:t>
            </a: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defTabSz="914400">
              <a:buNone/>
            </a:pPr>
            <a:r>
              <a:rPr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</a:t>
            </a: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ダウンロードできます</a:t>
            </a:r>
            <a:endParaRPr lang="ja-JP" altLang="ja-JP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991662" y="764704"/>
            <a:ext cx="2894604" cy="4608512"/>
          </a:xfrm>
          <a:prstGeom prst="rect">
            <a:avLst/>
          </a:prstGeom>
          <a:noFill/>
          <a:ln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7189730" y="829591"/>
            <a:ext cx="2587806" cy="35394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チェックリストも活用！</a:t>
            </a:r>
            <a:endParaRPr lang="ja-JP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コンテンツ プレースホルダー 2"/>
          <p:cNvSpPr txBox="1">
            <a:spLocks/>
          </p:cNvSpPr>
          <p:nvPr/>
        </p:nvSpPr>
        <p:spPr bwMode="auto">
          <a:xfrm>
            <a:off x="56456" y="1961457"/>
            <a:ext cx="6875669" cy="8194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defTabSz="914400">
              <a:buNone/>
            </a:pPr>
            <a:r>
              <a:rPr lang="ja-JP" altLang="en-US" sz="16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熊本地震では、家庭における水や食料の備蓄が十分ではなく、前震直後は県や市町村の備蓄で対応したが、本震後は</a:t>
            </a:r>
            <a:r>
              <a:rPr lang="en-US" altLang="ja-JP" sz="16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</a:t>
            </a:r>
            <a:r>
              <a:rPr lang="ja-JP" altLang="en-US" sz="16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万人を超える避難者が一斉に発生し、物資が不足。</a:t>
            </a:r>
            <a:r>
              <a:rPr lang="en-US" altLang="ja-JP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【H28.12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熊本県による検証報告より</a:t>
            </a:r>
            <a:r>
              <a:rPr lang="en-US" altLang="ja-JP" sz="14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7" name="Picture 2" descr="D:\MatsumotoHi\Desktop\081.gif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0836" y="692696"/>
            <a:ext cx="1269240" cy="1140428"/>
          </a:xfrm>
          <a:prstGeom prst="rect">
            <a:avLst/>
          </a:prstGeom>
          <a:solidFill>
            <a:schemeClr val="accent1">
              <a:alpha val="0"/>
            </a:schemeClr>
          </a:solidFill>
          <a:extLst/>
        </p:spPr>
      </p:pic>
    </p:spTree>
    <p:extLst>
      <p:ext uri="{BB962C8B-B14F-4D97-AF65-F5344CB8AC3E}">
        <p14:creationId xmlns:p14="http://schemas.microsoft.com/office/powerpoint/2010/main" val="2935794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210"/>
    </mc:Choice>
    <mc:Fallback xmlns="">
      <p:transition spd="slow" advTm="3821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チヨダ関西工事店会（防災講演スライド）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７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チヨダ関西工事店会（防災講演スライド）</Template>
  <TotalTime>0</TotalTime>
  <Words>295</Words>
  <Application>Microsoft Office PowerPoint</Application>
  <PresentationFormat>A4 210 x 297 mm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9</vt:i4>
      </vt:variant>
      <vt:variant>
        <vt:lpstr>スライド タイトル</vt:lpstr>
      </vt:variant>
      <vt:variant>
        <vt:i4>1</vt:i4>
      </vt:variant>
    </vt:vector>
  </HeadingPairs>
  <TitlesOfParts>
    <vt:vector size="15" baseType="lpstr">
      <vt:lpstr>Meiryo UI</vt:lpstr>
      <vt:lpstr>ＭＳ Ｐゴシック</vt:lpstr>
      <vt:lpstr>Arial</vt:lpstr>
      <vt:lpstr>Calibri</vt:lpstr>
      <vt:lpstr>Wingdings</vt:lpstr>
      <vt:lpstr>チヨダ関西工事店会（防災講演スライド）</vt:lpstr>
      <vt:lpstr>1_７</vt:lpstr>
      <vt:lpstr>2_７</vt:lpstr>
      <vt:lpstr>3_７</vt:lpstr>
      <vt:lpstr>4_７</vt:lpstr>
      <vt:lpstr>5_７</vt:lpstr>
      <vt:lpstr>6_７</vt:lpstr>
      <vt:lpstr>7_７</vt:lpstr>
      <vt:lpstr>７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2020-12-23T04:11:23Z</dcterms:created>
  <dcterms:modified xsi:type="dcterms:W3CDTF">2020-12-24T04:14:09Z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