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  <p:sldMasterId id="2147484093" r:id="rId2"/>
    <p:sldMasterId id="2147484106" r:id="rId3"/>
    <p:sldMasterId id="2147484119" r:id="rId4"/>
    <p:sldMasterId id="2147484132" r:id="rId5"/>
    <p:sldMasterId id="2147484145" r:id="rId6"/>
    <p:sldMasterId id="2147484158" r:id="rId7"/>
    <p:sldMasterId id="2147484171" r:id="rId8"/>
    <p:sldMasterId id="2147484196" r:id="rId9"/>
    <p:sldMasterId id="2147484209" r:id="rId10"/>
  </p:sldMasterIdLst>
  <p:notesMasterIdLst>
    <p:notesMasterId r:id="rId12"/>
  </p:notesMasterIdLst>
  <p:handoutMasterIdLst>
    <p:handoutMasterId r:id="rId13"/>
  </p:handoutMasterIdLst>
  <p:sldIdLst>
    <p:sldId id="721" r:id="rId11"/>
  </p:sldIdLst>
  <p:sldSz cx="9906000" cy="6858000" type="A4"/>
  <p:notesSz cx="9939338" cy="6807200"/>
  <p:defaultTextStyle>
    <a:defPPr>
      <a:defRPr lang="ja-JP"/>
    </a:defPPr>
    <a:lvl1pPr marL="0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451597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903196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354792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1806391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2257987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2709587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3161184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3612782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DD61CB"/>
    <a:srgbClr val="CC00CC"/>
    <a:srgbClr val="FFCC66"/>
    <a:srgbClr val="FFFF99"/>
    <a:srgbClr val="FFCC99"/>
    <a:srgbClr val="FFCC00"/>
    <a:srgbClr val="0033CC"/>
    <a:srgbClr val="FFFF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4" autoAdjust="0"/>
    <p:restoredTop sz="96113" autoAdjust="0"/>
  </p:normalViewPr>
  <p:slideViewPr>
    <p:cSldViewPr>
      <p:cViewPr>
        <p:scale>
          <a:sx n="70" d="100"/>
          <a:sy n="70" d="100"/>
        </p:scale>
        <p:origin x="-102" y="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44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1782" y="-108"/>
      </p:cViewPr>
      <p:guideLst>
        <p:guide orient="horz" pos="2144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33355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739" cy="34030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4" y="1"/>
            <a:ext cx="4306739" cy="34030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27375" y="511175"/>
            <a:ext cx="36845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33447"/>
            <a:ext cx="7950543" cy="3062751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07"/>
            <a:ext cx="4306739" cy="34030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4" y="6465807"/>
            <a:ext cx="4306739" cy="34030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300"/>
            </a:lvl1pPr>
          </a:lstStyle>
          <a:p>
            <a:fld id="{FB963B90-E6ED-489F-921C-957A967569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150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1597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03196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54792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06391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57987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09587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61184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12782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319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latin typeface="+mn-e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6C42C-30EC-4273-92BE-5B0D103BD847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022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77C7F-0D48-403B-ABD6-AD115CDA1AC2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11301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4076F-894B-4957-87CD-49407EB362E3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71551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1B8C3-CBAC-432B-8D17-430D43DBE445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0387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42B75-9A9E-4901-94E0-F5C07938E4E3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93638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841AB-E99A-4791-A567-44296BFD9A44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26135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097FA-BEDF-47A2-93DE-B7A11D24BA1B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60047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77E37-6FF9-41B9-B523-7E66B1480EA2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80049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69E23-CA47-4497-8E4D-715A2348F2A8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48706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1CA82-566E-4242-9615-71CDF6692ADC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27198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67377-0A83-461C-B8C2-06D43DDE8E99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12270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6C42C-30EC-4273-92BE-5B0D103BD847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533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6D170-CA34-4259-AEBA-41BF89B5C383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6184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0574B-DA4C-4317-9F36-7EC6DC23D9A3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94718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C3C4E-323C-4324-B7E2-85B9115DC996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27144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F87F5-ED9F-4DE2-BFF0-7F2606E36D91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1073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2D9E5-63AA-4C9A-80ED-A3CB3C913C9E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22723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8D6A2-2A23-4A57-95AA-856FDDDECDEA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69748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C8530-2A88-4FDE-9C87-F8D10BB106E9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39571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F2645-121E-4427-BF5A-C2D095F9AA14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1349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F2BCD-881E-450C-9496-149C0D826F58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88705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77C7F-0D48-403B-ABD6-AD115CDA1AC2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18770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6D170-CA34-4259-AEBA-41BF89B5C383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40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00ED1-9382-4D47-B6CB-C25C181548FC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03177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00ED1-9382-4D47-B6CB-C25C181548FC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864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9979D-BF87-4B1D-8746-1BC81CCD291C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13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5B414-A706-40A1-842B-5905057916A5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996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7AC5E-BABD-41AF-8D47-9F9F89F65626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30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0FBB1-0F7E-4D60-87D1-2A69AAD7E255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051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AA743-A798-4946-9676-3DCDECF63043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821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46EF4-1F0D-4EB5-8D65-3628C7DCBF0F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4928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3C093-5271-4A5A-8D7E-BFF1C95EBFDD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6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0574B-DA4C-4317-9F36-7EC6DC23D9A3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5872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88F41-C8A2-4C3E-A096-EDFA304F8FEE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114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E0790-DA30-4F14-985F-1EF53EFC68D6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9642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AF5A3-808C-4887-9CC9-B533E2B571C4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965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5A2DE-4EBF-4500-960D-99143C4B7E5A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2171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C251F-E754-4675-9C30-7775424DC9CA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0231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CE5FD-E832-4055-81A0-7498AD75DDCD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1858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2A51F-1269-49C0-8DD1-BE368027833E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236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E6EA9-424B-496E-A92B-5FEBFB3ECCB3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677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6077A-9042-4062-BF5C-E995859FAFAA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283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57F57-DE93-4DAF-A0C5-DF9F113DCA53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001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C3C4E-323C-4324-B7E2-85B9115DC996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2360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00985-7EF4-4811-A4EE-2249D8FB1EAD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080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FF83F-B15D-4050-9524-70D1E5C4678E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770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F3F02-5E0B-4312-8173-2DD905A5393F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16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9D050-AE9D-4448-ADE7-04E8C764CEF6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974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D158E-F9FD-4C55-8863-38E851BB346A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76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A4CD6-49CB-4915-B343-03C0F73B549E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7225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9A57E-4B5F-4380-AB0E-0A299DC1C773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5521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0E7E7-FCCD-4E04-A0F1-435A19BEA14E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9034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AC172-74D0-441C-8C05-02060BAF00FD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995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8541A-5DE6-4E39-8006-A8BA9FF247BC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F87F5-ED9F-4DE2-BFF0-7F2606E36D91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1705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44035-923B-43DE-9FE3-22AE5C002240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1098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18A50-3666-4854-BAB7-6A78904B36F6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7582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D8143-56B5-4113-BC55-51F9235DAEF9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4052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88FEF-3393-4372-8A9B-B168C25E76E1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4037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F4F23-D0FC-407B-A338-3F848E3BAF7C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9806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043E-D0E3-42F3-88D9-CA37ADB0ED01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5170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DBE7A-7A35-4747-A7DE-25D7F399B1E4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7770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AF92E-FC9F-481A-8C13-64AB8F717304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10478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82840-E0C8-4107-B324-B70824B6EE5B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1483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069D0-179C-4463-8B41-5009B6905B9A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52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2D9E5-63AA-4C9A-80ED-A3CB3C913C9E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99716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839A6-A76F-4BAD-8640-ACD4F6D09421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4186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DCF1C-7944-4100-BDE6-2EAAC4561E6A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490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45261-61B8-416A-BA5A-668C37AAC40E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8074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52E3E-1749-480F-92C6-65D4B2BAB9EE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2884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5F14E-2B37-452A-BFCA-BEA4F58D9114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1720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8A3E9-2585-4750-BDBE-D9EC792E58EB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33185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50BCF-9FF5-492D-8021-B386163C4DB6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04005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CD154-D1B8-48FE-808C-DAE103782089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0546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32179-8D2D-494C-B0EE-60532251BE53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08976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ACCF7-B982-4F22-A65F-6466628ECC24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04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8D6A2-2A23-4A57-95AA-856FDDDECDEA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69962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94B36-8E2B-48F0-865D-75E206512F09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08864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F6064-6CBC-4941-8DFA-B11F7EF96E43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38679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614AA-2C62-47EB-A2C1-0D35F5A01786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9034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58D3D-4BA9-44C6-8F9C-87FEF0E6EEFC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18827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688B8-6541-4266-BBBB-F50BC761E047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2547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12654-3290-4EA9-8679-65B68B10B872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5525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24265-C0F0-49EB-816E-0D71FD72E102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22814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7964F-A363-433C-8496-E0654BFBDE30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86501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7C2F2-EA4B-4B17-BD5E-F86452A6254D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59222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7ED8D-01AD-4CAD-B0BD-C1A9C18D9C3C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465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C8530-2A88-4FDE-9C87-F8D10BB106E9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10853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5128E-8E26-4A0C-98C0-1EBD8E08A812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3355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1B011-9A4E-43AD-B593-9F5A77F1C11A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30846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94668-13FE-4DEC-A475-FCBFFDD5FB27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94528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9FE8A-F20A-406F-9D39-608F7923EC96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3692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1B736-1647-49F6-8DDC-C8CE0054A728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29707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7EE55-31D9-4D84-AF89-F90A6116DAB5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0509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245AE-E2DB-42D4-BFFD-A22919E22872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90497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6F1B6-DD68-420A-820C-66AB87334D5F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23261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907EE-AB8B-4249-B35E-312007412339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29379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04C-2B93-4849-A232-44AE777BF898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97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F2645-121E-4427-BF5A-C2D095F9AA14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48703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C14DD-88FA-497A-85AB-EA42013E6EE3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51728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BC6BB-E40C-44FB-BC47-A86B7E766C28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93791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2B7C8-F198-494A-BCAA-CAA159551B5C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42468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188EE-F470-4A57-9726-0F966F0076AF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06449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41944-E231-4185-A158-FC25B64B008C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85368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EB161-6B02-48C8-B14C-E776C064E4B4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51662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92161-0A10-4D6E-9A37-A074C06EABBE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3935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3136D-89EA-4C6D-81C2-6981827CC0E7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2103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17A0A-EDFD-4187-BEBE-C8851CBAF2E8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72875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E5679-FBA9-4458-83E1-B124A25931A9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34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F2BCD-881E-450C-9496-149C0D826F58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00168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5130B-5FD9-4642-9353-0BE4543D59AF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50310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CC6F0-F231-4D4A-A9E5-984DCC8DCDE8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31790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6F370-95FE-4F81-8D64-F03EC431A5EE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6535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3EE30-BE59-4E27-A2EA-816FC5C2A59A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0152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92324-9111-4D0B-BE55-6E7CA3CED968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39961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A850D-D44D-437D-BE0F-1EFF9E901E55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85978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E618A-B47D-47F4-9AA7-42D685B91528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600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E496E-5C1A-4694-B959-AF1A5AECE59F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030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51C3C-7CDC-4604-AEEB-BBF2DC7E4DAC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18284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FBB6F-307E-4634-BE79-353C2F73247E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30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03FA8C-802D-49BF-B5DB-AA105996A372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90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  <p:sldLayoutId id="214748409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1" fontAlgn="base" hangingPunct="1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1" fontAlgn="base" hangingPunct="1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1" fontAlgn="base" hangingPunct="1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03FA8C-802D-49BF-B5DB-AA105996A372}" type="datetime1">
              <a:rPr lang="ja-JP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837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  <p:sldLayoutId id="214748422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1" fontAlgn="base" hangingPunct="1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1" fontAlgn="base" hangingPunct="1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1" fontAlgn="base" hangingPunct="1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209CC8-B292-4BA4-B07A-60E9703DF748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90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  <p:sldLayoutId id="214748410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2F6BDD-A366-46EA-8F03-A4C54524D952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3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  <p:sldLayoutId id="2147484108" r:id="rId2"/>
    <p:sldLayoutId id="2147484109" r:id="rId3"/>
    <p:sldLayoutId id="2147484110" r:id="rId4"/>
    <p:sldLayoutId id="2147484111" r:id="rId5"/>
    <p:sldLayoutId id="2147484112" r:id="rId6"/>
    <p:sldLayoutId id="2147484113" r:id="rId7"/>
    <p:sldLayoutId id="2147484114" r:id="rId8"/>
    <p:sldLayoutId id="2147484115" r:id="rId9"/>
    <p:sldLayoutId id="2147484116" r:id="rId10"/>
    <p:sldLayoutId id="2147484117" r:id="rId11"/>
    <p:sldLayoutId id="214748411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DFC5CA-0D1A-46A3-B1B1-CE074D4AC66A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4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0" r:id="rId1"/>
    <p:sldLayoutId id="2147484121" r:id="rId2"/>
    <p:sldLayoutId id="2147484122" r:id="rId3"/>
    <p:sldLayoutId id="2147484123" r:id="rId4"/>
    <p:sldLayoutId id="2147484124" r:id="rId5"/>
    <p:sldLayoutId id="2147484125" r:id="rId6"/>
    <p:sldLayoutId id="2147484126" r:id="rId7"/>
    <p:sldLayoutId id="2147484127" r:id="rId8"/>
    <p:sldLayoutId id="2147484128" r:id="rId9"/>
    <p:sldLayoutId id="2147484129" r:id="rId10"/>
    <p:sldLayoutId id="2147484130" r:id="rId11"/>
    <p:sldLayoutId id="214748413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3361B8-8DB9-4B0B-AC3F-46B9A1B61AF7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64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  <p:sldLayoutId id="214748414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23F49F-A9A7-4309-A30A-0132660D6842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84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  <p:sldLayoutId id="214748415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207751-5FA6-44A1-A468-572A2020B393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80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  <p:sldLayoutId id="214748417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C3C1FA-8008-4488-A871-4873053BA0BC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96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2" r:id="rId1"/>
    <p:sldLayoutId id="2147484173" r:id="rId2"/>
    <p:sldLayoutId id="2147484174" r:id="rId3"/>
    <p:sldLayoutId id="2147484175" r:id="rId4"/>
    <p:sldLayoutId id="2147484176" r:id="rId5"/>
    <p:sldLayoutId id="2147484177" r:id="rId6"/>
    <p:sldLayoutId id="2147484178" r:id="rId7"/>
    <p:sldLayoutId id="2147484179" r:id="rId8"/>
    <p:sldLayoutId id="2147484180" r:id="rId9"/>
    <p:sldLayoutId id="2147484181" r:id="rId10"/>
    <p:sldLayoutId id="2147484182" r:id="rId11"/>
    <p:sldLayoutId id="214748418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23D406-5EB4-40CB-A591-69578D368563}" type="datetime1">
              <a:rPr lang="ja-JP" altLang="en-US" smtClean="0">
                <a:solidFill>
                  <a:srgbClr val="000000"/>
                </a:solidFill>
              </a:rPr>
              <a:t>2019/3/25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28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7" r:id="rId1"/>
    <p:sldLayoutId id="2147484198" r:id="rId2"/>
    <p:sldLayoutId id="2147484199" r:id="rId3"/>
    <p:sldLayoutId id="2147484200" r:id="rId4"/>
    <p:sldLayoutId id="2147484201" r:id="rId5"/>
    <p:sldLayoutId id="2147484202" r:id="rId6"/>
    <p:sldLayoutId id="2147484203" r:id="rId7"/>
    <p:sldLayoutId id="2147484204" r:id="rId8"/>
    <p:sldLayoutId id="2147484205" r:id="rId9"/>
    <p:sldLayoutId id="2147484206" r:id="rId10"/>
    <p:sldLayoutId id="2147484207" r:id="rId11"/>
    <p:sldLayoutId id="21474842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タイトル 1"/>
          <p:cNvSpPr txBox="1">
            <a:spLocks/>
          </p:cNvSpPr>
          <p:nvPr/>
        </p:nvSpPr>
        <p:spPr bwMode="auto">
          <a:xfrm>
            <a:off x="0" y="0"/>
            <a:ext cx="9906000" cy="647700"/>
          </a:xfrm>
          <a:prstGeom prst="rect">
            <a:avLst/>
          </a:prstGeom>
          <a:solidFill>
            <a:srgbClr val="FFFF66"/>
          </a:solidFill>
          <a:ln>
            <a:noFill/>
          </a:ln>
          <a:extLst/>
        </p:spPr>
        <p:txBody>
          <a:bodyPr lIns="91429" tIns="45715" rIns="91429" bIns="45715" anchor="ctr"/>
          <a:lstStyle>
            <a:lvl1pPr eaLnBrk="0" hangingPunct="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01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01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01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01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197635" name="図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3450" y="1114425"/>
            <a:ext cx="8064500" cy="566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5538788" y="4445000"/>
            <a:ext cx="4249737" cy="2308225"/>
          </a:xfrm>
          <a:prstGeom prst="rect">
            <a:avLst/>
          </a:prstGeom>
          <a:solidFill>
            <a:srgbClr val="FFFFC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defTabSz="90319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defTabSz="90319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○タンスや棚の転倒防止</a:t>
            </a:r>
            <a:endParaRPr lang="en-US" altLang="ja-JP" sz="16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defTabSz="90319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○窓や食器棚などのガラスの飛散防止</a:t>
            </a:r>
            <a:endParaRPr lang="en-US" altLang="ja-JP" sz="16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defTabSz="90319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○照明器具などの落下防止</a:t>
            </a:r>
            <a:endParaRPr lang="en-US" altLang="ja-JP" sz="16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defTabSz="90319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○ビンなどの落下防止</a:t>
            </a:r>
            <a:endParaRPr lang="en-US" altLang="ja-JP" sz="16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defTabSz="90319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○テレビ、冷蔵庫、電子レンジ</a:t>
            </a:r>
            <a:endParaRPr lang="en-US" altLang="ja-JP" sz="16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defTabSz="90319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　などの家電製品の転倒・落下防止</a:t>
            </a:r>
            <a:endParaRPr lang="en-US" altLang="ja-JP" sz="16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defTabSz="90319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○防炎カーテンの使用</a:t>
            </a:r>
            <a:endParaRPr lang="en-US" altLang="ja-JP" sz="16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defTabSz="90319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47650" y="1397000"/>
            <a:ext cx="3984625" cy="152717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defTabSz="90319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defTabSz="90319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「防災」の目で見ると、</a:t>
            </a:r>
            <a:endParaRPr lang="en-US" altLang="ja-JP" sz="20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defTabSz="90319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家の中にも危険がたくさん</a:t>
            </a:r>
            <a:endParaRPr lang="en-US" altLang="ja-JP" sz="20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defTabSz="90319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defTabSz="90319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　➯</a:t>
            </a:r>
            <a:r>
              <a:rPr lang="ja-JP" altLang="en-US" sz="24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事前の対策で減災</a:t>
            </a:r>
            <a:endParaRPr lang="en-US" altLang="ja-JP" sz="20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defTabSz="90319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97638" name="タイトル 1"/>
          <p:cNvSpPr txBox="1">
            <a:spLocks/>
          </p:cNvSpPr>
          <p:nvPr/>
        </p:nvSpPr>
        <p:spPr bwMode="auto">
          <a:xfrm>
            <a:off x="163085" y="-123190"/>
            <a:ext cx="7265988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01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01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01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01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身の回りを確認・整理・固定</a:t>
            </a:r>
          </a:p>
        </p:txBody>
      </p:sp>
      <p:sp>
        <p:nvSpPr>
          <p:cNvPr id="197639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9080500" y="6508750"/>
            <a:ext cx="825500" cy="24447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01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01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01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01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017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fld id="{781D444C-F85E-4F14-BB38-542963B64C5E}" type="slidenum">
              <a:rPr lang="ja-JP" altLang="en-US" sz="1700" smtClean="0"/>
              <a:pPr defTabSz="901700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</a:t>
            </a:fld>
            <a:endParaRPr lang="ja-JP" altLang="en-US" sz="1700" dirty="0" smtClean="0"/>
          </a:p>
        </p:txBody>
      </p:sp>
      <p:sp>
        <p:nvSpPr>
          <p:cNvPr id="2" name="正方形/長方形 1"/>
          <p:cNvSpPr/>
          <p:nvPr/>
        </p:nvSpPr>
        <p:spPr>
          <a:xfrm>
            <a:off x="1028984" y="4148168"/>
            <a:ext cx="1306512" cy="24641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開き扉ストッパー</a:t>
            </a:r>
            <a:endParaRPr kumimoji="1" lang="ja-JP" altLang="en-US" sz="1200" dirty="0"/>
          </a:p>
        </p:txBody>
      </p:sp>
      <p:sp>
        <p:nvSpPr>
          <p:cNvPr id="11" name="正方形/長方形 10"/>
          <p:cNvSpPr/>
          <p:nvPr/>
        </p:nvSpPr>
        <p:spPr>
          <a:xfrm>
            <a:off x="3852235" y="3810744"/>
            <a:ext cx="1306512" cy="24641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ベルト式器具</a:t>
            </a:r>
            <a:endParaRPr kumimoji="1" lang="ja-JP" altLang="en-US" sz="1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4602861" y="4169355"/>
            <a:ext cx="1614576" cy="24641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家具転倒防止器具</a:t>
            </a:r>
            <a:endParaRPr kumimoji="1" lang="ja-JP" altLang="en-US" sz="1200" dirty="0"/>
          </a:p>
        </p:txBody>
      </p:sp>
      <p:sp>
        <p:nvSpPr>
          <p:cNvPr id="13" name="正方形/長方形 12"/>
          <p:cNvSpPr/>
          <p:nvPr/>
        </p:nvSpPr>
        <p:spPr>
          <a:xfrm>
            <a:off x="4241646" y="4500671"/>
            <a:ext cx="1306512" cy="24641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家具連結器具</a:t>
            </a:r>
            <a:endParaRPr kumimoji="1" lang="ja-JP" altLang="en-US" sz="1200" dirty="0"/>
          </a:p>
        </p:txBody>
      </p:sp>
      <p:sp>
        <p:nvSpPr>
          <p:cNvPr id="14" name="正方形/長方形 13"/>
          <p:cNvSpPr/>
          <p:nvPr/>
        </p:nvSpPr>
        <p:spPr>
          <a:xfrm>
            <a:off x="2615431" y="5576504"/>
            <a:ext cx="1306512" cy="24641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開</a:t>
            </a:r>
            <a:r>
              <a:rPr lang="ja-JP" altLang="en-US" sz="1200" dirty="0"/>
              <a:t>き</a:t>
            </a:r>
            <a:r>
              <a:rPr kumimoji="1" lang="ja-JP" altLang="en-US" sz="1200" dirty="0" smtClean="0"/>
              <a:t>扉ストッパー</a:t>
            </a:r>
            <a:endParaRPr kumimoji="1" lang="ja-JP" altLang="en-US" sz="1200" dirty="0"/>
          </a:p>
        </p:txBody>
      </p:sp>
      <p:sp>
        <p:nvSpPr>
          <p:cNvPr id="15" name="正方形/長方形 14"/>
          <p:cNvSpPr/>
          <p:nvPr/>
        </p:nvSpPr>
        <p:spPr>
          <a:xfrm>
            <a:off x="3122129" y="6167644"/>
            <a:ext cx="1306512" cy="24641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ビン類落下防止</a:t>
            </a:r>
            <a:endParaRPr kumimoji="1" lang="ja-JP" altLang="en-US" sz="1200" dirty="0"/>
          </a:p>
        </p:txBody>
      </p:sp>
      <p:sp>
        <p:nvSpPr>
          <p:cNvPr id="16" name="正方形/長方形 15"/>
          <p:cNvSpPr/>
          <p:nvPr/>
        </p:nvSpPr>
        <p:spPr>
          <a:xfrm>
            <a:off x="7348335" y="1947044"/>
            <a:ext cx="1614576" cy="24641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家具転倒防止器具</a:t>
            </a:r>
            <a:endParaRPr kumimoji="1" lang="ja-JP" altLang="en-US" sz="12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170328" y="3454455"/>
            <a:ext cx="1046665" cy="233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防炎カーテン</a:t>
            </a:r>
            <a:endParaRPr kumimoji="1" lang="ja-JP" altLang="en-US" sz="1200" dirty="0"/>
          </a:p>
        </p:txBody>
      </p:sp>
      <p:sp>
        <p:nvSpPr>
          <p:cNvPr id="18" name="正方形/長方形 17"/>
          <p:cNvSpPr/>
          <p:nvPr/>
        </p:nvSpPr>
        <p:spPr>
          <a:xfrm>
            <a:off x="5742849" y="3137418"/>
            <a:ext cx="1377018" cy="24641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ストッパー式器具</a:t>
            </a:r>
            <a:endParaRPr kumimoji="1" lang="ja-JP" altLang="en-US" sz="1200" dirty="0"/>
          </a:p>
        </p:txBody>
      </p:sp>
      <p:sp>
        <p:nvSpPr>
          <p:cNvPr id="19" name="正方形/長方形 18"/>
          <p:cNvSpPr/>
          <p:nvPr/>
        </p:nvSpPr>
        <p:spPr>
          <a:xfrm>
            <a:off x="6979197" y="2878486"/>
            <a:ext cx="1299255" cy="24641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チェーン式器具</a:t>
            </a:r>
            <a:endParaRPr kumimoji="1" lang="ja-JP" altLang="en-US" sz="1200" dirty="0"/>
          </a:p>
        </p:txBody>
      </p:sp>
      <p:sp>
        <p:nvSpPr>
          <p:cNvPr id="20" name="正方形/長方形 19"/>
          <p:cNvSpPr/>
          <p:nvPr/>
        </p:nvSpPr>
        <p:spPr>
          <a:xfrm>
            <a:off x="5173312" y="1817099"/>
            <a:ext cx="1098273" cy="233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ポール式器具</a:t>
            </a:r>
            <a:endParaRPr kumimoji="1" lang="ja-JP" altLang="en-US" sz="1200" dirty="0"/>
          </a:p>
        </p:txBody>
      </p:sp>
      <p:sp>
        <p:nvSpPr>
          <p:cNvPr id="21" name="正方形/長方形 20"/>
          <p:cNvSpPr/>
          <p:nvPr/>
        </p:nvSpPr>
        <p:spPr>
          <a:xfrm>
            <a:off x="3278772" y="2920621"/>
            <a:ext cx="1170124" cy="40332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ガラス飛散</a:t>
            </a:r>
            <a:endParaRPr kumimoji="1" lang="en-US" altLang="ja-JP" sz="1200" dirty="0" smtClean="0"/>
          </a:p>
          <a:p>
            <a:pPr algn="ctr"/>
            <a:r>
              <a:rPr kumimoji="1" lang="ja-JP" altLang="en-US" sz="1200" dirty="0" smtClean="0"/>
              <a:t>防止フィルム</a:t>
            </a:r>
            <a:endParaRPr kumimoji="1" lang="ja-JP" altLang="en-US" sz="1200" dirty="0"/>
          </a:p>
        </p:txBody>
      </p:sp>
      <p:sp>
        <p:nvSpPr>
          <p:cNvPr id="22" name="正方形/長方形 21"/>
          <p:cNvSpPr/>
          <p:nvPr/>
        </p:nvSpPr>
        <p:spPr>
          <a:xfrm>
            <a:off x="2625955" y="3673523"/>
            <a:ext cx="1170124" cy="40332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ガラス飛散</a:t>
            </a:r>
            <a:endParaRPr kumimoji="1" lang="en-US" altLang="ja-JP" sz="1200" dirty="0" smtClean="0"/>
          </a:p>
          <a:p>
            <a:pPr algn="ctr"/>
            <a:r>
              <a:rPr kumimoji="1" lang="ja-JP" altLang="en-US" sz="1200" dirty="0" smtClean="0"/>
              <a:t>防止フィルム</a:t>
            </a:r>
            <a:endParaRPr kumimoji="1" lang="ja-JP" altLang="en-US" sz="1200" dirty="0"/>
          </a:p>
        </p:txBody>
      </p:sp>
      <p:sp>
        <p:nvSpPr>
          <p:cNvPr id="23" name="正方形/長方形 22"/>
          <p:cNvSpPr/>
          <p:nvPr/>
        </p:nvSpPr>
        <p:spPr>
          <a:xfrm>
            <a:off x="7089852" y="1168043"/>
            <a:ext cx="1287599" cy="40332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/>
              <a:t>つり下げ式</a:t>
            </a:r>
            <a:endParaRPr kumimoji="1" lang="en-US" altLang="ja-JP" sz="1200" dirty="0" smtClean="0"/>
          </a:p>
          <a:p>
            <a:r>
              <a:rPr lang="ja-JP" altLang="en-US" sz="1200" dirty="0"/>
              <a:t>照明</a:t>
            </a:r>
            <a:r>
              <a:rPr lang="ja-JP" altLang="en-US" sz="1200" dirty="0" smtClean="0"/>
              <a:t>器具の補強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03571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igoronosonae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チヨダ関西工事店会（防災講演スライド）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higoronosonae</Template>
  <TotalTime>0</TotalTime>
  <Words>107</Words>
  <Application>Microsoft Office PowerPoint</Application>
  <PresentationFormat>A4 210 x 297 mm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10</vt:i4>
      </vt:variant>
      <vt:variant>
        <vt:lpstr>スライド タイトル</vt:lpstr>
      </vt:variant>
      <vt:variant>
        <vt:i4>1</vt:i4>
      </vt:variant>
    </vt:vector>
  </HeadingPairs>
  <TitlesOfParts>
    <vt:vector size="17" baseType="lpstr">
      <vt:lpstr>Meiryo UI</vt:lpstr>
      <vt:lpstr>ＭＳ Ｐゴシック</vt:lpstr>
      <vt:lpstr>ＭＳ ゴシック</vt:lpstr>
      <vt:lpstr>Arial</vt:lpstr>
      <vt:lpstr>Calibri</vt:lpstr>
      <vt:lpstr>Wingdings</vt:lpstr>
      <vt:lpstr>higoronosonae</vt:lpstr>
      <vt:lpstr>1_７</vt:lpstr>
      <vt:lpstr>2_７</vt:lpstr>
      <vt:lpstr>3_７</vt:lpstr>
      <vt:lpstr>4_７</vt:lpstr>
      <vt:lpstr>5_７</vt:lpstr>
      <vt:lpstr>6_７</vt:lpstr>
      <vt:lpstr>7_７</vt:lpstr>
      <vt:lpstr>７</vt:lpstr>
      <vt:lpstr>チヨダ関西工事店会（防災講演スライド）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林　裕美子</cp:lastModifiedBy>
  <cp:revision>1</cp:revision>
  <cp:lastPrinted>2017-09-13T04:32:09Z</cp:lastPrinted>
  <dcterms:created xsi:type="dcterms:W3CDTF">2017-11-06T05:57:38Z</dcterms:created>
  <dcterms:modified xsi:type="dcterms:W3CDTF">2019-03-25T06:19:49Z</dcterms:modified>
</cp:coreProperties>
</file>