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80" r:id="rId1"/>
    <p:sldMasterId id="2147484093" r:id="rId2"/>
    <p:sldMasterId id="2147484106" r:id="rId3"/>
    <p:sldMasterId id="2147484119" r:id="rId4"/>
    <p:sldMasterId id="2147484132" r:id="rId5"/>
    <p:sldMasterId id="2147484145" r:id="rId6"/>
    <p:sldMasterId id="2147484158" r:id="rId7"/>
    <p:sldMasterId id="2147484171" r:id="rId8"/>
    <p:sldMasterId id="2147484196" r:id="rId9"/>
  </p:sldMasterIdLst>
  <p:notesMasterIdLst>
    <p:notesMasterId r:id="rId11"/>
  </p:notesMasterIdLst>
  <p:handoutMasterIdLst>
    <p:handoutMasterId r:id="rId12"/>
  </p:handoutMasterIdLst>
  <p:sldIdLst>
    <p:sldId id="734" r:id="rId10"/>
  </p:sldIdLst>
  <p:sldSz cx="9906000" cy="6858000" type="A4"/>
  <p:notesSz cx="6807200" cy="9939338"/>
  <p:defaultTextStyle>
    <a:defPPr>
      <a:defRPr lang="ja-JP"/>
    </a:defPPr>
    <a:lvl1pPr marL="0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5159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903196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354792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806391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25798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70958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3161184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612782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3CFF6"/>
    <a:srgbClr val="66CCFF"/>
    <a:srgbClr val="FFCC00"/>
    <a:srgbClr val="CCFFFF"/>
    <a:srgbClr val="FFFF99"/>
    <a:srgbClr val="FFCCFF"/>
    <a:srgbClr val="CCECFF"/>
    <a:srgbClr val="FFCC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3978" autoAdjust="0"/>
  </p:normalViewPr>
  <p:slideViewPr>
    <p:cSldViewPr>
      <p:cViewPr varScale="1">
        <p:scale>
          <a:sx n="73" d="100"/>
          <a:sy n="73" d="100"/>
        </p:scale>
        <p:origin x="1122" y="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44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2" y="90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3355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576" cy="496887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3"/>
            <a:ext cx="2949576" cy="496887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9" rIns="91417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7"/>
            <a:ext cx="5445125" cy="4471988"/>
          </a:xfrm>
          <a:prstGeom prst="rect">
            <a:avLst/>
          </a:prstGeom>
        </p:spPr>
        <p:txBody>
          <a:bodyPr vert="horz" lIns="91417" tIns="45709" rIns="91417" bIns="45709" rtlCol="0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5"/>
            <a:ext cx="2949576" cy="496887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5"/>
            <a:ext cx="2949576" cy="496887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300"/>
            </a:lvl1pPr>
          </a:lstStyle>
          <a:p>
            <a:fld id="{FB963B90-E6ED-489F-921C-957A96756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150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03196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1pPr>
    <a:lvl2pPr marL="451597" algn="l" defTabSz="903196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2pPr>
    <a:lvl3pPr marL="903196" algn="l" defTabSz="903196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3pPr>
    <a:lvl4pPr marL="1354792" algn="l" defTabSz="903196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4pPr>
    <a:lvl5pPr marL="1806391" algn="l" defTabSz="903196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5pPr>
    <a:lvl6pPr marL="225798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0958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61184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12782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89188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88A75-C22A-4D23-B20B-6AC2F4DBE3BA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22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4754D-1EAD-4F23-AA0F-CEC82EE1BBA9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11301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A73BD-CFEE-4417-98B2-9A782A586F1A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1551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47A1A-3434-45F6-807F-C22766AC23CD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0387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A6DF5-0312-4E02-8CA4-1666C74160EA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3638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CB5FF-4483-4754-A1FD-C35E674ACE15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6135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E78C5-0764-4AE8-B76C-DA4547241F06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60047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A9556-238B-4909-AFCA-FE7BCFDEE018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0049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C657C-1EC0-4B29-BB52-34C1A5CB0710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48706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6043-2C2D-4AB9-BE94-D706FBEE2D6D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7198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9777D-010B-436B-8F5A-1849A98EBDB1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12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909D7-4E2D-41BC-865F-88501DEE7C98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1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1CB92-9143-41C6-8746-5B265662B669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031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5DBE1-B88B-46AD-BF2E-7442497EE683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1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04E5-5023-412B-B23F-9660BCD20188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996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5DC9D-7178-43CE-BEBF-67082ADBD53E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0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BAE14-E2A8-43CE-8E81-A72EEFE416A9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051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8D00E-3F5D-4597-A166-EB139673AE78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821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53F98-86D0-4954-98F7-2C15527F22FF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92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D8D74-CCF7-4FAF-B664-FE33EAB71669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6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FE17-FD0D-43AF-A1A5-DE2BC1FD73C2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587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E3D2A-8C38-42E0-A590-96BC6BC9C30B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14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2AED2-AE37-46F0-A096-8FD2E3162993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64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6A767-2049-44C6-A33A-DDAC775BAD87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96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B4070-CE10-424A-B4FB-8328A4F5B82B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2171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3DE6-3C9D-4F71-A364-7EBF4D9D4AF9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231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E872F-431A-43A0-8CE8-914DCA02CF92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1858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13DCD-6BE8-42A7-B0BE-7E4A63BD70C2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23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B5A80-7170-4377-8C9D-87F2ED3A6ADC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77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323B6-9A5C-438F-8642-8A062ECC11EC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283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C8794-31D6-40B1-9EF4-08AB61043BA2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001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A6333-8A42-41E6-9DE7-951BB0608469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36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D5E0F-A44F-41C1-AC12-0E027265C318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080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7277-ED69-4D21-B4B5-9EEEBCF768D7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770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764BC-1C74-4BD3-953D-0ACD99CBD7CE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16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717D7-AF53-4C3B-A11E-4A92B5DE8471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7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C0371-2DD1-4B6D-8928-3FBF156B5B8F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7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4F095-8FC4-4061-B200-9C310CFB70F1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7225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C5B32-C4B4-47CA-B880-85EB308BFA1B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5521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B9D52-98D8-42C5-AC64-2F9C8E0BF586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9034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C8495-052F-41A6-87FA-BEB62DA19E39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995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B1CC1-1DC6-47D2-A87C-2C532A614AAB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BE464-7A82-4138-BE07-6F6AB92FCDD0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705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C6813-D747-43FC-AD24-29D15ED35550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098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E80AE-436F-406B-96CC-E459E4EEE254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7582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76514-E29B-43F6-95AA-8C3DFD254CD7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4052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6C338-F58D-43EE-B565-C2A8A7FD776E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037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32258-4252-4B50-AD9B-B3B01F7E32E7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806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4EEA7-0CF6-4FB5-A9A4-881A7836197D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517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F4C6-B444-4066-AAF6-022973801DB1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770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2C8C1-CF47-4A99-853A-FF903DC6A5E7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1047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55B5B-6F8F-4F5A-99C7-1E3731EEBF3B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1483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EC643-030B-4420-895C-1783617CCD49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52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05C71-3AE0-4CD4-B9CE-787555BF57E1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9971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9D80F-A004-4718-BD4A-8D11822D3834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4186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A3597-A771-4A12-9658-914618C8A49A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490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2C315-BEAB-4870-98B9-400143AD2734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8074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12C38-36E3-4B83-A277-784ABE5BEB53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2884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D042D-EAAF-4802-B66E-9E5A5F163FFC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1720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846BD-31B0-4D87-9460-279AF4421740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318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E680D-C803-4041-9F13-8F841139E887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4005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F2F46-09B1-41FE-BCA9-6D5086C14DF2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0546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D0A5B-9F90-4ADD-8CA2-79DC9F7A10A0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897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04202-83B9-44E6-B153-0CC5262A0D76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04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CDC0E-77E0-4BDC-9E02-65591A4ECB3A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996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19231-23F0-49E9-AC79-E5A1935B2310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0886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A8B8-F2D7-497B-8E25-4398A8D8873D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3867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CC324-FD50-4040-9D76-B93AB4FCC858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034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94C00-8FB6-4A28-BE11-EE26F11BB0BC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18827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07B66-6AD2-45D1-A735-D2BE55FE0E7E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54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2895C-E2E1-4781-9B09-51FD44023500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525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ACEDB-9708-4BFE-AEF5-05E7879D2164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2281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BEBBD-4B20-4484-9030-0A288FE83A74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6501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288A5-9174-4679-8B95-61429840DEAF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5922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A0419-3721-437B-A321-0D15D28749E8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6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F8609-1639-43BE-A852-FC4BDE948082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0853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C4989-A8CC-466E-A7CE-6CC1766C1F04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355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3462C-0C0B-4797-AD25-394F0724A048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30846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EA0D5-95CE-4DFC-B648-5159D12C46FB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9452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A2F36-2B82-4B76-A77B-ABEDACA9F33E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692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4F268-1C81-4B19-B0DB-B625481EA8E8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2970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B7AC0-5596-4F4E-A5CB-3D6566E9FF12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0509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61110-6E09-4CDC-A85E-515ABD17226C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0497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A3522-318B-4624-B7D7-1C3DB5D038E6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2326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405ED-D135-4863-A2FD-59E73B2D49E5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937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2C6BA-3D84-4BA8-A1E9-F2C113B9194C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7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09203-A52E-4690-9EB0-6CB45CA587DF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48703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C57F4-6D88-4DA8-99FF-425C0CEBA1ED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51728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B9BCB-D184-4454-A7AD-DCE57F3881A8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93791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42423-07D8-40E4-A3F8-A9398BD211FB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42468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8B7A1-3FB4-4188-9BCB-23EC895669C4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06449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54A0B-75E3-4542-8C6B-B14AF70E6739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85368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A8519-E060-4DCA-A336-76423EC171A7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51662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E546A-7752-4074-8CE1-2FBEACD020CB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935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D8592-1A73-4A6F-8012-1ADED7CCFAF7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2103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6BF13-9DE2-4712-B56E-A0A8FD60BE52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72875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D1CA4-A3ED-469C-B5B6-7858FEF9516D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34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FEE0B-B0B9-46B1-80FE-32050E0794F6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016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84453-20A8-4061-BC9A-D09FF0DD3C24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50310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B9938-8EBA-46AF-B9C1-45AFDC279331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1790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FCAC6-CF6F-4429-A24A-3986D7642C44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6535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BEE96-BDF3-4846-BC5F-18F785A0E537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015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F61ED-4BCD-4C29-B4F1-F2A1645945A5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9961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EFD02-56F7-4D51-919E-FE3CB3A34FDB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85978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94B5F-A1DD-4CA0-B764-AFDABE226749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600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99DE8-1807-4289-99F2-30E3F792A320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30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E2D8-8DAF-46C9-B74C-276DDF232C68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1828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8BACB-A9F7-411C-9128-DF9885F9BCB2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30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52FBCC-22C6-4E30-8E4D-C5015260A0F2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90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  <p:sldLayoutId id="214748409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1" fontAlgn="base" hangingPunct="1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1" fontAlgn="base" hangingPunct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1" fontAlgn="base" hangingPunct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FB8EB5-D297-4DCC-83AA-75ACD8D4BFE2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90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  <p:sldLayoutId id="214748410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3501AF-1F96-4241-B8BB-56D450A7A849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3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  <p:sldLayoutId id="214748411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16996B-E392-4F1C-9E46-C5CD81775344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4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0" r:id="rId1"/>
    <p:sldLayoutId id="2147484121" r:id="rId2"/>
    <p:sldLayoutId id="2147484122" r:id="rId3"/>
    <p:sldLayoutId id="2147484123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  <p:sldLayoutId id="214748413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09C998-D50E-420A-84C1-870F78AAC89C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64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B9FB0E-6F13-4027-ADE5-CEAD63F6EB6E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84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1491C6-B6D3-495A-802B-E4060FC9B670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80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  <p:sldLayoutId id="214748417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A7C2E4-A182-4F82-91B4-50E2952D4E44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6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  <p:sldLayoutId id="21474841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67D27B-7EAE-4C7A-AEAC-5F042C34B993}" type="datetime1">
              <a:rPr lang="ja-JP" altLang="en-US" smtClean="0">
                <a:solidFill>
                  <a:srgbClr val="000000"/>
                </a:solidFill>
              </a:rPr>
              <a:t>2021/5/26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2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  <p:sldLayoutId id="21474842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ousai.go.jp/oukyu/hinanjouhou/r3_hinanjouhou_guidelin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 txBox="1">
            <a:spLocks/>
          </p:cNvSpPr>
          <p:nvPr/>
        </p:nvSpPr>
        <p:spPr bwMode="auto">
          <a:xfrm>
            <a:off x="0" y="-59883"/>
            <a:ext cx="9906000" cy="64770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lIns="91429" tIns="45715" rIns="91429" bIns="45715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ja-JP" altLang="en-US" sz="2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>
            <a:spLocks noChangeArrowheads="1"/>
          </p:cNvSpPr>
          <p:nvPr/>
        </p:nvSpPr>
        <p:spPr bwMode="auto">
          <a:xfrm>
            <a:off x="0" y="-92915"/>
            <a:ext cx="990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2800" b="1" cap="all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避難情報に注意</a:t>
            </a:r>
            <a:endParaRPr lang="ja-JP" altLang="en-US" sz="2800" b="1" cap="all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298" name="タイトル 1"/>
          <p:cNvSpPr>
            <a:spLocks noGrp="1"/>
          </p:cNvSpPr>
          <p:nvPr>
            <p:ph type="title"/>
          </p:nvPr>
        </p:nvSpPr>
        <p:spPr>
          <a:xfrm>
            <a:off x="265885" y="585478"/>
            <a:ext cx="9126935" cy="459011"/>
          </a:xfrm>
        </p:spPr>
        <p:txBody>
          <a:bodyPr/>
          <a:lstStyle/>
          <a:p>
            <a:pPr algn="l">
              <a:defRPr/>
            </a:pPr>
            <a:r>
              <a:rPr lang="ja-JP" altLang="en-US" sz="20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行政機関から提供される防災情報について確認しましょう！</a:t>
            </a:r>
            <a:endParaRPr lang="ja-JP" altLang="en-US" sz="12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3"/>
          <a:srcRect l="8602" t="7043" r="8323" b="6017"/>
          <a:stretch/>
        </p:blipFill>
        <p:spPr>
          <a:xfrm>
            <a:off x="430386" y="1005229"/>
            <a:ext cx="9045228" cy="532206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567107" y="6360326"/>
            <a:ext cx="431388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lang="ja-JP" altLang="en-US" dirty="0" smtClean="0"/>
              <a:t>内閣府防災情報のページより一部抜粋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3436904" y="-53158"/>
            <a:ext cx="64126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内閣府防災情報のホームページ参照</a:t>
            </a:r>
            <a:endParaRPr lang="en-US" altLang="ja-JP" sz="1200" b="1" dirty="0" smtClean="0">
              <a:solidFill>
                <a:schemeClr val="bg1"/>
              </a:solidFill>
              <a:latin typeface="+mj-ea"/>
              <a:ea typeface="+mj-ea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避難情報に</a:t>
            </a:r>
            <a:r>
              <a:rPr lang="ja-JP" altLang="en-US" sz="1200" dirty="0">
                <a:solidFill>
                  <a:schemeClr val="bg1"/>
                </a:solidFill>
                <a:latin typeface="+mj-ea"/>
                <a:ea typeface="+mj-ea"/>
              </a:rPr>
              <a:t>関するガイドラインの改定</a:t>
            </a:r>
            <a:r>
              <a:rPr lang="ja-JP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（令和３年５月</a:t>
            </a:r>
            <a:r>
              <a:rPr lang="en-US" altLang="ja-JP" sz="1200" dirty="0" smtClean="0">
                <a:solidFill>
                  <a:schemeClr val="bg1"/>
                </a:solidFill>
                <a:latin typeface="+mj-ea"/>
                <a:ea typeface="+mj-ea"/>
              </a:rPr>
              <a:t>10</a:t>
            </a:r>
            <a:r>
              <a:rPr lang="ja-JP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日）</a:t>
            </a:r>
            <a:endParaRPr lang="en-US" altLang="ja-JP" sz="1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en-US" altLang="ja-JP" sz="1200" b="1" dirty="0">
                <a:solidFill>
                  <a:schemeClr val="bg1"/>
                </a:solidFill>
                <a:latin typeface="+mj-ea"/>
                <a:ea typeface="+mj-ea"/>
                <a:hlinkClick r:id="rId4"/>
              </a:rPr>
              <a:t>http://www.bousai.go.jp/oukyu/hinanjouhou/r3_hinanjouhou_guideline</a:t>
            </a:r>
            <a:r>
              <a:rPr lang="en-US" altLang="ja-JP" sz="1200" b="1" dirty="0" smtClean="0">
                <a:solidFill>
                  <a:schemeClr val="bg1"/>
                </a:solidFill>
                <a:latin typeface="+mj-ea"/>
                <a:ea typeface="+mj-ea"/>
                <a:hlinkClick r:id="rId4"/>
              </a:rPr>
              <a:t>/</a:t>
            </a:r>
            <a:endParaRPr lang="en-US" altLang="ja-JP" sz="1200" b="1" dirty="0" smtClean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0646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280"/>
    </mc:Choice>
    <mc:Fallback xmlns="">
      <p:transition spd="slow" advTm="3928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チヨダ関西工事店会（防災講演スライド）">
  <a:themeElements>
    <a:clrScheme name="ユーザー定義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FFFFFF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チヨダ関西工事店会（防災講演スライド）</Template>
  <TotalTime>0</TotalTime>
  <Words>50</Words>
  <Application>Microsoft Office PowerPoint</Application>
  <PresentationFormat>A4 210 x 297 mm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9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Meiryo UI</vt:lpstr>
      <vt:lpstr>ＭＳ Ｐゴシック</vt:lpstr>
      <vt:lpstr>Arial</vt:lpstr>
      <vt:lpstr>Calibri</vt:lpstr>
      <vt:lpstr>チヨダ関西工事店会（防災講演スライド）</vt:lpstr>
      <vt:lpstr>1_７</vt:lpstr>
      <vt:lpstr>2_７</vt:lpstr>
      <vt:lpstr>3_７</vt:lpstr>
      <vt:lpstr>4_７</vt:lpstr>
      <vt:lpstr>5_７</vt:lpstr>
      <vt:lpstr>6_７</vt:lpstr>
      <vt:lpstr>7_７</vt:lpstr>
      <vt:lpstr>７</vt:lpstr>
      <vt:lpstr>行政機関から提供される防災情報について確認しましょう！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2021-05-26T05:25:49Z</dcterms:created>
  <dcterms:modified xsi:type="dcterms:W3CDTF">2021-05-26T09:34:55Z</dcterms:modified>
</cp:coreProperties>
</file>