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  <p:sldMasterId id="2147484093" r:id="rId2"/>
    <p:sldMasterId id="2147484106" r:id="rId3"/>
    <p:sldMasterId id="2147484119" r:id="rId4"/>
    <p:sldMasterId id="2147484132" r:id="rId5"/>
    <p:sldMasterId id="2147484145" r:id="rId6"/>
    <p:sldMasterId id="2147484158" r:id="rId7"/>
    <p:sldMasterId id="2147484171" r:id="rId8"/>
    <p:sldMasterId id="2147484196" r:id="rId9"/>
    <p:sldMasterId id="2147484209" r:id="rId10"/>
  </p:sldMasterIdLst>
  <p:notesMasterIdLst>
    <p:notesMasterId r:id="rId13"/>
  </p:notesMasterIdLst>
  <p:handoutMasterIdLst>
    <p:handoutMasterId r:id="rId14"/>
  </p:handoutMasterIdLst>
  <p:sldIdLst>
    <p:sldId id="691" r:id="rId11"/>
    <p:sldId id="692" r:id="rId12"/>
  </p:sldIdLst>
  <p:sldSz cx="9906000" cy="6858000" type="A4"/>
  <p:notesSz cx="9939338" cy="6807200"/>
  <p:defaultTextStyle>
    <a:defPPr>
      <a:defRPr lang="ja-JP"/>
    </a:defPPr>
    <a:lvl1pPr marL="0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51597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903196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354792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806391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257987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709587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3161184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612782" algn="l" defTabSz="90319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DD61CB"/>
    <a:srgbClr val="CC00CC"/>
    <a:srgbClr val="FFCC66"/>
    <a:srgbClr val="FFFF99"/>
    <a:srgbClr val="FFCC99"/>
    <a:srgbClr val="FFCC00"/>
    <a:srgbClr val="0033CC"/>
    <a:srgbClr val="FF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6113" autoAdjust="0"/>
  </p:normalViewPr>
  <p:slideViewPr>
    <p:cSldViewPr>
      <p:cViewPr>
        <p:scale>
          <a:sx n="70" d="100"/>
          <a:sy n="70" d="100"/>
        </p:scale>
        <p:origin x="-7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44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782" y="-108"/>
      </p:cViewPr>
      <p:guideLst>
        <p:guide orient="horz" pos="2144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3355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6739" cy="34030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1"/>
            <a:ext cx="4306739" cy="34030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27375" y="511175"/>
            <a:ext cx="3684588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33447"/>
            <a:ext cx="7950543" cy="3062751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07"/>
            <a:ext cx="4306739" cy="34030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9" cy="34030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300"/>
            </a:lvl1pPr>
          </a:lstStyle>
          <a:p>
            <a:fld id="{FB963B90-E6ED-489F-921C-957A967569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150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1597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03196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54792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06391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57987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09587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61184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12782" algn="l" defTabSz="90319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127375" y="511175"/>
            <a:ext cx="3686175" cy="25527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8521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C42C-30EC-4273-92BE-5B0D103BD847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022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77C7F-0D48-403B-ABD6-AD115CDA1AC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11301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4076F-894B-4957-87CD-49407EB362E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71551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1B8C3-CBAC-432B-8D17-430D43DBE445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0387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42B75-9A9E-4901-94E0-F5C07938E4E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93638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841AB-E99A-4791-A567-44296BFD9A4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26135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097FA-BEDF-47A2-93DE-B7A11D24BA1B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0047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77E37-6FF9-41B9-B523-7E66B1480EA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80049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9E23-CA47-4497-8E4D-715A2348F2A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8706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1CA82-566E-4242-9615-71CDF6692AD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27198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67377-0A83-461C-B8C2-06D43DDE8E9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12270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C42C-30EC-4273-92BE-5B0D103BD847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33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6D170-CA34-4259-AEBA-41BF89B5C38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6184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0574B-DA4C-4317-9F36-7EC6DC23D9A3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94718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C3C4E-323C-4324-B7E2-85B9115DC996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27144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F87F5-ED9F-4DE2-BFF0-7F2606E36D91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81073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2D9E5-63AA-4C9A-80ED-A3CB3C913C9E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22723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8D6A2-2A23-4A57-95AA-856FDDDECDEA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69748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C8530-2A88-4FDE-9C87-F8D10BB106E9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39571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F2645-121E-4427-BF5A-C2D095F9AA14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349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F2BCD-881E-450C-9496-149C0D826F58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8870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77C7F-0D48-403B-ABD6-AD115CDA1AC2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18770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6D170-CA34-4259-AEBA-41BF89B5C383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0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0ED1-9382-4D47-B6CB-C25C181548F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03177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0ED1-9382-4D47-B6CB-C25C181548FC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64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9979D-BF87-4B1D-8746-1BC81CCD291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13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5B414-A706-40A1-842B-5905057916A5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96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7AC5E-BABD-41AF-8D47-9F9F89F6562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30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0FBB1-0F7E-4D60-87D1-2A69AAD7E255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051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AA743-A798-4946-9676-3DCDECF6304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21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46EF4-1F0D-4EB5-8D65-3628C7DCBF0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92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3C093-5271-4A5A-8D7E-BFF1C95EBFDD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96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0574B-DA4C-4317-9F36-7EC6DC23D9A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5872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88F41-C8A2-4C3E-A096-EDFA304F8FE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114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E0790-DA30-4F14-985F-1EF53EFC68D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642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AF5A3-808C-4887-9CC9-B533E2B571C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5A2DE-4EBF-4500-960D-99143C4B7E5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171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C251F-E754-4675-9C30-7775424DC9C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23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CE5FD-E832-4055-81A0-7498AD75DDCD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858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2A51F-1269-49C0-8DD1-BE368027833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3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E6EA9-424B-496E-A92B-5FEBFB3ECCB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67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6077A-9042-4062-BF5C-E995859FAFA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83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57F57-DE93-4DAF-A0C5-DF9F113DCA5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001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C3C4E-323C-4324-B7E2-85B9115DC99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2360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00985-7EF4-4811-A4EE-2249D8FB1EAD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80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FF83F-B15D-4050-9524-70D1E5C4678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770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F3F02-5E0B-4312-8173-2DD905A5393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316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9D050-AE9D-4448-ADE7-04E8C764CEF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74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D158E-F9FD-4C55-8863-38E851BB346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76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A4CD6-49CB-4915-B343-03C0F73B549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7225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9A57E-4B5F-4380-AB0E-0A299DC1C77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5521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0E7E7-FCCD-4E04-A0F1-435A19BEA14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258A-2274-4856-A2E9-8479BAB9C19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034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AC172-74D0-441C-8C05-02060BAF00FD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8995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8541A-5DE6-4E39-8006-A8BA9FF247B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F87F5-ED9F-4DE2-BFF0-7F2606E36D91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705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44035-923B-43DE-9FE3-22AE5C002240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1098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18A50-3666-4854-BAB7-6A78904B36F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7582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D8143-56B5-4113-BC55-51F9235DAEF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4052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88FEF-3393-4372-8A9B-B168C25E76E1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037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F4F23-D0FC-407B-A338-3F848E3BAF7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806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7043E-D0E3-42F3-88D9-CA37ADB0ED01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8517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DBE7A-7A35-4747-A7DE-25D7F399B1E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770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AF92E-FC9F-481A-8C13-64AB8F71730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10478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82840-E0C8-4107-B324-B70824B6EE5B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1483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069D0-179C-4463-8B41-5009B6905B9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258A-2274-4856-A2E9-8479BAB9C19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2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2D9E5-63AA-4C9A-80ED-A3CB3C913C9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99716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839A6-A76F-4BAD-8640-ACD4F6D09421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4186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DCF1C-7944-4100-BDE6-2EAAC4561E6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49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45261-61B8-416A-BA5A-668C37AAC40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8074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52E3E-1749-480F-92C6-65D4B2BAB9E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28843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5F14E-2B37-452A-BFCA-BEA4F58D911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1720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A3E9-2585-4750-BDBE-D9EC792E58EB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33185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50BCF-9FF5-492D-8021-B386163C4DB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400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54-D1B8-48FE-808C-DAE10378208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546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32179-8D2D-494C-B0EE-60532251BE5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0897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ACCF7-B982-4F22-A65F-6466628ECC2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0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8D6A2-2A23-4A57-95AA-856FDDDECDE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6996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94B36-8E2B-48F0-865D-75E206512F0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8864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F6064-6CBC-4941-8DFA-B11F7EF96E4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258A-2274-4856-A2E9-8479BAB9C19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3867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614AA-2C62-47EB-A2C1-0D35F5A0178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034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58D3D-4BA9-44C6-8F9C-87FEF0E6EEF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1882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688B8-6541-4266-BBBB-F50BC761E047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254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12654-3290-4EA9-8679-65B68B10B87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5525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24265-C0F0-49EB-816E-0D71FD72E10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22814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964F-A363-433C-8496-E0654BFBDE30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86501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7C2F2-EA4B-4B17-BD5E-F86452A6254D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5922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7ED8D-01AD-4CAD-B0BD-C1A9C18D9C3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6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C8530-2A88-4FDE-9C87-F8D10BB106E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1085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5128E-8E26-4A0C-98C0-1EBD8E08A81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355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1B011-9A4E-43AD-B593-9F5A77F1C11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084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94668-13FE-4DEC-A475-FCBFFDD5FB27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94528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9FE8A-F20A-406F-9D39-608F7923EC96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258A-2274-4856-A2E9-8479BAB9C19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6929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1B736-1647-49F6-8DDC-C8CE0054A72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29707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7EE55-31D9-4D84-AF89-F90A6116DAB5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30509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245AE-E2DB-42D4-BFFD-A22919E2287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049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6F1B6-DD68-420A-820C-66AB87334D5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2326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907EE-AB8B-4249-B35E-31200741233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9379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204C-2B93-4849-A232-44AE777BF89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97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F2645-121E-4427-BF5A-C2D095F9AA1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8703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14DD-88FA-497A-85AB-EA42013E6EE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172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BC6BB-E40C-44FB-BC47-A86B7E766C2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93791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2B7C8-F198-494A-BCAA-CAA159551B5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246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188EE-F470-4A57-9726-0F966F0076A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6449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41944-E231-4185-A158-FC25B64B008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85368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EB161-6B02-48C8-B14C-E776C064E4B4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9258A-2274-4856-A2E9-8479BAB9C19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51662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92161-0A10-4D6E-9A37-A074C06EABB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A4391-E613-4D97-A30A-A14169FBC5E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3935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3136D-89EA-4C6D-81C2-6981827CC0E7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2103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1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60" y="1600206"/>
            <a:ext cx="4375149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17A0A-EDFD-4187-BEBE-C8851CBAF2E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F6A6C-C49B-4122-B913-FDE73B07760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2875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7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20" y="1535117"/>
            <a:ext cx="4378591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1597" indent="0">
              <a:buNone/>
              <a:defRPr sz="2000" b="1"/>
            </a:lvl2pPr>
            <a:lvl3pPr marL="903196" indent="0">
              <a:buNone/>
              <a:defRPr sz="1700" b="1"/>
            </a:lvl3pPr>
            <a:lvl4pPr marL="1354792" indent="0">
              <a:buNone/>
              <a:defRPr sz="1600" b="1"/>
            </a:lvl4pPr>
            <a:lvl5pPr marL="1806391" indent="0">
              <a:buNone/>
              <a:defRPr sz="1600" b="1"/>
            </a:lvl5pPr>
            <a:lvl6pPr marL="2257987" indent="0">
              <a:buNone/>
              <a:defRPr sz="1600" b="1"/>
            </a:lvl6pPr>
            <a:lvl7pPr marL="2709587" indent="0">
              <a:buNone/>
              <a:defRPr sz="1600" b="1"/>
            </a:lvl7pPr>
            <a:lvl8pPr marL="3161184" indent="0">
              <a:buNone/>
              <a:defRPr sz="1600" b="1"/>
            </a:lvl8pPr>
            <a:lvl9pPr marL="3612782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20" y="2174876"/>
            <a:ext cx="4378591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E5679-FBA9-4458-83E1-B124A25931A9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6F65-F4FB-4BF2-9127-C76EC8894A8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4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F2BCD-881E-450C-9496-149C0D826F5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00168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5130B-5FD9-4642-9353-0BE4543D59A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7A4-EA76-46D7-9CDA-54F54AE05AE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50310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CC6F0-F231-4D4A-A9E5-984DCC8DCDE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62F67-405B-46DE-B2EB-EB2FE921C6B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31790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2" y="273052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4" y="273059"/>
            <a:ext cx="5537729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435105"/>
            <a:ext cx="3259007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6F370-95FE-4F81-8D64-F03EC431A5E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7834D-5E99-4CB8-A3BB-A82198417DA2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7653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51597" indent="0">
              <a:buNone/>
              <a:defRPr sz="2700"/>
            </a:lvl2pPr>
            <a:lvl3pPr marL="903196" indent="0">
              <a:buNone/>
              <a:defRPr sz="2300"/>
            </a:lvl3pPr>
            <a:lvl4pPr marL="1354792" indent="0">
              <a:buNone/>
              <a:defRPr sz="2000"/>
            </a:lvl4pPr>
            <a:lvl5pPr marL="1806391" indent="0">
              <a:buNone/>
              <a:defRPr sz="2000"/>
            </a:lvl5pPr>
            <a:lvl6pPr marL="2257987" indent="0">
              <a:buNone/>
              <a:defRPr sz="2000"/>
            </a:lvl6pPr>
            <a:lvl7pPr marL="2709587" indent="0">
              <a:buNone/>
              <a:defRPr sz="2000"/>
            </a:lvl7pPr>
            <a:lvl8pPr marL="3161184" indent="0">
              <a:buNone/>
              <a:defRPr sz="2000"/>
            </a:lvl8pPr>
            <a:lvl9pPr marL="3612782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1597" indent="0">
              <a:buNone/>
              <a:defRPr sz="1200"/>
            </a:lvl2pPr>
            <a:lvl3pPr marL="903196" indent="0">
              <a:buNone/>
              <a:defRPr sz="1100"/>
            </a:lvl3pPr>
            <a:lvl4pPr marL="1354792" indent="0">
              <a:buNone/>
              <a:defRPr sz="900"/>
            </a:lvl4pPr>
            <a:lvl5pPr marL="1806391" indent="0">
              <a:buNone/>
              <a:defRPr sz="900"/>
            </a:lvl5pPr>
            <a:lvl6pPr marL="2257987" indent="0">
              <a:buNone/>
              <a:defRPr sz="900"/>
            </a:lvl6pPr>
            <a:lvl7pPr marL="2709587" indent="0">
              <a:buNone/>
              <a:defRPr sz="900"/>
            </a:lvl7pPr>
            <a:lvl8pPr marL="3161184" indent="0">
              <a:buNone/>
              <a:defRPr sz="900"/>
            </a:lvl8pPr>
            <a:lvl9pPr marL="3612782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3EE30-BE59-4E27-A2EA-816FC5C2A59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47C5-BEE9-4697-9CC2-51CF0D27BC5B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60152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2324-9111-4D0B-BE55-6E7CA3CED96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E2B4-FEC1-495D-8178-CDD509B2EE6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9961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2" y="27465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5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A850D-D44D-437D-BE0F-1EFF9E901E55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0BBD5-C21A-4F4C-BBFE-AFE4A63AC695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5978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95302" y="274650"/>
            <a:ext cx="89154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E618A-B47D-47F4-9AA7-42D685B9152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97E-8639-4917-A945-F4E4B416D1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60037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2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3" y="3886204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1597" indent="0" algn="ctr">
              <a:buNone/>
              <a:defRPr/>
            </a:lvl2pPr>
            <a:lvl3pPr marL="903196" indent="0" algn="ctr">
              <a:buNone/>
              <a:defRPr/>
            </a:lvl3pPr>
            <a:lvl4pPr marL="1354792" indent="0" algn="ctr">
              <a:buNone/>
              <a:defRPr/>
            </a:lvl4pPr>
            <a:lvl5pPr marL="1806391" indent="0" algn="ctr">
              <a:buNone/>
              <a:defRPr/>
            </a:lvl5pPr>
            <a:lvl6pPr marL="2257987" indent="0" algn="ctr">
              <a:buNone/>
              <a:defRPr/>
            </a:lvl6pPr>
            <a:lvl7pPr marL="2709587" indent="0" algn="ctr">
              <a:buNone/>
              <a:defRPr/>
            </a:lvl7pPr>
            <a:lvl8pPr marL="3161184" indent="0" algn="ctr">
              <a:buNone/>
              <a:defRPr/>
            </a:lvl8pPr>
            <a:lvl9pPr marL="3612782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E496E-5C1A-4694-B959-AF1A5AECE59F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030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51C3C-7CDC-4604-AEEB-BBF2DC7E4DA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8284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7"/>
            <a:ext cx="8420100" cy="1362076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22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1597" indent="0">
              <a:buNone/>
              <a:defRPr sz="1700"/>
            </a:lvl2pPr>
            <a:lvl3pPr marL="903196" indent="0">
              <a:buNone/>
              <a:defRPr sz="1600"/>
            </a:lvl3pPr>
            <a:lvl4pPr marL="1354792" indent="0">
              <a:buNone/>
              <a:defRPr sz="1400"/>
            </a:lvl4pPr>
            <a:lvl5pPr marL="1806391" indent="0">
              <a:buNone/>
              <a:defRPr sz="1400"/>
            </a:lvl5pPr>
            <a:lvl6pPr marL="2257987" indent="0">
              <a:buNone/>
              <a:defRPr sz="1400"/>
            </a:lvl6pPr>
            <a:lvl7pPr marL="2709587" indent="0">
              <a:buNone/>
              <a:defRPr sz="1400"/>
            </a:lvl7pPr>
            <a:lvl8pPr marL="3161184" indent="0">
              <a:buNone/>
              <a:defRPr sz="1400"/>
            </a:lvl8pPr>
            <a:lvl9pPr marL="3612782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BB6F-307E-4634-BE79-353C2F73247E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3EC3-835B-4FB2-9107-1F837C9814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30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03FA8C-802D-49BF-B5DB-AA105996A37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90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  <p:sldLayoutId id="21474840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1" fontAlgn="base" hangingPunct="1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03FA8C-802D-49BF-B5DB-AA105996A372}" type="datetime1">
              <a:rPr lang="ja-JP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837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  <p:sldLayoutId id="214748422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1" fontAlgn="base" hangingPunct="1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209CC8-B292-4BA4-B07A-60E9703DF748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0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  <p:sldLayoutId id="214748410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2F6BDD-A366-46EA-8F03-A4C54524D95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3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  <p:sldLayoutId id="214748411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FC5CA-0D1A-46A3-B1B1-CE074D4AC66A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4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3361B8-8DB9-4B0B-AC3F-46B9A1B61AF7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64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23F49F-A9A7-4309-A30A-0132660D6842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84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207751-5FA6-44A1-A468-572A2020B39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0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  <p:sldLayoutId id="214748417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C3C1FA-8008-4488-A871-4873053BA0BC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6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1" r:id="rId10"/>
    <p:sldLayoutId id="2147484182" r:id="rId11"/>
    <p:sldLayoutId id="21474841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2" y="27464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2" y="1600206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23D406-5EB4-40CB-A591-69578D368563}" type="datetime1">
              <a:rPr lang="ja-JP" altLang="en-US" smtClean="0">
                <a:solidFill>
                  <a:srgbClr val="000000"/>
                </a:solidFill>
              </a:rPr>
              <a:t>2017/11/6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3" y="6245227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7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8D049-272F-471A-88F5-30212C9B6D00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8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  <p:sldLayoutId id="21474842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1597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03196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54792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06391" algn="ctr" rtl="0" eaLnBrk="1" fontAlgn="base" hangingPunct="1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8698" indent="-338698" algn="l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33845" indent="-282249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28994" indent="-225798" algn="l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80593" indent="-225798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32190" indent="-225798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83787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35385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6983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38581" indent="-225798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159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03196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479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06391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579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09587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61184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12782" algn="l" defTabSz="903196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 txBox="1">
            <a:spLocks/>
          </p:cNvSpPr>
          <p:nvPr/>
        </p:nvSpPr>
        <p:spPr bwMode="auto">
          <a:xfrm>
            <a:off x="0" y="0"/>
            <a:ext cx="9906000" cy="64770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lIns="91429" tIns="45715" rIns="91429" bIns="45715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2"/>
          <p:cNvSpPr>
            <a:spLocks noChangeArrowheads="1"/>
          </p:cNvSpPr>
          <p:nvPr/>
        </p:nvSpPr>
        <p:spPr bwMode="auto">
          <a:xfrm>
            <a:off x="5373916" y="3078367"/>
            <a:ext cx="1618695" cy="306646"/>
          </a:xfrm>
          <a:prstGeom prst="rect">
            <a:avLst/>
          </a:prstGeom>
          <a:noFill/>
          <a:ln>
            <a:noFill/>
          </a:ln>
        </p:spPr>
        <p:txBody>
          <a:bodyPr wrap="none" lIns="90320" tIns="45160" rIns="90320" bIns="4516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rgbClr val="FFFF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堺市総合福祉会館</a:t>
            </a:r>
            <a:endParaRPr lang="ja-JP" altLang="en-US" sz="1400" dirty="0">
              <a:solidFill>
                <a:srgbClr val="FFFF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9"/>
          <p:cNvSpPr txBox="1">
            <a:spLocks noChangeArrowheads="1"/>
          </p:cNvSpPr>
          <p:nvPr/>
        </p:nvSpPr>
        <p:spPr bwMode="auto">
          <a:xfrm>
            <a:off x="46302" y="62805"/>
            <a:ext cx="6058826" cy="52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lIns="90320" tIns="45160" rIns="90320" bIns="4516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ndara" pitchFamily="34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地域での標高表示・津波避難</a:t>
            </a:r>
            <a:r>
              <a:rPr lang="ja-JP" altLang="en-US" sz="28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ビル</a:t>
            </a:r>
            <a:endParaRPr lang="ja-JP" altLang="en-US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91" y="764704"/>
            <a:ext cx="4197061" cy="2904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7" descr="D:\KanshaK\Documents\My Pictures\24-05-01\06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4576" y="3789040"/>
            <a:ext cx="4196376" cy="2904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円/楕円 2"/>
          <p:cNvSpPr/>
          <p:nvPr/>
        </p:nvSpPr>
        <p:spPr>
          <a:xfrm>
            <a:off x="1446312" y="1556792"/>
            <a:ext cx="914400" cy="7078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Picture 3" descr="C:\Users\KanshaK\AppData\Local\Microsoft\Windows\Temporary Internet Files\Content.Outlook\398FSYTI\DSC00162 (2)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02619" y="3284984"/>
            <a:ext cx="4430414" cy="306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7" descr="D:\kokuryot\Documents\My Pictures\1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05253" y="764704"/>
            <a:ext cx="2456059" cy="3185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正方形/長方形 2"/>
          <p:cNvSpPr>
            <a:spLocks noChangeArrowheads="1"/>
          </p:cNvSpPr>
          <p:nvPr/>
        </p:nvSpPr>
        <p:spPr bwMode="auto">
          <a:xfrm>
            <a:off x="6934705" y="6362714"/>
            <a:ext cx="1618695" cy="306646"/>
          </a:xfrm>
          <a:prstGeom prst="rect">
            <a:avLst/>
          </a:prstGeom>
          <a:noFill/>
          <a:ln>
            <a:noFill/>
          </a:ln>
        </p:spPr>
        <p:txBody>
          <a:bodyPr wrap="none" lIns="90320" tIns="45160" rIns="90320" bIns="4516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堺市総合福祉会館</a:t>
            </a:r>
            <a:endParaRPr lang="ja-JP" altLang="en-US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8096200" y="4221088"/>
            <a:ext cx="1033264" cy="12961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上矢印 4"/>
          <p:cNvSpPr/>
          <p:nvPr/>
        </p:nvSpPr>
        <p:spPr>
          <a:xfrm rot="19315322">
            <a:off x="7641762" y="3644931"/>
            <a:ext cx="484632" cy="97840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457132" y="6368387"/>
            <a:ext cx="2311400" cy="47625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31</a:t>
            </a: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4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 bwMode="auto">
          <a:xfrm>
            <a:off x="0" y="0"/>
            <a:ext cx="9906000" cy="647700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lIns="91429" tIns="45715" rIns="91429" bIns="45715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4670" y="836712"/>
            <a:ext cx="9056593" cy="2592288"/>
          </a:xfrm>
          <a:ln>
            <a:solidFill>
              <a:schemeClr val="tx1"/>
            </a:solidFill>
            <a:prstDash val="sys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/>
              <a:t>□</a:t>
            </a:r>
            <a:r>
              <a:rPr lang="ja-JP" altLang="en-US" sz="2000" b="1" dirty="0"/>
              <a:t>指定緊急避難場所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000" dirty="0"/>
              <a:t>災害の危険が切迫した場合に住民等が</a:t>
            </a:r>
            <a:r>
              <a:rPr lang="ja-JP" altLang="en-US" sz="2000" u="sng" dirty="0"/>
              <a:t>緊急的に避難する場所又は施設</a:t>
            </a:r>
            <a:r>
              <a:rPr lang="ja-JP" altLang="en-US" sz="2000" dirty="0"/>
              <a:t>。（公園、緑地、高台等</a:t>
            </a:r>
            <a:r>
              <a:rPr lang="ja-JP" altLang="en-US" sz="2000" dirty="0" smtClean="0"/>
              <a:t>）　　</a:t>
            </a:r>
            <a:r>
              <a:rPr lang="en-US" altLang="ja-JP" sz="1600" dirty="0" smtClean="0"/>
              <a:t>※</a:t>
            </a:r>
            <a:r>
              <a:rPr lang="ja-JP" altLang="en-US" sz="1600" dirty="0"/>
              <a:t>各災害種別毎</a:t>
            </a:r>
            <a:r>
              <a:rPr lang="ja-JP" altLang="en-US" sz="1600" dirty="0" smtClean="0"/>
              <a:t>に指定</a:t>
            </a:r>
            <a:endParaRPr lang="ja-JP" altLang="en-US" sz="1600" dirty="0"/>
          </a:p>
          <a:p>
            <a:pPr marL="0" indent="0">
              <a:buNone/>
            </a:pPr>
            <a:r>
              <a:rPr lang="ja-JP" altLang="en-US" sz="2000" dirty="0"/>
              <a:t>□</a:t>
            </a:r>
            <a:r>
              <a:rPr lang="ja-JP" altLang="en-US" sz="2000" b="1" dirty="0"/>
              <a:t>指定避難所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2000" dirty="0"/>
              <a:t>被災者が</a:t>
            </a:r>
            <a:r>
              <a:rPr lang="ja-JP" altLang="en-US" sz="2000" u="sng" dirty="0"/>
              <a:t>一定期間滞在する場</a:t>
            </a:r>
            <a:r>
              <a:rPr lang="ja-JP" altLang="en-US" sz="2000" dirty="0"/>
              <a:t>であり、円滑な救援活動を実施し、また一定の生活環境を確保できる施設（学校、公民館、集会所、体育館等</a:t>
            </a:r>
            <a:r>
              <a:rPr lang="ja-JP" altLang="en-US" sz="2000" dirty="0" smtClean="0"/>
              <a:t>）　</a:t>
            </a:r>
            <a:r>
              <a:rPr lang="en-US" altLang="ja-JP" sz="1600" dirty="0" smtClean="0"/>
              <a:t>※</a:t>
            </a:r>
            <a:r>
              <a:rPr lang="ja-JP" altLang="en-US" sz="1600" dirty="0" smtClean="0"/>
              <a:t>災害種別なし</a:t>
            </a:r>
            <a:endParaRPr lang="ja-JP" altLang="en-US" sz="1600" dirty="0"/>
          </a:p>
          <a:p>
            <a:pPr marL="0" indent="0">
              <a:buNone/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指定</a:t>
            </a:r>
            <a:r>
              <a:rPr lang="ja-JP" altLang="en-US" sz="1800" dirty="0"/>
              <a:t>緊急避難場所と指定避難所は相互に兼ねることができる</a:t>
            </a:r>
            <a:r>
              <a:rPr lang="ja-JP" altLang="en-US" sz="1800" dirty="0" smtClean="0"/>
              <a:t>。</a:t>
            </a:r>
            <a:endParaRPr lang="ja-JP" altLang="en-US" sz="1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4503" y="62240"/>
            <a:ext cx="8458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避難所・避難場所の区別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月災害対策基本法改正）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077" name="図 32" descr="C:\Users\y-nakano\AppData\Local\Microsoft\Windows\Temporary Internet Files\Content.Word\Z9098最終画像_151020_図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4727" y="3588021"/>
            <a:ext cx="5114357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テキスト ボックス 6"/>
          <p:cNvSpPr txBox="1"/>
          <p:nvPr/>
        </p:nvSpPr>
        <p:spPr>
          <a:xfrm>
            <a:off x="2288704" y="6246813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日付け内閣府事務連絡「災害種別図記号による避難場所表示の標準化の取組について」より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 smtClean="0">
                <a:solidFill>
                  <a:srgbClr val="000000"/>
                </a:solidFill>
              </a:rPr>
              <a:t>32</a:t>
            </a: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61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goronosona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チヨダ関西工事店会（防災講演スライド）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７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higoronosonae</Template>
  <TotalTime>0</TotalTime>
  <Words>96</Words>
  <Application>Microsoft Office PowerPoint</Application>
  <PresentationFormat>A4 210 x 297 mm</PresentationFormat>
  <Paragraphs>12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10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higoronosonae</vt:lpstr>
      <vt:lpstr>1_７</vt:lpstr>
      <vt:lpstr>2_７</vt:lpstr>
      <vt:lpstr>3_７</vt:lpstr>
      <vt:lpstr>4_７</vt:lpstr>
      <vt:lpstr>5_７</vt:lpstr>
      <vt:lpstr>6_７</vt:lpstr>
      <vt:lpstr>7_７</vt:lpstr>
      <vt:lpstr>７</vt:lpstr>
      <vt:lpstr>チヨダ関西工事店会（防災講演スライド）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</dc:creator>
  <cp:lastModifiedBy>大阪府</cp:lastModifiedBy>
  <cp:revision>1</cp:revision>
  <cp:lastPrinted>2017-09-13T04:32:09Z</cp:lastPrinted>
  <dcterms:created xsi:type="dcterms:W3CDTF">2017-11-06T06:08:02Z</dcterms:created>
  <dcterms:modified xsi:type="dcterms:W3CDTF">2017-11-06T06:08:38Z</dcterms:modified>
</cp:coreProperties>
</file>