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080" r:id="rId1"/>
    <p:sldMasterId id="2147484093" r:id="rId2"/>
    <p:sldMasterId id="2147484106" r:id="rId3"/>
    <p:sldMasterId id="2147484119" r:id="rId4"/>
    <p:sldMasterId id="2147484132" r:id="rId5"/>
    <p:sldMasterId id="2147484145" r:id="rId6"/>
    <p:sldMasterId id="2147484158" r:id="rId7"/>
    <p:sldMasterId id="2147484171" r:id="rId8"/>
    <p:sldMasterId id="2147484196" r:id="rId9"/>
    <p:sldMasterId id="2147484209" r:id="rId10"/>
  </p:sldMasterIdLst>
  <p:notesMasterIdLst>
    <p:notesMasterId r:id="rId21"/>
  </p:notesMasterIdLst>
  <p:handoutMasterIdLst>
    <p:handoutMasterId r:id="rId22"/>
  </p:handoutMasterIdLst>
  <p:sldIdLst>
    <p:sldId id="717" r:id="rId11"/>
    <p:sldId id="691" r:id="rId12"/>
    <p:sldId id="692" r:id="rId13"/>
    <p:sldId id="725" r:id="rId14"/>
    <p:sldId id="695" r:id="rId15"/>
    <p:sldId id="696" r:id="rId16"/>
    <p:sldId id="724" r:id="rId17"/>
    <p:sldId id="721" r:id="rId18"/>
    <p:sldId id="720" r:id="rId19"/>
    <p:sldId id="718" r:id="rId20"/>
  </p:sldIdLst>
  <p:sldSz cx="9906000" cy="6858000" type="A4"/>
  <p:notesSz cx="9939338" cy="6807200"/>
  <p:defaultTextStyle>
    <a:defPPr>
      <a:defRPr lang="ja-JP"/>
    </a:defPPr>
    <a:lvl1pPr marL="0" algn="l" defTabSz="903196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1pPr>
    <a:lvl2pPr marL="451597" algn="l" defTabSz="903196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2pPr>
    <a:lvl3pPr marL="903196" algn="l" defTabSz="903196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3pPr>
    <a:lvl4pPr marL="1354792" algn="l" defTabSz="903196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4pPr>
    <a:lvl5pPr marL="1806391" algn="l" defTabSz="903196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5pPr>
    <a:lvl6pPr marL="2257987" algn="l" defTabSz="903196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6pPr>
    <a:lvl7pPr marL="2709587" algn="l" defTabSz="903196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7pPr>
    <a:lvl8pPr marL="3161184" algn="l" defTabSz="903196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8pPr>
    <a:lvl9pPr marL="3612782" algn="l" defTabSz="903196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4">
          <p15:clr>
            <a:srgbClr val="A4A3A4"/>
          </p15:clr>
        </p15:guide>
        <p15:guide id="2" pos="313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CC66"/>
    <a:srgbClr val="66FFFF"/>
    <a:srgbClr val="DD61CB"/>
    <a:srgbClr val="CC00CC"/>
    <a:srgbClr val="FFFF99"/>
    <a:srgbClr val="FFCC99"/>
    <a:srgbClr val="0033CC"/>
    <a:srgbClr val="FFFF66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FECB4D8-DB02-4DC6-A0A2-4F2EBAE1DC90}" styleName="中間スタイル 1 - アクセント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中間スタイル 1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濃色スタイル 2 - アクセント 5/アクセント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24" autoAdjust="0"/>
    <p:restoredTop sz="94343" autoAdjust="0"/>
  </p:normalViewPr>
  <p:slideViewPr>
    <p:cSldViewPr>
      <p:cViewPr varScale="1">
        <p:scale>
          <a:sx n="73" d="100"/>
          <a:sy n="73" d="100"/>
        </p:scale>
        <p:origin x="1194" y="7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440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>
      <p:cViewPr varScale="1">
        <p:scale>
          <a:sx n="72" d="100"/>
          <a:sy n="72" d="100"/>
        </p:scale>
        <p:origin x="-1782" y="-108"/>
      </p:cViewPr>
      <p:guideLst>
        <p:guide orient="horz" pos="2144"/>
        <p:guide pos="313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333555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6739" cy="34030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630284" y="1"/>
            <a:ext cx="4306739" cy="34030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127375" y="511175"/>
            <a:ext cx="3684588" cy="2552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2" rIns="91424" bIns="45712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94399" y="3233447"/>
            <a:ext cx="7950543" cy="3062751"/>
          </a:xfrm>
          <a:prstGeom prst="rect">
            <a:avLst/>
          </a:prstGeom>
        </p:spPr>
        <p:txBody>
          <a:bodyPr vert="horz" lIns="91424" tIns="45712" rIns="91424" bIns="45712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465807"/>
            <a:ext cx="4306739" cy="340305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630284" y="6465807"/>
            <a:ext cx="4306739" cy="340305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300"/>
            </a:lvl1pPr>
          </a:lstStyle>
          <a:p>
            <a:fld id="{FB963B90-E6ED-489F-921C-957A967569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61503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03196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1597" algn="l" defTabSz="903196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03196" algn="l" defTabSz="903196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54792" algn="l" defTabSz="903196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06391" algn="l" defTabSz="903196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57987" algn="l" defTabSz="903196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09587" algn="l" defTabSz="903196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161184" algn="l" defTabSz="903196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12782" algn="l" defTabSz="903196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127375" y="511175"/>
            <a:ext cx="3684588" cy="25527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43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127375" y="511175"/>
            <a:ext cx="3686175" cy="25527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38521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1724858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127375" y="511175"/>
            <a:ext cx="3684588" cy="2552700"/>
          </a:xfrm>
          <a:ln/>
        </p:spPr>
      </p:sp>
      <p:sp>
        <p:nvSpPr>
          <p:cNvPr id="56323" name="ノート プレースホルダー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ja-JP" altLang="en-US" smtClean="0">
              <a:ea typeface="ＭＳ Ｐ明朝" charset="-128"/>
            </a:endParaRPr>
          </a:p>
        </p:txBody>
      </p:sp>
      <p:sp>
        <p:nvSpPr>
          <p:cNvPr id="56324" name="フッター プレースホルダー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charset="-128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charset="-128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charset="-128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charset="-128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ja-JP" altLang="en-US" smtClean="0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56325" name="スライド番号プレースホルダー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charset="-128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charset="-128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charset="-128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charset="-128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CD98302-EB6E-454E-9F0A-752209389665}" type="slidenum">
              <a:rPr lang="ja-JP" altLang="en-US" smtClean="0">
                <a:solidFill>
                  <a:prstClr val="black"/>
                </a:solidFill>
                <a:ea typeface="ＭＳ Ｐゴシック" charset="-128"/>
              </a:rPr>
              <a:pPr eaLnBrk="1" hangingPunct="1">
                <a:spcBef>
                  <a:spcPct val="0"/>
                </a:spcBef>
              </a:pPr>
              <a:t>5</a:t>
            </a:fld>
            <a:endParaRPr lang="ja-JP" altLang="en-US" smtClean="0">
              <a:solidFill>
                <a:prstClr val="black"/>
              </a:solidFill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03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02815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06708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319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400" dirty="0">
              <a:latin typeface="+mn-ea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127375" y="511175"/>
            <a:ext cx="3686175" cy="25527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E74C0-E427-4BAF-9BB8-0B28EF17A1E2}" type="slidenum">
              <a:rPr lang="ja-JP" altLang="en-US" smtClean="0">
                <a:solidFill>
                  <a:prstClr val="black"/>
                </a:solidFill>
              </a:rPr>
              <a:pPr/>
              <a:t>10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553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1" y="2130452"/>
            <a:ext cx="84201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3" y="3886204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1597" indent="0" algn="ctr">
              <a:buNone/>
              <a:defRPr/>
            </a:lvl2pPr>
            <a:lvl3pPr marL="903196" indent="0" algn="ctr">
              <a:buNone/>
              <a:defRPr/>
            </a:lvl3pPr>
            <a:lvl4pPr marL="1354792" indent="0" algn="ctr">
              <a:buNone/>
              <a:defRPr/>
            </a:lvl4pPr>
            <a:lvl5pPr marL="1806391" indent="0" algn="ctr">
              <a:buNone/>
              <a:defRPr/>
            </a:lvl5pPr>
            <a:lvl6pPr marL="2257987" indent="0" algn="ctr">
              <a:buNone/>
              <a:defRPr/>
            </a:lvl6pPr>
            <a:lvl7pPr marL="2709587" indent="0" algn="ctr">
              <a:buNone/>
              <a:defRPr/>
            </a:lvl7pPr>
            <a:lvl8pPr marL="3161184" indent="0" algn="ctr">
              <a:buNone/>
              <a:defRPr/>
            </a:lvl8pPr>
            <a:lvl9pPr marL="3612782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56C42C-30EC-4273-92BE-5B0D103BD847}" type="datetime1">
              <a:rPr lang="ja-JP" altLang="en-US" smtClean="0">
                <a:solidFill>
                  <a:srgbClr val="000000"/>
                </a:solidFill>
              </a:rPr>
              <a:t>2021/5/26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022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77C7F-0D48-403B-ABD6-AD115CDA1AC2}" type="datetime1">
              <a:rPr lang="ja-JP" altLang="en-US" smtClean="0">
                <a:solidFill>
                  <a:srgbClr val="000000"/>
                </a:solidFill>
              </a:rPr>
              <a:t>2021/5/26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BDE2B4-FEC1-495D-8178-CDD509B2EE65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11301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95310" y="1600206"/>
            <a:ext cx="4375149" cy="452596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035560" y="1600206"/>
            <a:ext cx="4375149" cy="452596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74076F-894B-4957-87CD-49407EB362E3}" type="datetime1">
              <a:rPr lang="ja-JP" altLang="en-US" smtClean="0">
                <a:solidFill>
                  <a:srgbClr val="000000"/>
                </a:solidFill>
              </a:rPr>
              <a:t>2021/5/26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5F6A6C-C49B-4122-B913-FDE73B07760B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71551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1" y="1535117"/>
            <a:ext cx="4376870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1597" indent="0">
              <a:buNone/>
              <a:defRPr sz="2000" b="1"/>
            </a:lvl2pPr>
            <a:lvl3pPr marL="903196" indent="0">
              <a:buNone/>
              <a:defRPr sz="1700" b="1"/>
            </a:lvl3pPr>
            <a:lvl4pPr marL="1354792" indent="0">
              <a:buNone/>
              <a:defRPr sz="1600" b="1"/>
            </a:lvl4pPr>
            <a:lvl5pPr marL="1806391" indent="0">
              <a:buNone/>
              <a:defRPr sz="1600" b="1"/>
            </a:lvl5pPr>
            <a:lvl6pPr marL="2257987" indent="0">
              <a:buNone/>
              <a:defRPr sz="1600" b="1"/>
            </a:lvl6pPr>
            <a:lvl7pPr marL="2709587" indent="0">
              <a:buNone/>
              <a:defRPr sz="1600" b="1"/>
            </a:lvl7pPr>
            <a:lvl8pPr marL="3161184" indent="0">
              <a:buNone/>
              <a:defRPr sz="1600" b="1"/>
            </a:lvl8pPr>
            <a:lvl9pPr marL="3612782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95301" y="2174876"/>
            <a:ext cx="4376870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032120" y="1535117"/>
            <a:ext cx="4378591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1597" indent="0">
              <a:buNone/>
              <a:defRPr sz="2000" b="1"/>
            </a:lvl2pPr>
            <a:lvl3pPr marL="903196" indent="0">
              <a:buNone/>
              <a:defRPr sz="1700" b="1"/>
            </a:lvl3pPr>
            <a:lvl4pPr marL="1354792" indent="0">
              <a:buNone/>
              <a:defRPr sz="1600" b="1"/>
            </a:lvl4pPr>
            <a:lvl5pPr marL="1806391" indent="0">
              <a:buNone/>
              <a:defRPr sz="1600" b="1"/>
            </a:lvl5pPr>
            <a:lvl6pPr marL="2257987" indent="0">
              <a:buNone/>
              <a:defRPr sz="1600" b="1"/>
            </a:lvl6pPr>
            <a:lvl7pPr marL="2709587" indent="0">
              <a:buNone/>
              <a:defRPr sz="1600" b="1"/>
            </a:lvl7pPr>
            <a:lvl8pPr marL="3161184" indent="0">
              <a:buNone/>
              <a:defRPr sz="1600" b="1"/>
            </a:lvl8pPr>
            <a:lvl9pPr marL="3612782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032120" y="2174876"/>
            <a:ext cx="4378591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31B8C3-CBAC-432B-8D17-430D43DBE445}" type="datetime1">
              <a:rPr lang="ja-JP" altLang="en-US" smtClean="0">
                <a:solidFill>
                  <a:srgbClr val="000000"/>
                </a:solidFill>
              </a:rPr>
              <a:t>2021/5/26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D6F65-F4FB-4BF2-9127-C76EC8894A8A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0387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42B75-9A9E-4901-94E0-F5C07938E4E3}" type="datetime1">
              <a:rPr lang="ja-JP" altLang="en-US" smtClean="0">
                <a:solidFill>
                  <a:srgbClr val="000000"/>
                </a:solidFill>
              </a:rPr>
              <a:t>2021/5/26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9AA7A4-EA76-46D7-9CDA-54F54AE05AEB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93638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1841AB-E99A-4791-A567-44296BFD9A44}" type="datetime1">
              <a:rPr lang="ja-JP" altLang="en-US" smtClean="0">
                <a:solidFill>
                  <a:srgbClr val="000000"/>
                </a:solidFill>
              </a:rPr>
              <a:t>2021/5/26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662F67-405B-46DE-B2EB-EB2FE921C6BD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26135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2" y="273052"/>
            <a:ext cx="325900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72974" y="273059"/>
            <a:ext cx="5537729" cy="5853113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95302" y="1435105"/>
            <a:ext cx="3259007" cy="4691064"/>
          </a:xfrm>
        </p:spPr>
        <p:txBody>
          <a:bodyPr/>
          <a:lstStyle>
            <a:lvl1pPr marL="0" indent="0">
              <a:buNone/>
              <a:defRPr sz="1400"/>
            </a:lvl1pPr>
            <a:lvl2pPr marL="451597" indent="0">
              <a:buNone/>
              <a:defRPr sz="1200"/>
            </a:lvl2pPr>
            <a:lvl3pPr marL="903196" indent="0">
              <a:buNone/>
              <a:defRPr sz="1100"/>
            </a:lvl3pPr>
            <a:lvl4pPr marL="1354792" indent="0">
              <a:buNone/>
              <a:defRPr sz="900"/>
            </a:lvl4pPr>
            <a:lvl5pPr marL="1806391" indent="0">
              <a:buNone/>
              <a:defRPr sz="900"/>
            </a:lvl5pPr>
            <a:lvl6pPr marL="2257987" indent="0">
              <a:buNone/>
              <a:defRPr sz="900"/>
            </a:lvl6pPr>
            <a:lvl7pPr marL="2709587" indent="0">
              <a:buNone/>
              <a:defRPr sz="900"/>
            </a:lvl7pPr>
            <a:lvl8pPr marL="3161184" indent="0">
              <a:buNone/>
              <a:defRPr sz="900"/>
            </a:lvl8pPr>
            <a:lvl9pPr marL="3612782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3097FA-BEDF-47A2-93DE-B7A11D24BA1B}" type="datetime1">
              <a:rPr lang="ja-JP" altLang="en-US" smtClean="0">
                <a:solidFill>
                  <a:srgbClr val="000000"/>
                </a:solidFill>
              </a:rPr>
              <a:t>2021/5/26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60047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646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941646" y="612775"/>
            <a:ext cx="5943600" cy="4114800"/>
          </a:xfrm>
        </p:spPr>
        <p:txBody>
          <a:bodyPr/>
          <a:lstStyle>
            <a:lvl1pPr marL="0" indent="0">
              <a:buNone/>
              <a:defRPr sz="3100"/>
            </a:lvl1pPr>
            <a:lvl2pPr marL="451597" indent="0">
              <a:buNone/>
              <a:defRPr sz="2700"/>
            </a:lvl2pPr>
            <a:lvl3pPr marL="903196" indent="0">
              <a:buNone/>
              <a:defRPr sz="2300"/>
            </a:lvl3pPr>
            <a:lvl4pPr marL="1354792" indent="0">
              <a:buNone/>
              <a:defRPr sz="2000"/>
            </a:lvl4pPr>
            <a:lvl5pPr marL="1806391" indent="0">
              <a:buNone/>
              <a:defRPr sz="2000"/>
            </a:lvl5pPr>
            <a:lvl6pPr marL="2257987" indent="0">
              <a:buNone/>
              <a:defRPr sz="2000"/>
            </a:lvl6pPr>
            <a:lvl7pPr marL="2709587" indent="0">
              <a:buNone/>
              <a:defRPr sz="2000"/>
            </a:lvl7pPr>
            <a:lvl8pPr marL="3161184" indent="0">
              <a:buNone/>
              <a:defRPr sz="2000"/>
            </a:lvl8pPr>
            <a:lvl9pPr marL="3612782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アイコンをクリックして図を追加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941646" y="5367339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1597" indent="0">
              <a:buNone/>
              <a:defRPr sz="1200"/>
            </a:lvl2pPr>
            <a:lvl3pPr marL="903196" indent="0">
              <a:buNone/>
              <a:defRPr sz="1100"/>
            </a:lvl3pPr>
            <a:lvl4pPr marL="1354792" indent="0">
              <a:buNone/>
              <a:defRPr sz="900"/>
            </a:lvl4pPr>
            <a:lvl5pPr marL="1806391" indent="0">
              <a:buNone/>
              <a:defRPr sz="900"/>
            </a:lvl5pPr>
            <a:lvl6pPr marL="2257987" indent="0">
              <a:buNone/>
              <a:defRPr sz="900"/>
            </a:lvl6pPr>
            <a:lvl7pPr marL="2709587" indent="0">
              <a:buNone/>
              <a:defRPr sz="900"/>
            </a:lvl7pPr>
            <a:lvl8pPr marL="3161184" indent="0">
              <a:buNone/>
              <a:defRPr sz="900"/>
            </a:lvl8pPr>
            <a:lvl9pPr marL="3612782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177E37-6FF9-41B9-B523-7E66B1480EA2}" type="datetime1">
              <a:rPr lang="ja-JP" altLang="en-US" smtClean="0">
                <a:solidFill>
                  <a:srgbClr val="000000"/>
                </a:solidFill>
              </a:rPr>
              <a:t>2021/5/26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80049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269E23-CA47-4497-8E4D-715A2348F2A8}" type="datetime1">
              <a:rPr lang="ja-JP" altLang="en-US" smtClean="0">
                <a:solidFill>
                  <a:srgbClr val="000000"/>
                </a:solidFill>
              </a:rPr>
              <a:t>2021/5/26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BDE2B4-FEC1-495D-8178-CDD509B2EE65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48706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52" y="274650"/>
            <a:ext cx="222885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95300" y="274650"/>
            <a:ext cx="652145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81CA82-566E-4242-9615-71CDF6692ADC}" type="datetime1">
              <a:rPr lang="ja-JP" altLang="en-US" smtClean="0">
                <a:solidFill>
                  <a:srgbClr val="000000"/>
                </a:solidFill>
              </a:rPr>
              <a:t>2021/5/26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10BBD5-C21A-4F4C-BBFE-AFE4A63AC695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27198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/>
          </p:nvPr>
        </p:nvSpPr>
        <p:spPr>
          <a:xfrm>
            <a:off x="495302" y="274650"/>
            <a:ext cx="8915400" cy="585152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067377-0A83-461C-B8C2-06D43DDE8E99}" type="datetime1">
              <a:rPr lang="ja-JP" altLang="en-US" smtClean="0">
                <a:solidFill>
                  <a:srgbClr val="000000"/>
                </a:solidFill>
              </a:rPr>
              <a:t>2021/5/26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BD97E-8639-4917-A945-F4E4B416D1BC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12270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1" y="2130452"/>
            <a:ext cx="84201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3" y="3886204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1597" indent="0" algn="ctr">
              <a:buNone/>
              <a:defRPr/>
            </a:lvl2pPr>
            <a:lvl3pPr marL="903196" indent="0" algn="ctr">
              <a:buNone/>
              <a:defRPr/>
            </a:lvl3pPr>
            <a:lvl4pPr marL="1354792" indent="0" algn="ctr">
              <a:buNone/>
              <a:defRPr/>
            </a:lvl4pPr>
            <a:lvl5pPr marL="1806391" indent="0" algn="ctr">
              <a:buNone/>
              <a:defRPr/>
            </a:lvl5pPr>
            <a:lvl6pPr marL="2257987" indent="0" algn="ctr">
              <a:buNone/>
              <a:defRPr/>
            </a:lvl6pPr>
            <a:lvl7pPr marL="2709587" indent="0" algn="ctr">
              <a:buNone/>
              <a:defRPr/>
            </a:lvl7pPr>
            <a:lvl8pPr marL="3161184" indent="0" algn="ctr">
              <a:buNone/>
              <a:defRPr/>
            </a:lvl8pPr>
            <a:lvl9pPr marL="3612782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56C42C-30EC-4273-92BE-5B0D103BD847}" type="datetime1">
              <a:rPr lang="ja-JP" altLang="en-US" smtClean="0">
                <a:solidFill>
                  <a:srgbClr val="000000"/>
                </a:solidFill>
              </a:rPr>
              <a:pPr>
                <a:defRPr/>
              </a:pPr>
              <a:t>2021/5/26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533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52" y="274650"/>
            <a:ext cx="222885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95300" y="274650"/>
            <a:ext cx="652145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96D170-CA34-4259-AEBA-41BF89B5C383}" type="datetime1">
              <a:rPr lang="ja-JP" altLang="en-US" smtClean="0">
                <a:solidFill>
                  <a:srgbClr val="000000"/>
                </a:solidFill>
              </a:rPr>
              <a:t>2021/5/26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10BBD5-C21A-4F4C-BBFE-AFE4A63AC695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6184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00574B-DA4C-4317-9F36-7EC6DC23D9A3}" type="datetime1">
              <a:rPr lang="ja-JP" altLang="en-US" smtClean="0">
                <a:solidFill>
                  <a:srgbClr val="000000"/>
                </a:solidFill>
              </a:rPr>
              <a:pPr>
                <a:defRPr/>
              </a:pPr>
              <a:t>2021/5/26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94718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507" y="4406907"/>
            <a:ext cx="8420100" cy="1362076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82507" y="2906722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1597" indent="0">
              <a:buNone/>
              <a:defRPr sz="1700"/>
            </a:lvl2pPr>
            <a:lvl3pPr marL="903196" indent="0">
              <a:buNone/>
              <a:defRPr sz="1600"/>
            </a:lvl3pPr>
            <a:lvl4pPr marL="1354792" indent="0">
              <a:buNone/>
              <a:defRPr sz="1400"/>
            </a:lvl4pPr>
            <a:lvl5pPr marL="1806391" indent="0">
              <a:buNone/>
              <a:defRPr sz="1400"/>
            </a:lvl5pPr>
            <a:lvl6pPr marL="2257987" indent="0">
              <a:buNone/>
              <a:defRPr sz="1400"/>
            </a:lvl6pPr>
            <a:lvl7pPr marL="2709587" indent="0">
              <a:buNone/>
              <a:defRPr sz="1400"/>
            </a:lvl7pPr>
            <a:lvl8pPr marL="3161184" indent="0">
              <a:buNone/>
              <a:defRPr sz="1400"/>
            </a:lvl8pPr>
            <a:lvl9pPr marL="3612782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9C3C4E-323C-4324-B7E2-85B9115DC996}" type="datetime1">
              <a:rPr lang="ja-JP" altLang="en-US" smtClean="0">
                <a:solidFill>
                  <a:srgbClr val="000000"/>
                </a:solidFill>
              </a:rPr>
              <a:pPr>
                <a:defRPr/>
              </a:pPr>
              <a:t>2021/5/26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F3EC3-835B-4FB2-9107-1F837C981491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27144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95310" y="1600206"/>
            <a:ext cx="4375149" cy="452596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035560" y="1600206"/>
            <a:ext cx="4375149" cy="452596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6F87F5-ED9F-4DE2-BFF0-7F2606E36D91}" type="datetime1">
              <a:rPr lang="ja-JP" altLang="en-US" smtClean="0">
                <a:solidFill>
                  <a:srgbClr val="000000"/>
                </a:solidFill>
              </a:rPr>
              <a:pPr>
                <a:defRPr/>
              </a:pPr>
              <a:t>2021/5/26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5F6A6C-C49B-4122-B913-FDE73B07760B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81073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1" y="1535117"/>
            <a:ext cx="4376870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1597" indent="0">
              <a:buNone/>
              <a:defRPr sz="2000" b="1"/>
            </a:lvl2pPr>
            <a:lvl3pPr marL="903196" indent="0">
              <a:buNone/>
              <a:defRPr sz="1700" b="1"/>
            </a:lvl3pPr>
            <a:lvl4pPr marL="1354792" indent="0">
              <a:buNone/>
              <a:defRPr sz="1600" b="1"/>
            </a:lvl4pPr>
            <a:lvl5pPr marL="1806391" indent="0">
              <a:buNone/>
              <a:defRPr sz="1600" b="1"/>
            </a:lvl5pPr>
            <a:lvl6pPr marL="2257987" indent="0">
              <a:buNone/>
              <a:defRPr sz="1600" b="1"/>
            </a:lvl6pPr>
            <a:lvl7pPr marL="2709587" indent="0">
              <a:buNone/>
              <a:defRPr sz="1600" b="1"/>
            </a:lvl7pPr>
            <a:lvl8pPr marL="3161184" indent="0">
              <a:buNone/>
              <a:defRPr sz="1600" b="1"/>
            </a:lvl8pPr>
            <a:lvl9pPr marL="3612782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95301" y="2174876"/>
            <a:ext cx="4376870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032120" y="1535117"/>
            <a:ext cx="4378591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1597" indent="0">
              <a:buNone/>
              <a:defRPr sz="2000" b="1"/>
            </a:lvl2pPr>
            <a:lvl3pPr marL="903196" indent="0">
              <a:buNone/>
              <a:defRPr sz="1700" b="1"/>
            </a:lvl3pPr>
            <a:lvl4pPr marL="1354792" indent="0">
              <a:buNone/>
              <a:defRPr sz="1600" b="1"/>
            </a:lvl4pPr>
            <a:lvl5pPr marL="1806391" indent="0">
              <a:buNone/>
              <a:defRPr sz="1600" b="1"/>
            </a:lvl5pPr>
            <a:lvl6pPr marL="2257987" indent="0">
              <a:buNone/>
              <a:defRPr sz="1600" b="1"/>
            </a:lvl6pPr>
            <a:lvl7pPr marL="2709587" indent="0">
              <a:buNone/>
              <a:defRPr sz="1600" b="1"/>
            </a:lvl7pPr>
            <a:lvl8pPr marL="3161184" indent="0">
              <a:buNone/>
              <a:defRPr sz="1600" b="1"/>
            </a:lvl8pPr>
            <a:lvl9pPr marL="3612782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032120" y="2174876"/>
            <a:ext cx="4378591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F2D9E5-63AA-4C9A-80ED-A3CB3C913C9E}" type="datetime1">
              <a:rPr lang="ja-JP" altLang="en-US" smtClean="0">
                <a:solidFill>
                  <a:srgbClr val="000000"/>
                </a:solidFill>
              </a:rPr>
              <a:pPr>
                <a:defRPr/>
              </a:pPr>
              <a:t>2021/5/26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D6F65-F4FB-4BF2-9127-C76EC8894A8A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22723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D8D6A2-2A23-4A57-95AA-856FDDDECDEA}" type="datetime1">
              <a:rPr lang="ja-JP" altLang="en-US" smtClean="0">
                <a:solidFill>
                  <a:srgbClr val="000000"/>
                </a:solidFill>
              </a:rPr>
              <a:pPr>
                <a:defRPr/>
              </a:pPr>
              <a:t>2021/5/26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9AA7A4-EA76-46D7-9CDA-54F54AE05AEB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69748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4C8530-2A88-4FDE-9C87-F8D10BB106E9}" type="datetime1">
              <a:rPr lang="ja-JP" altLang="en-US" smtClean="0">
                <a:solidFill>
                  <a:srgbClr val="000000"/>
                </a:solidFill>
              </a:rPr>
              <a:pPr>
                <a:defRPr/>
              </a:pPr>
              <a:t>2021/5/26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662F67-405B-46DE-B2EB-EB2FE921C6BD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39571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2" y="273052"/>
            <a:ext cx="325900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72974" y="273059"/>
            <a:ext cx="5537729" cy="5853113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95302" y="1435105"/>
            <a:ext cx="3259007" cy="4691064"/>
          </a:xfrm>
        </p:spPr>
        <p:txBody>
          <a:bodyPr/>
          <a:lstStyle>
            <a:lvl1pPr marL="0" indent="0">
              <a:buNone/>
              <a:defRPr sz="1400"/>
            </a:lvl1pPr>
            <a:lvl2pPr marL="451597" indent="0">
              <a:buNone/>
              <a:defRPr sz="1200"/>
            </a:lvl2pPr>
            <a:lvl3pPr marL="903196" indent="0">
              <a:buNone/>
              <a:defRPr sz="1100"/>
            </a:lvl3pPr>
            <a:lvl4pPr marL="1354792" indent="0">
              <a:buNone/>
              <a:defRPr sz="900"/>
            </a:lvl4pPr>
            <a:lvl5pPr marL="1806391" indent="0">
              <a:buNone/>
              <a:defRPr sz="900"/>
            </a:lvl5pPr>
            <a:lvl6pPr marL="2257987" indent="0">
              <a:buNone/>
              <a:defRPr sz="900"/>
            </a:lvl6pPr>
            <a:lvl7pPr marL="2709587" indent="0">
              <a:buNone/>
              <a:defRPr sz="900"/>
            </a:lvl7pPr>
            <a:lvl8pPr marL="3161184" indent="0">
              <a:buNone/>
              <a:defRPr sz="900"/>
            </a:lvl8pPr>
            <a:lvl9pPr marL="3612782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F2645-121E-4427-BF5A-C2D095F9AA14}" type="datetime1">
              <a:rPr lang="ja-JP" altLang="en-US" smtClean="0">
                <a:solidFill>
                  <a:srgbClr val="000000"/>
                </a:solidFill>
              </a:rPr>
              <a:pPr>
                <a:defRPr/>
              </a:pPr>
              <a:t>2021/5/26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1349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646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941646" y="612775"/>
            <a:ext cx="5943600" cy="4114800"/>
          </a:xfrm>
        </p:spPr>
        <p:txBody>
          <a:bodyPr/>
          <a:lstStyle>
            <a:lvl1pPr marL="0" indent="0">
              <a:buNone/>
              <a:defRPr sz="3100"/>
            </a:lvl1pPr>
            <a:lvl2pPr marL="451597" indent="0">
              <a:buNone/>
              <a:defRPr sz="2700"/>
            </a:lvl2pPr>
            <a:lvl3pPr marL="903196" indent="0">
              <a:buNone/>
              <a:defRPr sz="2300"/>
            </a:lvl3pPr>
            <a:lvl4pPr marL="1354792" indent="0">
              <a:buNone/>
              <a:defRPr sz="2000"/>
            </a:lvl4pPr>
            <a:lvl5pPr marL="1806391" indent="0">
              <a:buNone/>
              <a:defRPr sz="2000"/>
            </a:lvl5pPr>
            <a:lvl6pPr marL="2257987" indent="0">
              <a:buNone/>
              <a:defRPr sz="2000"/>
            </a:lvl6pPr>
            <a:lvl7pPr marL="2709587" indent="0">
              <a:buNone/>
              <a:defRPr sz="2000"/>
            </a:lvl7pPr>
            <a:lvl8pPr marL="3161184" indent="0">
              <a:buNone/>
              <a:defRPr sz="2000"/>
            </a:lvl8pPr>
            <a:lvl9pPr marL="3612782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アイコンをクリックして図を追加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941646" y="5367339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1597" indent="0">
              <a:buNone/>
              <a:defRPr sz="1200"/>
            </a:lvl2pPr>
            <a:lvl3pPr marL="903196" indent="0">
              <a:buNone/>
              <a:defRPr sz="1100"/>
            </a:lvl3pPr>
            <a:lvl4pPr marL="1354792" indent="0">
              <a:buNone/>
              <a:defRPr sz="900"/>
            </a:lvl4pPr>
            <a:lvl5pPr marL="1806391" indent="0">
              <a:buNone/>
              <a:defRPr sz="900"/>
            </a:lvl5pPr>
            <a:lvl6pPr marL="2257987" indent="0">
              <a:buNone/>
              <a:defRPr sz="900"/>
            </a:lvl6pPr>
            <a:lvl7pPr marL="2709587" indent="0">
              <a:buNone/>
              <a:defRPr sz="900"/>
            </a:lvl7pPr>
            <a:lvl8pPr marL="3161184" indent="0">
              <a:buNone/>
              <a:defRPr sz="900"/>
            </a:lvl8pPr>
            <a:lvl9pPr marL="3612782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2F2BCD-881E-450C-9496-149C0D826F58}" type="datetime1">
              <a:rPr lang="ja-JP" altLang="en-US" smtClean="0">
                <a:solidFill>
                  <a:srgbClr val="000000"/>
                </a:solidFill>
              </a:rPr>
              <a:pPr>
                <a:defRPr/>
              </a:pPr>
              <a:t>2021/5/26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88705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77C7F-0D48-403B-ABD6-AD115CDA1AC2}" type="datetime1">
              <a:rPr lang="ja-JP" altLang="en-US" smtClean="0">
                <a:solidFill>
                  <a:srgbClr val="000000"/>
                </a:solidFill>
              </a:rPr>
              <a:pPr>
                <a:defRPr/>
              </a:pPr>
              <a:t>2021/5/26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BDE2B4-FEC1-495D-8178-CDD509B2EE65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18770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52" y="274650"/>
            <a:ext cx="222885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95300" y="274650"/>
            <a:ext cx="652145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96D170-CA34-4259-AEBA-41BF89B5C383}" type="datetime1">
              <a:rPr lang="ja-JP" altLang="en-US" smtClean="0">
                <a:solidFill>
                  <a:srgbClr val="000000"/>
                </a:solidFill>
              </a:rPr>
              <a:pPr>
                <a:defRPr/>
              </a:pPr>
              <a:t>2021/5/26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10BBD5-C21A-4F4C-BBFE-AFE4A63AC695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402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/>
          </p:nvPr>
        </p:nvSpPr>
        <p:spPr>
          <a:xfrm>
            <a:off x="495302" y="274650"/>
            <a:ext cx="8915400" cy="585152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000ED1-9382-4D47-B6CB-C25C181548FC}" type="datetime1">
              <a:rPr lang="ja-JP" altLang="en-US" smtClean="0">
                <a:solidFill>
                  <a:srgbClr val="000000"/>
                </a:solidFill>
              </a:rPr>
              <a:t>2021/5/26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BD97E-8639-4917-A945-F4E4B416D1BC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03177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/>
          </p:nvPr>
        </p:nvSpPr>
        <p:spPr>
          <a:xfrm>
            <a:off x="495302" y="274650"/>
            <a:ext cx="8915400" cy="585152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000ED1-9382-4D47-B6CB-C25C181548FC}" type="datetime1">
              <a:rPr lang="ja-JP" altLang="en-US" smtClean="0">
                <a:solidFill>
                  <a:srgbClr val="000000"/>
                </a:solidFill>
              </a:rPr>
              <a:pPr>
                <a:defRPr/>
              </a:pPr>
              <a:t>2021/5/26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BD97E-8639-4917-A945-F4E4B416D1BC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8641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1" y="2130452"/>
            <a:ext cx="84201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3" y="3886204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1597" indent="0" algn="ctr">
              <a:buNone/>
              <a:defRPr/>
            </a:lvl2pPr>
            <a:lvl3pPr marL="903196" indent="0" algn="ctr">
              <a:buNone/>
              <a:defRPr/>
            </a:lvl3pPr>
            <a:lvl4pPr marL="1354792" indent="0" algn="ctr">
              <a:buNone/>
              <a:defRPr/>
            </a:lvl4pPr>
            <a:lvl5pPr marL="1806391" indent="0" algn="ctr">
              <a:buNone/>
              <a:defRPr/>
            </a:lvl5pPr>
            <a:lvl6pPr marL="2257987" indent="0" algn="ctr">
              <a:buNone/>
              <a:defRPr/>
            </a:lvl6pPr>
            <a:lvl7pPr marL="2709587" indent="0" algn="ctr">
              <a:buNone/>
              <a:defRPr/>
            </a:lvl7pPr>
            <a:lvl8pPr marL="3161184" indent="0" algn="ctr">
              <a:buNone/>
              <a:defRPr/>
            </a:lvl8pPr>
            <a:lvl9pPr marL="3612782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19979D-BF87-4B1D-8746-1BC81CCD291C}" type="datetime1">
              <a:rPr lang="ja-JP" altLang="en-US" smtClean="0">
                <a:solidFill>
                  <a:srgbClr val="000000"/>
                </a:solidFill>
              </a:rPr>
              <a:t>2021/5/26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13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85B414-A706-40A1-842B-5905057916A5}" type="datetime1">
              <a:rPr lang="ja-JP" altLang="en-US" smtClean="0">
                <a:solidFill>
                  <a:srgbClr val="000000"/>
                </a:solidFill>
              </a:rPr>
              <a:t>2021/5/26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A4391-E613-4D97-A30A-A14169FBC5EC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9965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507" y="4406907"/>
            <a:ext cx="8420100" cy="1362076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82507" y="2906722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1597" indent="0">
              <a:buNone/>
              <a:defRPr sz="1700"/>
            </a:lvl2pPr>
            <a:lvl3pPr marL="903196" indent="0">
              <a:buNone/>
              <a:defRPr sz="1600"/>
            </a:lvl3pPr>
            <a:lvl4pPr marL="1354792" indent="0">
              <a:buNone/>
              <a:defRPr sz="1400"/>
            </a:lvl4pPr>
            <a:lvl5pPr marL="1806391" indent="0">
              <a:buNone/>
              <a:defRPr sz="1400"/>
            </a:lvl5pPr>
            <a:lvl6pPr marL="2257987" indent="0">
              <a:buNone/>
              <a:defRPr sz="1400"/>
            </a:lvl6pPr>
            <a:lvl7pPr marL="2709587" indent="0">
              <a:buNone/>
              <a:defRPr sz="1400"/>
            </a:lvl7pPr>
            <a:lvl8pPr marL="3161184" indent="0">
              <a:buNone/>
              <a:defRPr sz="1400"/>
            </a:lvl8pPr>
            <a:lvl9pPr marL="3612782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E7AC5E-BABD-41AF-8D47-9F9F89F65626}" type="datetime1">
              <a:rPr lang="ja-JP" altLang="en-US" smtClean="0">
                <a:solidFill>
                  <a:srgbClr val="000000"/>
                </a:solidFill>
              </a:rPr>
              <a:t>2021/5/26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304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95310" y="1600206"/>
            <a:ext cx="4375149" cy="452596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035560" y="1600206"/>
            <a:ext cx="4375149" cy="452596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20FBB1-0F7E-4D60-87D1-2A69AAD7E255}" type="datetime1">
              <a:rPr lang="ja-JP" altLang="en-US" smtClean="0">
                <a:solidFill>
                  <a:srgbClr val="000000"/>
                </a:solidFill>
              </a:rPr>
              <a:t>2021/5/26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0513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1" y="1535117"/>
            <a:ext cx="4376870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1597" indent="0">
              <a:buNone/>
              <a:defRPr sz="2000" b="1"/>
            </a:lvl2pPr>
            <a:lvl3pPr marL="903196" indent="0">
              <a:buNone/>
              <a:defRPr sz="1700" b="1"/>
            </a:lvl3pPr>
            <a:lvl4pPr marL="1354792" indent="0">
              <a:buNone/>
              <a:defRPr sz="1600" b="1"/>
            </a:lvl4pPr>
            <a:lvl5pPr marL="1806391" indent="0">
              <a:buNone/>
              <a:defRPr sz="1600" b="1"/>
            </a:lvl5pPr>
            <a:lvl6pPr marL="2257987" indent="0">
              <a:buNone/>
              <a:defRPr sz="1600" b="1"/>
            </a:lvl6pPr>
            <a:lvl7pPr marL="2709587" indent="0">
              <a:buNone/>
              <a:defRPr sz="1600" b="1"/>
            </a:lvl7pPr>
            <a:lvl8pPr marL="3161184" indent="0">
              <a:buNone/>
              <a:defRPr sz="1600" b="1"/>
            </a:lvl8pPr>
            <a:lvl9pPr marL="3612782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95301" y="2174876"/>
            <a:ext cx="4376870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032120" y="1535117"/>
            <a:ext cx="4378591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1597" indent="0">
              <a:buNone/>
              <a:defRPr sz="2000" b="1"/>
            </a:lvl2pPr>
            <a:lvl3pPr marL="903196" indent="0">
              <a:buNone/>
              <a:defRPr sz="1700" b="1"/>
            </a:lvl3pPr>
            <a:lvl4pPr marL="1354792" indent="0">
              <a:buNone/>
              <a:defRPr sz="1600" b="1"/>
            </a:lvl4pPr>
            <a:lvl5pPr marL="1806391" indent="0">
              <a:buNone/>
              <a:defRPr sz="1600" b="1"/>
            </a:lvl5pPr>
            <a:lvl6pPr marL="2257987" indent="0">
              <a:buNone/>
              <a:defRPr sz="1600" b="1"/>
            </a:lvl6pPr>
            <a:lvl7pPr marL="2709587" indent="0">
              <a:buNone/>
              <a:defRPr sz="1600" b="1"/>
            </a:lvl7pPr>
            <a:lvl8pPr marL="3161184" indent="0">
              <a:buNone/>
              <a:defRPr sz="1600" b="1"/>
            </a:lvl8pPr>
            <a:lvl9pPr marL="3612782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032120" y="2174876"/>
            <a:ext cx="4378591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AA743-A798-4946-9676-3DCDECF63043}" type="datetime1">
              <a:rPr lang="ja-JP" altLang="en-US" smtClean="0">
                <a:solidFill>
                  <a:srgbClr val="000000"/>
                </a:solidFill>
              </a:rPr>
              <a:t>2021/5/26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8219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246EF4-1F0D-4EB5-8D65-3628C7DCBF0F}" type="datetime1">
              <a:rPr lang="ja-JP" altLang="en-US" smtClean="0">
                <a:solidFill>
                  <a:srgbClr val="000000"/>
                </a:solidFill>
              </a:rPr>
              <a:t>2021/5/26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4928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33C093-5271-4A5A-8D7E-BFF1C95EBFDD}" type="datetime1">
              <a:rPr lang="ja-JP" altLang="en-US" smtClean="0">
                <a:solidFill>
                  <a:srgbClr val="000000"/>
                </a:solidFill>
              </a:rPr>
              <a:t>2021/5/26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662F67-405B-46DE-B2EB-EB2FE921C6BD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969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00574B-DA4C-4317-9F36-7EC6DC23D9A3}" type="datetime1">
              <a:rPr lang="ja-JP" altLang="en-US" smtClean="0">
                <a:solidFill>
                  <a:srgbClr val="000000"/>
                </a:solidFill>
              </a:rPr>
              <a:t>2021/5/26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5872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2" y="273052"/>
            <a:ext cx="325900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72974" y="273059"/>
            <a:ext cx="5537729" cy="5853113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95302" y="1435105"/>
            <a:ext cx="3259007" cy="4691064"/>
          </a:xfrm>
        </p:spPr>
        <p:txBody>
          <a:bodyPr/>
          <a:lstStyle>
            <a:lvl1pPr marL="0" indent="0">
              <a:buNone/>
              <a:defRPr sz="1400"/>
            </a:lvl1pPr>
            <a:lvl2pPr marL="451597" indent="0">
              <a:buNone/>
              <a:defRPr sz="1200"/>
            </a:lvl2pPr>
            <a:lvl3pPr marL="903196" indent="0">
              <a:buNone/>
              <a:defRPr sz="1100"/>
            </a:lvl3pPr>
            <a:lvl4pPr marL="1354792" indent="0">
              <a:buNone/>
              <a:defRPr sz="900"/>
            </a:lvl4pPr>
            <a:lvl5pPr marL="1806391" indent="0">
              <a:buNone/>
              <a:defRPr sz="900"/>
            </a:lvl5pPr>
            <a:lvl6pPr marL="2257987" indent="0">
              <a:buNone/>
              <a:defRPr sz="900"/>
            </a:lvl6pPr>
            <a:lvl7pPr marL="2709587" indent="0">
              <a:buNone/>
              <a:defRPr sz="900"/>
            </a:lvl7pPr>
            <a:lvl8pPr marL="3161184" indent="0">
              <a:buNone/>
              <a:defRPr sz="900"/>
            </a:lvl8pPr>
            <a:lvl9pPr marL="3612782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88F41-C8A2-4C3E-A096-EDFA304F8FEE}" type="datetime1">
              <a:rPr lang="ja-JP" altLang="en-US" smtClean="0">
                <a:solidFill>
                  <a:srgbClr val="000000"/>
                </a:solidFill>
              </a:rPr>
              <a:t>2021/5/26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7834D-5E99-4CB8-A3BB-A82198417DA2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1145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646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941646" y="612775"/>
            <a:ext cx="5943600" cy="4114800"/>
          </a:xfrm>
        </p:spPr>
        <p:txBody>
          <a:bodyPr/>
          <a:lstStyle>
            <a:lvl1pPr marL="0" indent="0">
              <a:buNone/>
              <a:defRPr sz="3100"/>
            </a:lvl1pPr>
            <a:lvl2pPr marL="451597" indent="0">
              <a:buNone/>
              <a:defRPr sz="2700"/>
            </a:lvl2pPr>
            <a:lvl3pPr marL="903196" indent="0">
              <a:buNone/>
              <a:defRPr sz="2300"/>
            </a:lvl3pPr>
            <a:lvl4pPr marL="1354792" indent="0">
              <a:buNone/>
              <a:defRPr sz="2000"/>
            </a:lvl4pPr>
            <a:lvl5pPr marL="1806391" indent="0">
              <a:buNone/>
              <a:defRPr sz="2000"/>
            </a:lvl5pPr>
            <a:lvl6pPr marL="2257987" indent="0">
              <a:buNone/>
              <a:defRPr sz="2000"/>
            </a:lvl6pPr>
            <a:lvl7pPr marL="2709587" indent="0">
              <a:buNone/>
              <a:defRPr sz="2000"/>
            </a:lvl7pPr>
            <a:lvl8pPr marL="3161184" indent="0">
              <a:buNone/>
              <a:defRPr sz="2000"/>
            </a:lvl8pPr>
            <a:lvl9pPr marL="3612782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アイコンをクリックして図を追加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941646" y="5367339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1597" indent="0">
              <a:buNone/>
              <a:defRPr sz="1200"/>
            </a:lvl2pPr>
            <a:lvl3pPr marL="903196" indent="0">
              <a:buNone/>
              <a:defRPr sz="1100"/>
            </a:lvl3pPr>
            <a:lvl4pPr marL="1354792" indent="0">
              <a:buNone/>
              <a:defRPr sz="900"/>
            </a:lvl4pPr>
            <a:lvl5pPr marL="1806391" indent="0">
              <a:buNone/>
              <a:defRPr sz="900"/>
            </a:lvl5pPr>
            <a:lvl6pPr marL="2257987" indent="0">
              <a:buNone/>
              <a:defRPr sz="900"/>
            </a:lvl6pPr>
            <a:lvl7pPr marL="2709587" indent="0">
              <a:buNone/>
              <a:defRPr sz="900"/>
            </a:lvl7pPr>
            <a:lvl8pPr marL="3161184" indent="0">
              <a:buNone/>
              <a:defRPr sz="900"/>
            </a:lvl8pPr>
            <a:lvl9pPr marL="3612782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E0790-DA30-4F14-985F-1EF53EFC68D6}" type="datetime1">
              <a:rPr lang="ja-JP" altLang="en-US" smtClean="0">
                <a:solidFill>
                  <a:srgbClr val="000000"/>
                </a:solidFill>
              </a:rPr>
              <a:t>2021/5/26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047C5-BEE9-4697-9CC2-51CF0D27BC5B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9642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3AF5A3-808C-4887-9CC9-B533E2B571C4}" type="datetime1">
              <a:rPr lang="ja-JP" altLang="en-US" smtClean="0">
                <a:solidFill>
                  <a:srgbClr val="000000"/>
                </a:solidFill>
              </a:rPr>
              <a:t>2021/5/26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BDE2B4-FEC1-495D-8178-CDD509B2EE65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965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52" y="274650"/>
            <a:ext cx="222885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95300" y="274650"/>
            <a:ext cx="652145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25A2DE-4EBF-4500-960D-99143C4B7E5A}" type="datetime1">
              <a:rPr lang="ja-JP" altLang="en-US" smtClean="0">
                <a:solidFill>
                  <a:srgbClr val="000000"/>
                </a:solidFill>
              </a:rPr>
              <a:t>2021/5/26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10BBD5-C21A-4F4C-BBFE-AFE4A63AC695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2171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/>
          </p:nvPr>
        </p:nvSpPr>
        <p:spPr>
          <a:xfrm>
            <a:off x="495302" y="274650"/>
            <a:ext cx="8915400" cy="585152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C251F-E754-4675-9C30-7775424DC9CA}" type="datetime1">
              <a:rPr lang="ja-JP" altLang="en-US" smtClean="0">
                <a:solidFill>
                  <a:srgbClr val="000000"/>
                </a:solidFill>
              </a:rPr>
              <a:t>2021/5/26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BD97E-8639-4917-A945-F4E4B416D1BC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0231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1" y="2130452"/>
            <a:ext cx="84201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3" y="3886204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1597" indent="0" algn="ctr">
              <a:buNone/>
              <a:defRPr/>
            </a:lvl2pPr>
            <a:lvl3pPr marL="903196" indent="0" algn="ctr">
              <a:buNone/>
              <a:defRPr/>
            </a:lvl3pPr>
            <a:lvl4pPr marL="1354792" indent="0" algn="ctr">
              <a:buNone/>
              <a:defRPr/>
            </a:lvl4pPr>
            <a:lvl5pPr marL="1806391" indent="0" algn="ctr">
              <a:buNone/>
              <a:defRPr/>
            </a:lvl5pPr>
            <a:lvl6pPr marL="2257987" indent="0" algn="ctr">
              <a:buNone/>
              <a:defRPr/>
            </a:lvl6pPr>
            <a:lvl7pPr marL="2709587" indent="0" algn="ctr">
              <a:buNone/>
              <a:defRPr/>
            </a:lvl7pPr>
            <a:lvl8pPr marL="3161184" indent="0" algn="ctr">
              <a:buNone/>
              <a:defRPr/>
            </a:lvl8pPr>
            <a:lvl9pPr marL="3612782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4CE5FD-E832-4055-81A0-7498AD75DDCD}" type="datetime1">
              <a:rPr lang="ja-JP" altLang="en-US" smtClean="0">
                <a:solidFill>
                  <a:srgbClr val="000000"/>
                </a:solidFill>
              </a:rPr>
              <a:t>2021/5/26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1858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A2A51F-1269-49C0-8DD1-BE368027833E}" type="datetime1">
              <a:rPr lang="ja-JP" altLang="en-US" smtClean="0">
                <a:solidFill>
                  <a:srgbClr val="000000"/>
                </a:solidFill>
              </a:rPr>
              <a:t>2021/5/26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A4391-E613-4D97-A30A-A14169FBC5EC}" type="slidenum">
              <a:rPr lang="ja-JP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236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507" y="4406907"/>
            <a:ext cx="8420100" cy="1362076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82507" y="2906722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1597" indent="0">
              <a:buNone/>
              <a:defRPr sz="1700"/>
            </a:lvl2pPr>
            <a:lvl3pPr marL="903196" indent="0">
              <a:buNone/>
              <a:defRPr sz="1600"/>
            </a:lvl3pPr>
            <a:lvl4pPr marL="1354792" indent="0">
              <a:buNone/>
              <a:defRPr sz="1400"/>
            </a:lvl4pPr>
            <a:lvl5pPr marL="1806391" indent="0">
              <a:buNone/>
              <a:defRPr sz="1400"/>
            </a:lvl5pPr>
            <a:lvl6pPr marL="2257987" indent="0">
              <a:buNone/>
              <a:defRPr sz="1400"/>
            </a:lvl6pPr>
            <a:lvl7pPr marL="2709587" indent="0">
              <a:buNone/>
              <a:defRPr sz="1400"/>
            </a:lvl7pPr>
            <a:lvl8pPr marL="3161184" indent="0">
              <a:buNone/>
              <a:defRPr sz="1400"/>
            </a:lvl8pPr>
            <a:lvl9pPr marL="3612782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2E6EA9-424B-496E-A92B-5FEBFB3ECCB3}" type="datetime1">
              <a:rPr lang="ja-JP" altLang="en-US" smtClean="0">
                <a:solidFill>
                  <a:srgbClr val="000000"/>
                </a:solidFill>
              </a:rPr>
              <a:t>2021/5/26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F3EC3-835B-4FB2-9107-1F837C981491}" type="slidenum">
              <a:rPr lang="ja-JP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677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95310" y="1600206"/>
            <a:ext cx="4375149" cy="452596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035560" y="1600206"/>
            <a:ext cx="4375149" cy="452596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6077A-9042-4062-BF5C-E995859FAFAA}" type="datetime1">
              <a:rPr lang="ja-JP" altLang="en-US" smtClean="0">
                <a:solidFill>
                  <a:srgbClr val="000000"/>
                </a:solidFill>
              </a:rPr>
              <a:t>2021/5/26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5F6A6C-C49B-4122-B913-FDE73B07760B}" type="slidenum">
              <a:rPr lang="ja-JP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283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1" y="1535117"/>
            <a:ext cx="4376870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1597" indent="0">
              <a:buNone/>
              <a:defRPr sz="2000" b="1"/>
            </a:lvl2pPr>
            <a:lvl3pPr marL="903196" indent="0">
              <a:buNone/>
              <a:defRPr sz="1700" b="1"/>
            </a:lvl3pPr>
            <a:lvl4pPr marL="1354792" indent="0">
              <a:buNone/>
              <a:defRPr sz="1600" b="1"/>
            </a:lvl4pPr>
            <a:lvl5pPr marL="1806391" indent="0">
              <a:buNone/>
              <a:defRPr sz="1600" b="1"/>
            </a:lvl5pPr>
            <a:lvl6pPr marL="2257987" indent="0">
              <a:buNone/>
              <a:defRPr sz="1600" b="1"/>
            </a:lvl6pPr>
            <a:lvl7pPr marL="2709587" indent="0">
              <a:buNone/>
              <a:defRPr sz="1600" b="1"/>
            </a:lvl7pPr>
            <a:lvl8pPr marL="3161184" indent="0">
              <a:buNone/>
              <a:defRPr sz="1600" b="1"/>
            </a:lvl8pPr>
            <a:lvl9pPr marL="3612782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95301" y="2174876"/>
            <a:ext cx="4376870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032120" y="1535117"/>
            <a:ext cx="4378591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1597" indent="0">
              <a:buNone/>
              <a:defRPr sz="2000" b="1"/>
            </a:lvl2pPr>
            <a:lvl3pPr marL="903196" indent="0">
              <a:buNone/>
              <a:defRPr sz="1700" b="1"/>
            </a:lvl3pPr>
            <a:lvl4pPr marL="1354792" indent="0">
              <a:buNone/>
              <a:defRPr sz="1600" b="1"/>
            </a:lvl4pPr>
            <a:lvl5pPr marL="1806391" indent="0">
              <a:buNone/>
              <a:defRPr sz="1600" b="1"/>
            </a:lvl5pPr>
            <a:lvl6pPr marL="2257987" indent="0">
              <a:buNone/>
              <a:defRPr sz="1600" b="1"/>
            </a:lvl6pPr>
            <a:lvl7pPr marL="2709587" indent="0">
              <a:buNone/>
              <a:defRPr sz="1600" b="1"/>
            </a:lvl7pPr>
            <a:lvl8pPr marL="3161184" indent="0">
              <a:buNone/>
              <a:defRPr sz="1600" b="1"/>
            </a:lvl8pPr>
            <a:lvl9pPr marL="3612782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032120" y="2174876"/>
            <a:ext cx="4378591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957F57-DE93-4DAF-A0C5-DF9F113DCA53}" type="datetime1">
              <a:rPr lang="ja-JP" altLang="en-US" smtClean="0">
                <a:solidFill>
                  <a:srgbClr val="000000"/>
                </a:solidFill>
              </a:rPr>
              <a:t>2021/5/26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D6F65-F4FB-4BF2-9127-C76EC8894A8A}" type="slidenum">
              <a:rPr lang="ja-JP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001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507" y="4406907"/>
            <a:ext cx="8420100" cy="1362076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82507" y="2906722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1597" indent="0">
              <a:buNone/>
              <a:defRPr sz="1700"/>
            </a:lvl2pPr>
            <a:lvl3pPr marL="903196" indent="0">
              <a:buNone/>
              <a:defRPr sz="1600"/>
            </a:lvl3pPr>
            <a:lvl4pPr marL="1354792" indent="0">
              <a:buNone/>
              <a:defRPr sz="1400"/>
            </a:lvl4pPr>
            <a:lvl5pPr marL="1806391" indent="0">
              <a:buNone/>
              <a:defRPr sz="1400"/>
            </a:lvl5pPr>
            <a:lvl6pPr marL="2257987" indent="0">
              <a:buNone/>
              <a:defRPr sz="1400"/>
            </a:lvl6pPr>
            <a:lvl7pPr marL="2709587" indent="0">
              <a:buNone/>
              <a:defRPr sz="1400"/>
            </a:lvl7pPr>
            <a:lvl8pPr marL="3161184" indent="0">
              <a:buNone/>
              <a:defRPr sz="1400"/>
            </a:lvl8pPr>
            <a:lvl9pPr marL="3612782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9C3C4E-323C-4324-B7E2-85B9115DC996}" type="datetime1">
              <a:rPr lang="ja-JP" altLang="en-US" smtClean="0">
                <a:solidFill>
                  <a:srgbClr val="000000"/>
                </a:solidFill>
              </a:rPr>
              <a:t>2021/5/26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F3EC3-835B-4FB2-9107-1F837C981491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2360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600985-7EF4-4811-A4EE-2249D8FB1EAD}" type="datetime1">
              <a:rPr lang="ja-JP" altLang="en-US" smtClean="0">
                <a:solidFill>
                  <a:srgbClr val="000000"/>
                </a:solidFill>
              </a:rPr>
              <a:t>2021/5/26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9AA7A4-EA76-46D7-9CDA-54F54AE05AEB}" type="slidenum">
              <a:rPr lang="ja-JP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080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2FF83F-B15D-4050-9524-70D1E5C4678E}" type="datetime1">
              <a:rPr lang="ja-JP" altLang="en-US" smtClean="0">
                <a:solidFill>
                  <a:srgbClr val="000000"/>
                </a:solidFill>
              </a:rPr>
              <a:t>2021/5/26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662F67-405B-46DE-B2EB-EB2FE921C6BD}" type="slidenum">
              <a:rPr lang="ja-JP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770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2" y="273052"/>
            <a:ext cx="325900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72974" y="273059"/>
            <a:ext cx="5537729" cy="5853113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95302" y="1435105"/>
            <a:ext cx="3259007" cy="4691064"/>
          </a:xfrm>
        </p:spPr>
        <p:txBody>
          <a:bodyPr/>
          <a:lstStyle>
            <a:lvl1pPr marL="0" indent="0">
              <a:buNone/>
              <a:defRPr sz="1400"/>
            </a:lvl1pPr>
            <a:lvl2pPr marL="451597" indent="0">
              <a:buNone/>
              <a:defRPr sz="1200"/>
            </a:lvl2pPr>
            <a:lvl3pPr marL="903196" indent="0">
              <a:buNone/>
              <a:defRPr sz="1100"/>
            </a:lvl3pPr>
            <a:lvl4pPr marL="1354792" indent="0">
              <a:buNone/>
              <a:defRPr sz="900"/>
            </a:lvl4pPr>
            <a:lvl5pPr marL="1806391" indent="0">
              <a:buNone/>
              <a:defRPr sz="900"/>
            </a:lvl5pPr>
            <a:lvl6pPr marL="2257987" indent="0">
              <a:buNone/>
              <a:defRPr sz="900"/>
            </a:lvl6pPr>
            <a:lvl7pPr marL="2709587" indent="0">
              <a:buNone/>
              <a:defRPr sz="900"/>
            </a:lvl7pPr>
            <a:lvl8pPr marL="3161184" indent="0">
              <a:buNone/>
              <a:defRPr sz="900"/>
            </a:lvl8pPr>
            <a:lvl9pPr marL="3612782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3F3F02-5E0B-4312-8173-2DD905A5393F}" type="datetime1">
              <a:rPr lang="ja-JP" altLang="en-US" smtClean="0">
                <a:solidFill>
                  <a:srgbClr val="000000"/>
                </a:solidFill>
              </a:rPr>
              <a:t>2021/5/26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7834D-5E99-4CB8-A3BB-A82198417DA2}" type="slidenum">
              <a:rPr lang="ja-JP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316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646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941646" y="612775"/>
            <a:ext cx="5943600" cy="4114800"/>
          </a:xfrm>
        </p:spPr>
        <p:txBody>
          <a:bodyPr/>
          <a:lstStyle>
            <a:lvl1pPr marL="0" indent="0">
              <a:buNone/>
              <a:defRPr sz="3100"/>
            </a:lvl1pPr>
            <a:lvl2pPr marL="451597" indent="0">
              <a:buNone/>
              <a:defRPr sz="2700"/>
            </a:lvl2pPr>
            <a:lvl3pPr marL="903196" indent="0">
              <a:buNone/>
              <a:defRPr sz="2300"/>
            </a:lvl3pPr>
            <a:lvl4pPr marL="1354792" indent="0">
              <a:buNone/>
              <a:defRPr sz="2000"/>
            </a:lvl4pPr>
            <a:lvl5pPr marL="1806391" indent="0">
              <a:buNone/>
              <a:defRPr sz="2000"/>
            </a:lvl5pPr>
            <a:lvl6pPr marL="2257987" indent="0">
              <a:buNone/>
              <a:defRPr sz="2000"/>
            </a:lvl6pPr>
            <a:lvl7pPr marL="2709587" indent="0">
              <a:buNone/>
              <a:defRPr sz="2000"/>
            </a:lvl7pPr>
            <a:lvl8pPr marL="3161184" indent="0">
              <a:buNone/>
              <a:defRPr sz="2000"/>
            </a:lvl8pPr>
            <a:lvl9pPr marL="3612782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アイコンをクリックして図を追加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941646" y="5367339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1597" indent="0">
              <a:buNone/>
              <a:defRPr sz="1200"/>
            </a:lvl2pPr>
            <a:lvl3pPr marL="903196" indent="0">
              <a:buNone/>
              <a:defRPr sz="1100"/>
            </a:lvl3pPr>
            <a:lvl4pPr marL="1354792" indent="0">
              <a:buNone/>
              <a:defRPr sz="900"/>
            </a:lvl4pPr>
            <a:lvl5pPr marL="1806391" indent="0">
              <a:buNone/>
              <a:defRPr sz="900"/>
            </a:lvl5pPr>
            <a:lvl6pPr marL="2257987" indent="0">
              <a:buNone/>
              <a:defRPr sz="900"/>
            </a:lvl6pPr>
            <a:lvl7pPr marL="2709587" indent="0">
              <a:buNone/>
              <a:defRPr sz="900"/>
            </a:lvl7pPr>
            <a:lvl8pPr marL="3161184" indent="0">
              <a:buNone/>
              <a:defRPr sz="900"/>
            </a:lvl8pPr>
            <a:lvl9pPr marL="3612782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89D050-AE9D-4448-ADE7-04E8C764CEF6}" type="datetime1">
              <a:rPr lang="ja-JP" altLang="en-US" smtClean="0">
                <a:solidFill>
                  <a:srgbClr val="000000"/>
                </a:solidFill>
              </a:rPr>
              <a:t>2021/5/26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047C5-BEE9-4697-9CC2-51CF0D27BC5B}" type="slidenum">
              <a:rPr lang="ja-JP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974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D158E-F9FD-4C55-8863-38E851BB346A}" type="datetime1">
              <a:rPr lang="ja-JP" altLang="en-US" smtClean="0">
                <a:solidFill>
                  <a:srgbClr val="000000"/>
                </a:solidFill>
              </a:rPr>
              <a:t>2021/5/26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BDE2B4-FEC1-495D-8178-CDD509B2EE65}" type="slidenum">
              <a:rPr lang="ja-JP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76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52" y="274650"/>
            <a:ext cx="222885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95300" y="274650"/>
            <a:ext cx="652145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7A4CD6-49CB-4915-B343-03C0F73B549E}" type="datetime1">
              <a:rPr lang="ja-JP" altLang="en-US" smtClean="0">
                <a:solidFill>
                  <a:srgbClr val="000000"/>
                </a:solidFill>
              </a:rPr>
              <a:t>2021/5/26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10BBD5-C21A-4F4C-BBFE-AFE4A63AC695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7225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/>
          </p:nvPr>
        </p:nvSpPr>
        <p:spPr>
          <a:xfrm>
            <a:off x="495302" y="274650"/>
            <a:ext cx="8915400" cy="585152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89A57E-4B5F-4380-AB0E-0A299DC1C773}" type="datetime1">
              <a:rPr lang="ja-JP" altLang="en-US" smtClean="0">
                <a:solidFill>
                  <a:srgbClr val="000000"/>
                </a:solidFill>
              </a:rPr>
              <a:t>2021/5/26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BD97E-8639-4917-A945-F4E4B416D1BC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5521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1" y="2130452"/>
            <a:ext cx="84201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3" y="3886204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1597" indent="0" algn="ctr">
              <a:buNone/>
              <a:defRPr/>
            </a:lvl2pPr>
            <a:lvl3pPr marL="903196" indent="0" algn="ctr">
              <a:buNone/>
              <a:defRPr/>
            </a:lvl3pPr>
            <a:lvl4pPr marL="1354792" indent="0" algn="ctr">
              <a:buNone/>
              <a:defRPr/>
            </a:lvl4pPr>
            <a:lvl5pPr marL="1806391" indent="0" algn="ctr">
              <a:buNone/>
              <a:defRPr/>
            </a:lvl5pPr>
            <a:lvl6pPr marL="2257987" indent="0" algn="ctr">
              <a:buNone/>
              <a:defRPr/>
            </a:lvl6pPr>
            <a:lvl7pPr marL="2709587" indent="0" algn="ctr">
              <a:buNone/>
              <a:defRPr/>
            </a:lvl7pPr>
            <a:lvl8pPr marL="3161184" indent="0" algn="ctr">
              <a:buNone/>
              <a:defRPr/>
            </a:lvl8pPr>
            <a:lvl9pPr marL="3612782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D0E7E7-FCCD-4E04-A0F1-435A19BEA14E}" type="datetime1">
              <a:rPr lang="ja-JP" altLang="en-US" smtClean="0">
                <a:solidFill>
                  <a:srgbClr val="000000"/>
                </a:solidFill>
              </a:rPr>
              <a:t>2021/5/26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89258A-2274-4856-A2E9-8479BAB9C199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9034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AC172-74D0-441C-8C05-02060BAF00FD}" type="datetime1">
              <a:rPr lang="ja-JP" altLang="en-US" smtClean="0">
                <a:solidFill>
                  <a:srgbClr val="000000"/>
                </a:solidFill>
              </a:rPr>
              <a:t>2021/5/26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A4391-E613-4D97-A30A-A14169FBC5EC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8995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507" y="4406907"/>
            <a:ext cx="8420100" cy="1362076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82507" y="2906722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1597" indent="0">
              <a:buNone/>
              <a:defRPr sz="1700"/>
            </a:lvl2pPr>
            <a:lvl3pPr marL="903196" indent="0">
              <a:buNone/>
              <a:defRPr sz="1600"/>
            </a:lvl3pPr>
            <a:lvl4pPr marL="1354792" indent="0">
              <a:buNone/>
              <a:defRPr sz="1400"/>
            </a:lvl4pPr>
            <a:lvl5pPr marL="1806391" indent="0">
              <a:buNone/>
              <a:defRPr sz="1400"/>
            </a:lvl5pPr>
            <a:lvl6pPr marL="2257987" indent="0">
              <a:buNone/>
              <a:defRPr sz="1400"/>
            </a:lvl6pPr>
            <a:lvl7pPr marL="2709587" indent="0">
              <a:buNone/>
              <a:defRPr sz="1400"/>
            </a:lvl7pPr>
            <a:lvl8pPr marL="3161184" indent="0">
              <a:buNone/>
              <a:defRPr sz="1400"/>
            </a:lvl8pPr>
            <a:lvl9pPr marL="3612782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18541A-5DE6-4E39-8006-A8BA9FF247BC}" type="datetime1">
              <a:rPr lang="ja-JP" altLang="en-US" smtClean="0">
                <a:solidFill>
                  <a:srgbClr val="000000"/>
                </a:solidFill>
              </a:rPr>
              <a:t>2021/5/26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F3EC3-835B-4FB2-9107-1F837C981491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3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95310" y="1600206"/>
            <a:ext cx="4375149" cy="452596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035560" y="1600206"/>
            <a:ext cx="4375149" cy="452596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6F87F5-ED9F-4DE2-BFF0-7F2606E36D91}" type="datetime1">
              <a:rPr lang="ja-JP" altLang="en-US" smtClean="0">
                <a:solidFill>
                  <a:srgbClr val="000000"/>
                </a:solidFill>
              </a:rPr>
              <a:t>2021/5/26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5F6A6C-C49B-4122-B913-FDE73B07760B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1705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95310" y="1600206"/>
            <a:ext cx="4375149" cy="452596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035560" y="1600206"/>
            <a:ext cx="4375149" cy="452596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44035-923B-43DE-9FE3-22AE5C002240}" type="datetime1">
              <a:rPr lang="ja-JP" altLang="en-US" smtClean="0">
                <a:solidFill>
                  <a:srgbClr val="000000"/>
                </a:solidFill>
              </a:rPr>
              <a:t>2021/5/26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5F6A6C-C49B-4122-B913-FDE73B07760B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1098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1" y="1535117"/>
            <a:ext cx="4376870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1597" indent="0">
              <a:buNone/>
              <a:defRPr sz="2000" b="1"/>
            </a:lvl2pPr>
            <a:lvl3pPr marL="903196" indent="0">
              <a:buNone/>
              <a:defRPr sz="1700" b="1"/>
            </a:lvl3pPr>
            <a:lvl4pPr marL="1354792" indent="0">
              <a:buNone/>
              <a:defRPr sz="1600" b="1"/>
            </a:lvl4pPr>
            <a:lvl5pPr marL="1806391" indent="0">
              <a:buNone/>
              <a:defRPr sz="1600" b="1"/>
            </a:lvl5pPr>
            <a:lvl6pPr marL="2257987" indent="0">
              <a:buNone/>
              <a:defRPr sz="1600" b="1"/>
            </a:lvl6pPr>
            <a:lvl7pPr marL="2709587" indent="0">
              <a:buNone/>
              <a:defRPr sz="1600" b="1"/>
            </a:lvl7pPr>
            <a:lvl8pPr marL="3161184" indent="0">
              <a:buNone/>
              <a:defRPr sz="1600" b="1"/>
            </a:lvl8pPr>
            <a:lvl9pPr marL="3612782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95301" y="2174876"/>
            <a:ext cx="4376870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032120" y="1535117"/>
            <a:ext cx="4378591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1597" indent="0">
              <a:buNone/>
              <a:defRPr sz="2000" b="1"/>
            </a:lvl2pPr>
            <a:lvl3pPr marL="903196" indent="0">
              <a:buNone/>
              <a:defRPr sz="1700" b="1"/>
            </a:lvl3pPr>
            <a:lvl4pPr marL="1354792" indent="0">
              <a:buNone/>
              <a:defRPr sz="1600" b="1"/>
            </a:lvl4pPr>
            <a:lvl5pPr marL="1806391" indent="0">
              <a:buNone/>
              <a:defRPr sz="1600" b="1"/>
            </a:lvl5pPr>
            <a:lvl6pPr marL="2257987" indent="0">
              <a:buNone/>
              <a:defRPr sz="1600" b="1"/>
            </a:lvl6pPr>
            <a:lvl7pPr marL="2709587" indent="0">
              <a:buNone/>
              <a:defRPr sz="1600" b="1"/>
            </a:lvl7pPr>
            <a:lvl8pPr marL="3161184" indent="0">
              <a:buNone/>
              <a:defRPr sz="1600" b="1"/>
            </a:lvl8pPr>
            <a:lvl9pPr marL="3612782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032120" y="2174876"/>
            <a:ext cx="4378591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18A50-3666-4854-BAB7-6A78904B36F6}" type="datetime1">
              <a:rPr lang="ja-JP" altLang="en-US" smtClean="0">
                <a:solidFill>
                  <a:srgbClr val="000000"/>
                </a:solidFill>
              </a:rPr>
              <a:t>2021/5/26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D6F65-F4FB-4BF2-9127-C76EC8894A8A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7582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ED8143-56B5-4113-BC55-51F9235DAEF9}" type="datetime1">
              <a:rPr lang="ja-JP" altLang="en-US" smtClean="0">
                <a:solidFill>
                  <a:srgbClr val="000000"/>
                </a:solidFill>
              </a:rPr>
              <a:t>2021/5/26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9AA7A4-EA76-46D7-9CDA-54F54AE05AEB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4052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88FEF-3393-4372-8A9B-B168C25E76E1}" type="datetime1">
              <a:rPr lang="ja-JP" altLang="en-US" smtClean="0">
                <a:solidFill>
                  <a:srgbClr val="000000"/>
                </a:solidFill>
              </a:rPr>
              <a:t>2021/5/26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662F67-405B-46DE-B2EB-EB2FE921C6BD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4037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2" y="273052"/>
            <a:ext cx="325900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72974" y="273059"/>
            <a:ext cx="5537729" cy="5853113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95302" y="1435105"/>
            <a:ext cx="3259007" cy="4691064"/>
          </a:xfrm>
        </p:spPr>
        <p:txBody>
          <a:bodyPr/>
          <a:lstStyle>
            <a:lvl1pPr marL="0" indent="0">
              <a:buNone/>
              <a:defRPr sz="1400"/>
            </a:lvl1pPr>
            <a:lvl2pPr marL="451597" indent="0">
              <a:buNone/>
              <a:defRPr sz="1200"/>
            </a:lvl2pPr>
            <a:lvl3pPr marL="903196" indent="0">
              <a:buNone/>
              <a:defRPr sz="1100"/>
            </a:lvl3pPr>
            <a:lvl4pPr marL="1354792" indent="0">
              <a:buNone/>
              <a:defRPr sz="900"/>
            </a:lvl4pPr>
            <a:lvl5pPr marL="1806391" indent="0">
              <a:buNone/>
              <a:defRPr sz="900"/>
            </a:lvl5pPr>
            <a:lvl6pPr marL="2257987" indent="0">
              <a:buNone/>
              <a:defRPr sz="900"/>
            </a:lvl6pPr>
            <a:lvl7pPr marL="2709587" indent="0">
              <a:buNone/>
              <a:defRPr sz="900"/>
            </a:lvl7pPr>
            <a:lvl8pPr marL="3161184" indent="0">
              <a:buNone/>
              <a:defRPr sz="900"/>
            </a:lvl8pPr>
            <a:lvl9pPr marL="3612782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6F4F23-D0FC-407B-A338-3F848E3BAF7C}" type="datetime1">
              <a:rPr lang="ja-JP" altLang="en-US" smtClean="0">
                <a:solidFill>
                  <a:srgbClr val="000000"/>
                </a:solidFill>
              </a:rPr>
              <a:t>2021/5/26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7834D-5E99-4CB8-A3BB-A82198417DA2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9806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646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941646" y="612775"/>
            <a:ext cx="5943600" cy="4114800"/>
          </a:xfrm>
        </p:spPr>
        <p:txBody>
          <a:bodyPr/>
          <a:lstStyle>
            <a:lvl1pPr marL="0" indent="0">
              <a:buNone/>
              <a:defRPr sz="3100"/>
            </a:lvl1pPr>
            <a:lvl2pPr marL="451597" indent="0">
              <a:buNone/>
              <a:defRPr sz="2700"/>
            </a:lvl2pPr>
            <a:lvl3pPr marL="903196" indent="0">
              <a:buNone/>
              <a:defRPr sz="2300"/>
            </a:lvl3pPr>
            <a:lvl4pPr marL="1354792" indent="0">
              <a:buNone/>
              <a:defRPr sz="2000"/>
            </a:lvl4pPr>
            <a:lvl5pPr marL="1806391" indent="0">
              <a:buNone/>
              <a:defRPr sz="2000"/>
            </a:lvl5pPr>
            <a:lvl6pPr marL="2257987" indent="0">
              <a:buNone/>
              <a:defRPr sz="2000"/>
            </a:lvl6pPr>
            <a:lvl7pPr marL="2709587" indent="0">
              <a:buNone/>
              <a:defRPr sz="2000"/>
            </a:lvl7pPr>
            <a:lvl8pPr marL="3161184" indent="0">
              <a:buNone/>
              <a:defRPr sz="2000"/>
            </a:lvl8pPr>
            <a:lvl9pPr marL="3612782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アイコンをクリックして図を追加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941646" y="5367339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1597" indent="0">
              <a:buNone/>
              <a:defRPr sz="1200"/>
            </a:lvl2pPr>
            <a:lvl3pPr marL="903196" indent="0">
              <a:buNone/>
              <a:defRPr sz="1100"/>
            </a:lvl3pPr>
            <a:lvl4pPr marL="1354792" indent="0">
              <a:buNone/>
              <a:defRPr sz="900"/>
            </a:lvl4pPr>
            <a:lvl5pPr marL="1806391" indent="0">
              <a:buNone/>
              <a:defRPr sz="900"/>
            </a:lvl5pPr>
            <a:lvl6pPr marL="2257987" indent="0">
              <a:buNone/>
              <a:defRPr sz="900"/>
            </a:lvl6pPr>
            <a:lvl7pPr marL="2709587" indent="0">
              <a:buNone/>
              <a:defRPr sz="900"/>
            </a:lvl7pPr>
            <a:lvl8pPr marL="3161184" indent="0">
              <a:buNone/>
              <a:defRPr sz="900"/>
            </a:lvl8pPr>
            <a:lvl9pPr marL="3612782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7043E-D0E3-42F3-88D9-CA37ADB0ED01}" type="datetime1">
              <a:rPr lang="ja-JP" altLang="en-US" smtClean="0">
                <a:solidFill>
                  <a:srgbClr val="000000"/>
                </a:solidFill>
              </a:rPr>
              <a:t>2021/5/26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047C5-BEE9-4697-9CC2-51CF0D27BC5B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85170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CDBE7A-7A35-4747-A7DE-25D7F399B1E4}" type="datetime1">
              <a:rPr lang="ja-JP" altLang="en-US" smtClean="0">
                <a:solidFill>
                  <a:srgbClr val="000000"/>
                </a:solidFill>
              </a:rPr>
              <a:t>2021/5/26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BDE2B4-FEC1-495D-8178-CDD509B2EE65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77708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52" y="274650"/>
            <a:ext cx="222885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95300" y="274650"/>
            <a:ext cx="652145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0AF92E-FC9F-481A-8C13-64AB8F717304}" type="datetime1">
              <a:rPr lang="ja-JP" altLang="en-US" smtClean="0">
                <a:solidFill>
                  <a:srgbClr val="000000"/>
                </a:solidFill>
              </a:rPr>
              <a:t>2021/5/26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10BBD5-C21A-4F4C-BBFE-AFE4A63AC695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10478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/>
          </p:nvPr>
        </p:nvSpPr>
        <p:spPr>
          <a:xfrm>
            <a:off x="495302" y="274650"/>
            <a:ext cx="8915400" cy="585152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E82840-E0C8-4107-B324-B70824B6EE5B}" type="datetime1">
              <a:rPr lang="ja-JP" altLang="en-US" smtClean="0">
                <a:solidFill>
                  <a:srgbClr val="000000"/>
                </a:solidFill>
              </a:rPr>
              <a:t>2021/5/26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BD97E-8639-4917-A945-F4E4B416D1BC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14837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1" y="2130452"/>
            <a:ext cx="84201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3" y="3886204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1597" indent="0" algn="ctr">
              <a:buNone/>
              <a:defRPr/>
            </a:lvl2pPr>
            <a:lvl3pPr marL="903196" indent="0" algn="ctr">
              <a:buNone/>
              <a:defRPr/>
            </a:lvl3pPr>
            <a:lvl4pPr marL="1354792" indent="0" algn="ctr">
              <a:buNone/>
              <a:defRPr/>
            </a:lvl4pPr>
            <a:lvl5pPr marL="1806391" indent="0" algn="ctr">
              <a:buNone/>
              <a:defRPr/>
            </a:lvl5pPr>
            <a:lvl6pPr marL="2257987" indent="0" algn="ctr">
              <a:buNone/>
              <a:defRPr/>
            </a:lvl6pPr>
            <a:lvl7pPr marL="2709587" indent="0" algn="ctr">
              <a:buNone/>
              <a:defRPr/>
            </a:lvl7pPr>
            <a:lvl8pPr marL="3161184" indent="0" algn="ctr">
              <a:buNone/>
              <a:defRPr/>
            </a:lvl8pPr>
            <a:lvl9pPr marL="3612782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069D0-179C-4463-8B41-5009B6905B9A}" type="datetime1">
              <a:rPr lang="ja-JP" altLang="en-US" smtClean="0">
                <a:solidFill>
                  <a:srgbClr val="000000"/>
                </a:solidFill>
              </a:rPr>
              <a:t>2021/5/26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89258A-2274-4856-A2E9-8479BAB9C199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522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1" y="1535117"/>
            <a:ext cx="4376870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1597" indent="0">
              <a:buNone/>
              <a:defRPr sz="2000" b="1"/>
            </a:lvl2pPr>
            <a:lvl3pPr marL="903196" indent="0">
              <a:buNone/>
              <a:defRPr sz="1700" b="1"/>
            </a:lvl3pPr>
            <a:lvl4pPr marL="1354792" indent="0">
              <a:buNone/>
              <a:defRPr sz="1600" b="1"/>
            </a:lvl4pPr>
            <a:lvl5pPr marL="1806391" indent="0">
              <a:buNone/>
              <a:defRPr sz="1600" b="1"/>
            </a:lvl5pPr>
            <a:lvl6pPr marL="2257987" indent="0">
              <a:buNone/>
              <a:defRPr sz="1600" b="1"/>
            </a:lvl6pPr>
            <a:lvl7pPr marL="2709587" indent="0">
              <a:buNone/>
              <a:defRPr sz="1600" b="1"/>
            </a:lvl7pPr>
            <a:lvl8pPr marL="3161184" indent="0">
              <a:buNone/>
              <a:defRPr sz="1600" b="1"/>
            </a:lvl8pPr>
            <a:lvl9pPr marL="3612782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95301" y="2174876"/>
            <a:ext cx="4376870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032120" y="1535117"/>
            <a:ext cx="4378591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1597" indent="0">
              <a:buNone/>
              <a:defRPr sz="2000" b="1"/>
            </a:lvl2pPr>
            <a:lvl3pPr marL="903196" indent="0">
              <a:buNone/>
              <a:defRPr sz="1700" b="1"/>
            </a:lvl3pPr>
            <a:lvl4pPr marL="1354792" indent="0">
              <a:buNone/>
              <a:defRPr sz="1600" b="1"/>
            </a:lvl4pPr>
            <a:lvl5pPr marL="1806391" indent="0">
              <a:buNone/>
              <a:defRPr sz="1600" b="1"/>
            </a:lvl5pPr>
            <a:lvl6pPr marL="2257987" indent="0">
              <a:buNone/>
              <a:defRPr sz="1600" b="1"/>
            </a:lvl6pPr>
            <a:lvl7pPr marL="2709587" indent="0">
              <a:buNone/>
              <a:defRPr sz="1600" b="1"/>
            </a:lvl7pPr>
            <a:lvl8pPr marL="3161184" indent="0">
              <a:buNone/>
              <a:defRPr sz="1600" b="1"/>
            </a:lvl8pPr>
            <a:lvl9pPr marL="3612782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032120" y="2174876"/>
            <a:ext cx="4378591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F2D9E5-63AA-4C9A-80ED-A3CB3C913C9E}" type="datetime1">
              <a:rPr lang="ja-JP" altLang="en-US" smtClean="0">
                <a:solidFill>
                  <a:srgbClr val="000000"/>
                </a:solidFill>
              </a:rPr>
              <a:t>2021/5/26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D6F65-F4FB-4BF2-9127-C76EC8894A8A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99716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C839A6-A76F-4BAD-8640-ACD4F6D09421}" type="datetime1">
              <a:rPr lang="ja-JP" altLang="en-US" smtClean="0">
                <a:solidFill>
                  <a:srgbClr val="000000"/>
                </a:solidFill>
              </a:rPr>
              <a:t>2021/5/26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A4391-E613-4D97-A30A-A14169FBC5EC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41866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507" y="4406907"/>
            <a:ext cx="8420100" cy="1362076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82507" y="2906722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1597" indent="0">
              <a:buNone/>
              <a:defRPr sz="1700"/>
            </a:lvl2pPr>
            <a:lvl3pPr marL="903196" indent="0">
              <a:buNone/>
              <a:defRPr sz="1600"/>
            </a:lvl3pPr>
            <a:lvl4pPr marL="1354792" indent="0">
              <a:buNone/>
              <a:defRPr sz="1400"/>
            </a:lvl4pPr>
            <a:lvl5pPr marL="1806391" indent="0">
              <a:buNone/>
              <a:defRPr sz="1400"/>
            </a:lvl5pPr>
            <a:lvl6pPr marL="2257987" indent="0">
              <a:buNone/>
              <a:defRPr sz="1400"/>
            </a:lvl6pPr>
            <a:lvl7pPr marL="2709587" indent="0">
              <a:buNone/>
              <a:defRPr sz="1400"/>
            </a:lvl7pPr>
            <a:lvl8pPr marL="3161184" indent="0">
              <a:buNone/>
              <a:defRPr sz="1400"/>
            </a:lvl8pPr>
            <a:lvl9pPr marL="3612782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6DCF1C-7944-4100-BDE6-2EAAC4561E6A}" type="datetime1">
              <a:rPr lang="ja-JP" altLang="en-US" smtClean="0">
                <a:solidFill>
                  <a:srgbClr val="000000"/>
                </a:solidFill>
              </a:rPr>
              <a:t>2021/5/26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F3EC3-835B-4FB2-9107-1F837C981491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490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95310" y="1600206"/>
            <a:ext cx="4375149" cy="452596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035560" y="1600206"/>
            <a:ext cx="4375149" cy="452596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845261-61B8-416A-BA5A-668C37AAC40E}" type="datetime1">
              <a:rPr lang="ja-JP" altLang="en-US" smtClean="0">
                <a:solidFill>
                  <a:srgbClr val="000000"/>
                </a:solidFill>
              </a:rPr>
              <a:t>2021/5/26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5F6A6C-C49B-4122-B913-FDE73B07760B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8074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1" y="1535117"/>
            <a:ext cx="4376870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1597" indent="0">
              <a:buNone/>
              <a:defRPr sz="2000" b="1"/>
            </a:lvl2pPr>
            <a:lvl3pPr marL="903196" indent="0">
              <a:buNone/>
              <a:defRPr sz="1700" b="1"/>
            </a:lvl3pPr>
            <a:lvl4pPr marL="1354792" indent="0">
              <a:buNone/>
              <a:defRPr sz="1600" b="1"/>
            </a:lvl4pPr>
            <a:lvl5pPr marL="1806391" indent="0">
              <a:buNone/>
              <a:defRPr sz="1600" b="1"/>
            </a:lvl5pPr>
            <a:lvl6pPr marL="2257987" indent="0">
              <a:buNone/>
              <a:defRPr sz="1600" b="1"/>
            </a:lvl6pPr>
            <a:lvl7pPr marL="2709587" indent="0">
              <a:buNone/>
              <a:defRPr sz="1600" b="1"/>
            </a:lvl7pPr>
            <a:lvl8pPr marL="3161184" indent="0">
              <a:buNone/>
              <a:defRPr sz="1600" b="1"/>
            </a:lvl8pPr>
            <a:lvl9pPr marL="3612782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95301" y="2174876"/>
            <a:ext cx="4376870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032120" y="1535117"/>
            <a:ext cx="4378591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1597" indent="0">
              <a:buNone/>
              <a:defRPr sz="2000" b="1"/>
            </a:lvl2pPr>
            <a:lvl3pPr marL="903196" indent="0">
              <a:buNone/>
              <a:defRPr sz="1700" b="1"/>
            </a:lvl3pPr>
            <a:lvl4pPr marL="1354792" indent="0">
              <a:buNone/>
              <a:defRPr sz="1600" b="1"/>
            </a:lvl4pPr>
            <a:lvl5pPr marL="1806391" indent="0">
              <a:buNone/>
              <a:defRPr sz="1600" b="1"/>
            </a:lvl5pPr>
            <a:lvl6pPr marL="2257987" indent="0">
              <a:buNone/>
              <a:defRPr sz="1600" b="1"/>
            </a:lvl6pPr>
            <a:lvl7pPr marL="2709587" indent="0">
              <a:buNone/>
              <a:defRPr sz="1600" b="1"/>
            </a:lvl7pPr>
            <a:lvl8pPr marL="3161184" indent="0">
              <a:buNone/>
              <a:defRPr sz="1600" b="1"/>
            </a:lvl8pPr>
            <a:lvl9pPr marL="3612782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032120" y="2174876"/>
            <a:ext cx="4378591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152E3E-1749-480F-92C6-65D4B2BAB9EE}" type="datetime1">
              <a:rPr lang="ja-JP" altLang="en-US" smtClean="0">
                <a:solidFill>
                  <a:srgbClr val="000000"/>
                </a:solidFill>
              </a:rPr>
              <a:t>2021/5/26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D6F65-F4FB-4BF2-9127-C76EC8894A8A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28843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95F14E-2B37-452A-BFCA-BEA4F58D9114}" type="datetime1">
              <a:rPr lang="ja-JP" altLang="en-US" smtClean="0">
                <a:solidFill>
                  <a:srgbClr val="000000"/>
                </a:solidFill>
              </a:rPr>
              <a:t>2021/5/26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9AA7A4-EA76-46D7-9CDA-54F54AE05AEB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17205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58A3E9-2585-4750-BDBE-D9EC792E58EB}" type="datetime1">
              <a:rPr lang="ja-JP" altLang="en-US" smtClean="0">
                <a:solidFill>
                  <a:srgbClr val="000000"/>
                </a:solidFill>
              </a:rPr>
              <a:t>2021/5/26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662F67-405B-46DE-B2EB-EB2FE921C6BD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33185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2" y="273052"/>
            <a:ext cx="325900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72974" y="273059"/>
            <a:ext cx="5537729" cy="5853113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95302" y="1435105"/>
            <a:ext cx="3259007" cy="4691064"/>
          </a:xfrm>
        </p:spPr>
        <p:txBody>
          <a:bodyPr/>
          <a:lstStyle>
            <a:lvl1pPr marL="0" indent="0">
              <a:buNone/>
              <a:defRPr sz="1400"/>
            </a:lvl1pPr>
            <a:lvl2pPr marL="451597" indent="0">
              <a:buNone/>
              <a:defRPr sz="1200"/>
            </a:lvl2pPr>
            <a:lvl3pPr marL="903196" indent="0">
              <a:buNone/>
              <a:defRPr sz="1100"/>
            </a:lvl3pPr>
            <a:lvl4pPr marL="1354792" indent="0">
              <a:buNone/>
              <a:defRPr sz="900"/>
            </a:lvl4pPr>
            <a:lvl5pPr marL="1806391" indent="0">
              <a:buNone/>
              <a:defRPr sz="900"/>
            </a:lvl5pPr>
            <a:lvl6pPr marL="2257987" indent="0">
              <a:buNone/>
              <a:defRPr sz="900"/>
            </a:lvl6pPr>
            <a:lvl7pPr marL="2709587" indent="0">
              <a:buNone/>
              <a:defRPr sz="900"/>
            </a:lvl7pPr>
            <a:lvl8pPr marL="3161184" indent="0">
              <a:buNone/>
              <a:defRPr sz="900"/>
            </a:lvl8pPr>
            <a:lvl9pPr marL="3612782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50BCF-9FF5-492D-8021-B386163C4DB6}" type="datetime1">
              <a:rPr lang="ja-JP" altLang="en-US" smtClean="0">
                <a:solidFill>
                  <a:srgbClr val="000000"/>
                </a:solidFill>
              </a:rPr>
              <a:t>2021/5/26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7834D-5E99-4CB8-A3BB-A82198417DA2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04005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646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941646" y="612775"/>
            <a:ext cx="5943600" cy="4114800"/>
          </a:xfrm>
        </p:spPr>
        <p:txBody>
          <a:bodyPr/>
          <a:lstStyle>
            <a:lvl1pPr marL="0" indent="0">
              <a:buNone/>
              <a:defRPr sz="3100"/>
            </a:lvl1pPr>
            <a:lvl2pPr marL="451597" indent="0">
              <a:buNone/>
              <a:defRPr sz="2700"/>
            </a:lvl2pPr>
            <a:lvl3pPr marL="903196" indent="0">
              <a:buNone/>
              <a:defRPr sz="2300"/>
            </a:lvl3pPr>
            <a:lvl4pPr marL="1354792" indent="0">
              <a:buNone/>
              <a:defRPr sz="2000"/>
            </a:lvl4pPr>
            <a:lvl5pPr marL="1806391" indent="0">
              <a:buNone/>
              <a:defRPr sz="2000"/>
            </a:lvl5pPr>
            <a:lvl6pPr marL="2257987" indent="0">
              <a:buNone/>
              <a:defRPr sz="2000"/>
            </a:lvl6pPr>
            <a:lvl7pPr marL="2709587" indent="0">
              <a:buNone/>
              <a:defRPr sz="2000"/>
            </a:lvl7pPr>
            <a:lvl8pPr marL="3161184" indent="0">
              <a:buNone/>
              <a:defRPr sz="2000"/>
            </a:lvl8pPr>
            <a:lvl9pPr marL="3612782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アイコンをクリックして図を追加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941646" y="5367339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1597" indent="0">
              <a:buNone/>
              <a:defRPr sz="1200"/>
            </a:lvl2pPr>
            <a:lvl3pPr marL="903196" indent="0">
              <a:buNone/>
              <a:defRPr sz="1100"/>
            </a:lvl3pPr>
            <a:lvl4pPr marL="1354792" indent="0">
              <a:buNone/>
              <a:defRPr sz="900"/>
            </a:lvl4pPr>
            <a:lvl5pPr marL="1806391" indent="0">
              <a:buNone/>
              <a:defRPr sz="900"/>
            </a:lvl5pPr>
            <a:lvl6pPr marL="2257987" indent="0">
              <a:buNone/>
              <a:defRPr sz="900"/>
            </a:lvl6pPr>
            <a:lvl7pPr marL="2709587" indent="0">
              <a:buNone/>
              <a:defRPr sz="900"/>
            </a:lvl7pPr>
            <a:lvl8pPr marL="3161184" indent="0">
              <a:buNone/>
              <a:defRPr sz="900"/>
            </a:lvl8pPr>
            <a:lvl9pPr marL="3612782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FCD154-D1B8-48FE-808C-DAE103782089}" type="datetime1">
              <a:rPr lang="ja-JP" altLang="en-US" smtClean="0">
                <a:solidFill>
                  <a:srgbClr val="000000"/>
                </a:solidFill>
              </a:rPr>
              <a:t>2021/5/26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047C5-BEE9-4697-9CC2-51CF0D27BC5B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05463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832179-8D2D-494C-B0EE-60532251BE53}" type="datetime1">
              <a:rPr lang="ja-JP" altLang="en-US" smtClean="0">
                <a:solidFill>
                  <a:srgbClr val="000000"/>
                </a:solidFill>
              </a:rPr>
              <a:t>2021/5/26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BDE2B4-FEC1-495D-8178-CDD509B2EE65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08976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52" y="274650"/>
            <a:ext cx="222885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95300" y="274650"/>
            <a:ext cx="652145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CACCF7-B982-4F22-A65F-6466628ECC24}" type="datetime1">
              <a:rPr lang="ja-JP" altLang="en-US" smtClean="0">
                <a:solidFill>
                  <a:srgbClr val="000000"/>
                </a:solidFill>
              </a:rPr>
              <a:t>2021/5/26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10BBD5-C21A-4F4C-BBFE-AFE4A63AC695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045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D8D6A2-2A23-4A57-95AA-856FDDDECDEA}" type="datetime1">
              <a:rPr lang="ja-JP" altLang="en-US" smtClean="0">
                <a:solidFill>
                  <a:srgbClr val="000000"/>
                </a:solidFill>
              </a:rPr>
              <a:t>2021/5/26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9AA7A4-EA76-46D7-9CDA-54F54AE05AEB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69962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/>
          </p:nvPr>
        </p:nvSpPr>
        <p:spPr>
          <a:xfrm>
            <a:off x="495302" y="274650"/>
            <a:ext cx="8915400" cy="585152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E94B36-8E2B-48F0-865D-75E206512F09}" type="datetime1">
              <a:rPr lang="ja-JP" altLang="en-US" smtClean="0">
                <a:solidFill>
                  <a:srgbClr val="000000"/>
                </a:solidFill>
              </a:rPr>
              <a:t>2021/5/26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BD97E-8639-4917-A945-F4E4B416D1BC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08864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1" y="2130452"/>
            <a:ext cx="84201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3" y="3886204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1597" indent="0" algn="ctr">
              <a:buNone/>
              <a:defRPr/>
            </a:lvl2pPr>
            <a:lvl3pPr marL="903196" indent="0" algn="ctr">
              <a:buNone/>
              <a:defRPr/>
            </a:lvl3pPr>
            <a:lvl4pPr marL="1354792" indent="0" algn="ctr">
              <a:buNone/>
              <a:defRPr/>
            </a:lvl4pPr>
            <a:lvl5pPr marL="1806391" indent="0" algn="ctr">
              <a:buNone/>
              <a:defRPr/>
            </a:lvl5pPr>
            <a:lvl6pPr marL="2257987" indent="0" algn="ctr">
              <a:buNone/>
              <a:defRPr/>
            </a:lvl6pPr>
            <a:lvl7pPr marL="2709587" indent="0" algn="ctr">
              <a:buNone/>
              <a:defRPr/>
            </a:lvl7pPr>
            <a:lvl8pPr marL="3161184" indent="0" algn="ctr">
              <a:buNone/>
              <a:defRPr/>
            </a:lvl8pPr>
            <a:lvl9pPr marL="3612782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8F6064-6CBC-4941-8DFA-B11F7EF96E43}" type="datetime1">
              <a:rPr lang="ja-JP" altLang="en-US" smtClean="0">
                <a:solidFill>
                  <a:srgbClr val="000000"/>
                </a:solidFill>
              </a:rPr>
              <a:t>2021/5/26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89258A-2274-4856-A2E9-8479BAB9C199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38679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E614AA-2C62-47EB-A2C1-0D35F5A01786}" type="datetime1">
              <a:rPr lang="ja-JP" altLang="en-US" smtClean="0">
                <a:solidFill>
                  <a:srgbClr val="000000"/>
                </a:solidFill>
              </a:rPr>
              <a:t>2021/5/26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A4391-E613-4D97-A30A-A14169FBC5EC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90343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507" y="4406907"/>
            <a:ext cx="8420100" cy="1362076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82507" y="2906722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1597" indent="0">
              <a:buNone/>
              <a:defRPr sz="1700"/>
            </a:lvl2pPr>
            <a:lvl3pPr marL="903196" indent="0">
              <a:buNone/>
              <a:defRPr sz="1600"/>
            </a:lvl3pPr>
            <a:lvl4pPr marL="1354792" indent="0">
              <a:buNone/>
              <a:defRPr sz="1400"/>
            </a:lvl4pPr>
            <a:lvl5pPr marL="1806391" indent="0">
              <a:buNone/>
              <a:defRPr sz="1400"/>
            </a:lvl5pPr>
            <a:lvl6pPr marL="2257987" indent="0">
              <a:buNone/>
              <a:defRPr sz="1400"/>
            </a:lvl6pPr>
            <a:lvl7pPr marL="2709587" indent="0">
              <a:buNone/>
              <a:defRPr sz="1400"/>
            </a:lvl7pPr>
            <a:lvl8pPr marL="3161184" indent="0">
              <a:buNone/>
              <a:defRPr sz="1400"/>
            </a:lvl8pPr>
            <a:lvl9pPr marL="3612782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58D3D-4BA9-44C6-8F9C-87FEF0E6EEFC}" type="datetime1">
              <a:rPr lang="ja-JP" altLang="en-US" smtClean="0">
                <a:solidFill>
                  <a:srgbClr val="000000"/>
                </a:solidFill>
              </a:rPr>
              <a:t>2021/5/26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F3EC3-835B-4FB2-9107-1F837C981491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18827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95310" y="1600206"/>
            <a:ext cx="4375149" cy="452596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035560" y="1600206"/>
            <a:ext cx="4375149" cy="452596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4688B8-6541-4266-BBBB-F50BC761E047}" type="datetime1">
              <a:rPr lang="ja-JP" altLang="en-US" smtClean="0">
                <a:solidFill>
                  <a:srgbClr val="000000"/>
                </a:solidFill>
              </a:rPr>
              <a:t>2021/5/26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5F6A6C-C49B-4122-B913-FDE73B07760B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2547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1" y="1535117"/>
            <a:ext cx="4376870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1597" indent="0">
              <a:buNone/>
              <a:defRPr sz="2000" b="1"/>
            </a:lvl2pPr>
            <a:lvl3pPr marL="903196" indent="0">
              <a:buNone/>
              <a:defRPr sz="1700" b="1"/>
            </a:lvl3pPr>
            <a:lvl4pPr marL="1354792" indent="0">
              <a:buNone/>
              <a:defRPr sz="1600" b="1"/>
            </a:lvl4pPr>
            <a:lvl5pPr marL="1806391" indent="0">
              <a:buNone/>
              <a:defRPr sz="1600" b="1"/>
            </a:lvl5pPr>
            <a:lvl6pPr marL="2257987" indent="0">
              <a:buNone/>
              <a:defRPr sz="1600" b="1"/>
            </a:lvl6pPr>
            <a:lvl7pPr marL="2709587" indent="0">
              <a:buNone/>
              <a:defRPr sz="1600" b="1"/>
            </a:lvl7pPr>
            <a:lvl8pPr marL="3161184" indent="0">
              <a:buNone/>
              <a:defRPr sz="1600" b="1"/>
            </a:lvl8pPr>
            <a:lvl9pPr marL="3612782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95301" y="2174876"/>
            <a:ext cx="4376870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032120" y="1535117"/>
            <a:ext cx="4378591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1597" indent="0">
              <a:buNone/>
              <a:defRPr sz="2000" b="1"/>
            </a:lvl2pPr>
            <a:lvl3pPr marL="903196" indent="0">
              <a:buNone/>
              <a:defRPr sz="1700" b="1"/>
            </a:lvl3pPr>
            <a:lvl4pPr marL="1354792" indent="0">
              <a:buNone/>
              <a:defRPr sz="1600" b="1"/>
            </a:lvl4pPr>
            <a:lvl5pPr marL="1806391" indent="0">
              <a:buNone/>
              <a:defRPr sz="1600" b="1"/>
            </a:lvl5pPr>
            <a:lvl6pPr marL="2257987" indent="0">
              <a:buNone/>
              <a:defRPr sz="1600" b="1"/>
            </a:lvl6pPr>
            <a:lvl7pPr marL="2709587" indent="0">
              <a:buNone/>
              <a:defRPr sz="1600" b="1"/>
            </a:lvl7pPr>
            <a:lvl8pPr marL="3161184" indent="0">
              <a:buNone/>
              <a:defRPr sz="1600" b="1"/>
            </a:lvl8pPr>
            <a:lvl9pPr marL="3612782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032120" y="2174876"/>
            <a:ext cx="4378591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312654-3290-4EA9-8679-65B68B10B872}" type="datetime1">
              <a:rPr lang="ja-JP" altLang="en-US" smtClean="0">
                <a:solidFill>
                  <a:srgbClr val="000000"/>
                </a:solidFill>
              </a:rPr>
              <a:t>2021/5/26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D6F65-F4FB-4BF2-9127-C76EC8894A8A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55256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24265-C0F0-49EB-816E-0D71FD72E102}" type="datetime1">
              <a:rPr lang="ja-JP" altLang="en-US" smtClean="0">
                <a:solidFill>
                  <a:srgbClr val="000000"/>
                </a:solidFill>
              </a:rPr>
              <a:t>2021/5/26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9AA7A4-EA76-46D7-9CDA-54F54AE05AEB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22814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F7964F-A363-433C-8496-E0654BFBDE30}" type="datetime1">
              <a:rPr lang="ja-JP" altLang="en-US" smtClean="0">
                <a:solidFill>
                  <a:srgbClr val="000000"/>
                </a:solidFill>
              </a:rPr>
              <a:t>2021/5/26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662F67-405B-46DE-B2EB-EB2FE921C6BD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86501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2" y="273052"/>
            <a:ext cx="325900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72974" y="273059"/>
            <a:ext cx="5537729" cy="5853113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95302" y="1435105"/>
            <a:ext cx="3259007" cy="4691064"/>
          </a:xfrm>
        </p:spPr>
        <p:txBody>
          <a:bodyPr/>
          <a:lstStyle>
            <a:lvl1pPr marL="0" indent="0">
              <a:buNone/>
              <a:defRPr sz="1400"/>
            </a:lvl1pPr>
            <a:lvl2pPr marL="451597" indent="0">
              <a:buNone/>
              <a:defRPr sz="1200"/>
            </a:lvl2pPr>
            <a:lvl3pPr marL="903196" indent="0">
              <a:buNone/>
              <a:defRPr sz="1100"/>
            </a:lvl3pPr>
            <a:lvl4pPr marL="1354792" indent="0">
              <a:buNone/>
              <a:defRPr sz="900"/>
            </a:lvl4pPr>
            <a:lvl5pPr marL="1806391" indent="0">
              <a:buNone/>
              <a:defRPr sz="900"/>
            </a:lvl5pPr>
            <a:lvl6pPr marL="2257987" indent="0">
              <a:buNone/>
              <a:defRPr sz="900"/>
            </a:lvl6pPr>
            <a:lvl7pPr marL="2709587" indent="0">
              <a:buNone/>
              <a:defRPr sz="900"/>
            </a:lvl7pPr>
            <a:lvl8pPr marL="3161184" indent="0">
              <a:buNone/>
              <a:defRPr sz="900"/>
            </a:lvl8pPr>
            <a:lvl9pPr marL="3612782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7C2F2-EA4B-4B17-BD5E-F86452A6254D}" type="datetime1">
              <a:rPr lang="ja-JP" altLang="en-US" smtClean="0">
                <a:solidFill>
                  <a:srgbClr val="000000"/>
                </a:solidFill>
              </a:rPr>
              <a:t>2021/5/26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7834D-5E99-4CB8-A3BB-A82198417DA2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59222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646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941646" y="612775"/>
            <a:ext cx="5943600" cy="4114800"/>
          </a:xfrm>
        </p:spPr>
        <p:txBody>
          <a:bodyPr/>
          <a:lstStyle>
            <a:lvl1pPr marL="0" indent="0">
              <a:buNone/>
              <a:defRPr sz="3100"/>
            </a:lvl1pPr>
            <a:lvl2pPr marL="451597" indent="0">
              <a:buNone/>
              <a:defRPr sz="2700"/>
            </a:lvl2pPr>
            <a:lvl3pPr marL="903196" indent="0">
              <a:buNone/>
              <a:defRPr sz="2300"/>
            </a:lvl3pPr>
            <a:lvl4pPr marL="1354792" indent="0">
              <a:buNone/>
              <a:defRPr sz="2000"/>
            </a:lvl4pPr>
            <a:lvl5pPr marL="1806391" indent="0">
              <a:buNone/>
              <a:defRPr sz="2000"/>
            </a:lvl5pPr>
            <a:lvl6pPr marL="2257987" indent="0">
              <a:buNone/>
              <a:defRPr sz="2000"/>
            </a:lvl6pPr>
            <a:lvl7pPr marL="2709587" indent="0">
              <a:buNone/>
              <a:defRPr sz="2000"/>
            </a:lvl7pPr>
            <a:lvl8pPr marL="3161184" indent="0">
              <a:buNone/>
              <a:defRPr sz="2000"/>
            </a:lvl8pPr>
            <a:lvl9pPr marL="3612782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アイコンをクリックして図を追加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941646" y="5367339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1597" indent="0">
              <a:buNone/>
              <a:defRPr sz="1200"/>
            </a:lvl2pPr>
            <a:lvl3pPr marL="903196" indent="0">
              <a:buNone/>
              <a:defRPr sz="1100"/>
            </a:lvl3pPr>
            <a:lvl4pPr marL="1354792" indent="0">
              <a:buNone/>
              <a:defRPr sz="900"/>
            </a:lvl4pPr>
            <a:lvl5pPr marL="1806391" indent="0">
              <a:buNone/>
              <a:defRPr sz="900"/>
            </a:lvl5pPr>
            <a:lvl6pPr marL="2257987" indent="0">
              <a:buNone/>
              <a:defRPr sz="900"/>
            </a:lvl6pPr>
            <a:lvl7pPr marL="2709587" indent="0">
              <a:buNone/>
              <a:defRPr sz="900"/>
            </a:lvl7pPr>
            <a:lvl8pPr marL="3161184" indent="0">
              <a:buNone/>
              <a:defRPr sz="900"/>
            </a:lvl8pPr>
            <a:lvl9pPr marL="3612782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27ED8D-01AD-4CAD-B0BD-C1A9C18D9C3C}" type="datetime1">
              <a:rPr lang="ja-JP" altLang="en-US" smtClean="0">
                <a:solidFill>
                  <a:srgbClr val="000000"/>
                </a:solidFill>
              </a:rPr>
              <a:t>2021/5/26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047C5-BEE9-4697-9CC2-51CF0D27BC5B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465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4C8530-2A88-4FDE-9C87-F8D10BB106E9}" type="datetime1">
              <a:rPr lang="ja-JP" altLang="en-US" smtClean="0">
                <a:solidFill>
                  <a:srgbClr val="000000"/>
                </a:solidFill>
              </a:rPr>
              <a:t>2021/5/26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662F67-405B-46DE-B2EB-EB2FE921C6BD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10853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75128E-8E26-4A0C-98C0-1EBD8E08A812}" type="datetime1">
              <a:rPr lang="ja-JP" altLang="en-US" smtClean="0">
                <a:solidFill>
                  <a:srgbClr val="000000"/>
                </a:solidFill>
              </a:rPr>
              <a:t>2021/5/26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BDE2B4-FEC1-495D-8178-CDD509B2EE65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33553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52" y="274650"/>
            <a:ext cx="222885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95300" y="274650"/>
            <a:ext cx="652145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B1B011-9A4E-43AD-B593-9F5A77F1C11A}" type="datetime1">
              <a:rPr lang="ja-JP" altLang="en-US" smtClean="0">
                <a:solidFill>
                  <a:srgbClr val="000000"/>
                </a:solidFill>
              </a:rPr>
              <a:t>2021/5/26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10BBD5-C21A-4F4C-BBFE-AFE4A63AC695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30846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/>
          </p:nvPr>
        </p:nvSpPr>
        <p:spPr>
          <a:xfrm>
            <a:off x="495302" y="274650"/>
            <a:ext cx="8915400" cy="585152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394668-13FE-4DEC-A475-FCBFFDD5FB27}" type="datetime1">
              <a:rPr lang="ja-JP" altLang="en-US" smtClean="0">
                <a:solidFill>
                  <a:srgbClr val="000000"/>
                </a:solidFill>
              </a:rPr>
              <a:t>2021/5/26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BD97E-8639-4917-A945-F4E4B416D1BC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94528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1" y="2130452"/>
            <a:ext cx="84201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3" y="3886204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1597" indent="0" algn="ctr">
              <a:buNone/>
              <a:defRPr/>
            </a:lvl2pPr>
            <a:lvl3pPr marL="903196" indent="0" algn="ctr">
              <a:buNone/>
              <a:defRPr/>
            </a:lvl3pPr>
            <a:lvl4pPr marL="1354792" indent="0" algn="ctr">
              <a:buNone/>
              <a:defRPr/>
            </a:lvl4pPr>
            <a:lvl5pPr marL="1806391" indent="0" algn="ctr">
              <a:buNone/>
              <a:defRPr/>
            </a:lvl5pPr>
            <a:lvl6pPr marL="2257987" indent="0" algn="ctr">
              <a:buNone/>
              <a:defRPr/>
            </a:lvl6pPr>
            <a:lvl7pPr marL="2709587" indent="0" algn="ctr">
              <a:buNone/>
              <a:defRPr/>
            </a:lvl7pPr>
            <a:lvl8pPr marL="3161184" indent="0" algn="ctr">
              <a:buNone/>
              <a:defRPr/>
            </a:lvl8pPr>
            <a:lvl9pPr marL="3612782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39FE8A-F20A-406F-9D39-608F7923EC96}" type="datetime1">
              <a:rPr lang="ja-JP" altLang="en-US" smtClean="0">
                <a:solidFill>
                  <a:srgbClr val="000000"/>
                </a:solidFill>
              </a:rPr>
              <a:t>2021/5/26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89258A-2274-4856-A2E9-8479BAB9C199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36929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1B736-1647-49F6-8DDC-C8CE0054A728}" type="datetime1">
              <a:rPr lang="ja-JP" altLang="en-US" smtClean="0">
                <a:solidFill>
                  <a:srgbClr val="000000"/>
                </a:solidFill>
              </a:rPr>
              <a:t>2021/5/26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A4391-E613-4D97-A30A-A14169FBC5EC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29707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507" y="4406907"/>
            <a:ext cx="8420100" cy="1362076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82507" y="2906722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1597" indent="0">
              <a:buNone/>
              <a:defRPr sz="1700"/>
            </a:lvl2pPr>
            <a:lvl3pPr marL="903196" indent="0">
              <a:buNone/>
              <a:defRPr sz="1600"/>
            </a:lvl3pPr>
            <a:lvl4pPr marL="1354792" indent="0">
              <a:buNone/>
              <a:defRPr sz="1400"/>
            </a:lvl4pPr>
            <a:lvl5pPr marL="1806391" indent="0">
              <a:buNone/>
              <a:defRPr sz="1400"/>
            </a:lvl5pPr>
            <a:lvl6pPr marL="2257987" indent="0">
              <a:buNone/>
              <a:defRPr sz="1400"/>
            </a:lvl6pPr>
            <a:lvl7pPr marL="2709587" indent="0">
              <a:buNone/>
              <a:defRPr sz="1400"/>
            </a:lvl7pPr>
            <a:lvl8pPr marL="3161184" indent="0">
              <a:buNone/>
              <a:defRPr sz="1400"/>
            </a:lvl8pPr>
            <a:lvl9pPr marL="3612782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C7EE55-31D9-4D84-AF89-F90A6116DAB5}" type="datetime1">
              <a:rPr lang="ja-JP" altLang="en-US" smtClean="0">
                <a:solidFill>
                  <a:srgbClr val="000000"/>
                </a:solidFill>
              </a:rPr>
              <a:t>2021/5/26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F3EC3-835B-4FB2-9107-1F837C981491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30509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95310" y="1600206"/>
            <a:ext cx="4375149" cy="452596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035560" y="1600206"/>
            <a:ext cx="4375149" cy="452596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5245AE-E2DB-42D4-BFFD-A22919E22872}" type="datetime1">
              <a:rPr lang="ja-JP" altLang="en-US" smtClean="0">
                <a:solidFill>
                  <a:srgbClr val="000000"/>
                </a:solidFill>
              </a:rPr>
              <a:t>2021/5/26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5F6A6C-C49B-4122-B913-FDE73B07760B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90497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1" y="1535117"/>
            <a:ext cx="4376870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1597" indent="0">
              <a:buNone/>
              <a:defRPr sz="2000" b="1"/>
            </a:lvl2pPr>
            <a:lvl3pPr marL="903196" indent="0">
              <a:buNone/>
              <a:defRPr sz="1700" b="1"/>
            </a:lvl3pPr>
            <a:lvl4pPr marL="1354792" indent="0">
              <a:buNone/>
              <a:defRPr sz="1600" b="1"/>
            </a:lvl4pPr>
            <a:lvl5pPr marL="1806391" indent="0">
              <a:buNone/>
              <a:defRPr sz="1600" b="1"/>
            </a:lvl5pPr>
            <a:lvl6pPr marL="2257987" indent="0">
              <a:buNone/>
              <a:defRPr sz="1600" b="1"/>
            </a:lvl6pPr>
            <a:lvl7pPr marL="2709587" indent="0">
              <a:buNone/>
              <a:defRPr sz="1600" b="1"/>
            </a:lvl7pPr>
            <a:lvl8pPr marL="3161184" indent="0">
              <a:buNone/>
              <a:defRPr sz="1600" b="1"/>
            </a:lvl8pPr>
            <a:lvl9pPr marL="3612782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95301" y="2174876"/>
            <a:ext cx="4376870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032120" y="1535117"/>
            <a:ext cx="4378591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1597" indent="0">
              <a:buNone/>
              <a:defRPr sz="2000" b="1"/>
            </a:lvl2pPr>
            <a:lvl3pPr marL="903196" indent="0">
              <a:buNone/>
              <a:defRPr sz="1700" b="1"/>
            </a:lvl3pPr>
            <a:lvl4pPr marL="1354792" indent="0">
              <a:buNone/>
              <a:defRPr sz="1600" b="1"/>
            </a:lvl4pPr>
            <a:lvl5pPr marL="1806391" indent="0">
              <a:buNone/>
              <a:defRPr sz="1600" b="1"/>
            </a:lvl5pPr>
            <a:lvl6pPr marL="2257987" indent="0">
              <a:buNone/>
              <a:defRPr sz="1600" b="1"/>
            </a:lvl6pPr>
            <a:lvl7pPr marL="2709587" indent="0">
              <a:buNone/>
              <a:defRPr sz="1600" b="1"/>
            </a:lvl7pPr>
            <a:lvl8pPr marL="3161184" indent="0">
              <a:buNone/>
              <a:defRPr sz="1600" b="1"/>
            </a:lvl8pPr>
            <a:lvl9pPr marL="3612782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032120" y="2174876"/>
            <a:ext cx="4378591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26F1B6-DD68-420A-820C-66AB87334D5F}" type="datetime1">
              <a:rPr lang="ja-JP" altLang="en-US" smtClean="0">
                <a:solidFill>
                  <a:srgbClr val="000000"/>
                </a:solidFill>
              </a:rPr>
              <a:t>2021/5/26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D6F65-F4FB-4BF2-9127-C76EC8894A8A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23261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907EE-AB8B-4249-B35E-312007412339}" type="datetime1">
              <a:rPr lang="ja-JP" altLang="en-US" smtClean="0">
                <a:solidFill>
                  <a:srgbClr val="000000"/>
                </a:solidFill>
              </a:rPr>
              <a:t>2021/5/26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9AA7A4-EA76-46D7-9CDA-54F54AE05AEB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29379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96204C-2B93-4849-A232-44AE777BF898}" type="datetime1">
              <a:rPr lang="ja-JP" altLang="en-US" smtClean="0">
                <a:solidFill>
                  <a:srgbClr val="000000"/>
                </a:solidFill>
              </a:rPr>
              <a:t>2021/5/26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662F67-405B-46DE-B2EB-EB2FE921C6BD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978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2" y="273052"/>
            <a:ext cx="325900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72974" y="273059"/>
            <a:ext cx="5537729" cy="5853113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95302" y="1435105"/>
            <a:ext cx="3259007" cy="4691064"/>
          </a:xfrm>
        </p:spPr>
        <p:txBody>
          <a:bodyPr/>
          <a:lstStyle>
            <a:lvl1pPr marL="0" indent="0">
              <a:buNone/>
              <a:defRPr sz="1400"/>
            </a:lvl1pPr>
            <a:lvl2pPr marL="451597" indent="0">
              <a:buNone/>
              <a:defRPr sz="1200"/>
            </a:lvl2pPr>
            <a:lvl3pPr marL="903196" indent="0">
              <a:buNone/>
              <a:defRPr sz="1100"/>
            </a:lvl3pPr>
            <a:lvl4pPr marL="1354792" indent="0">
              <a:buNone/>
              <a:defRPr sz="900"/>
            </a:lvl4pPr>
            <a:lvl5pPr marL="1806391" indent="0">
              <a:buNone/>
              <a:defRPr sz="900"/>
            </a:lvl5pPr>
            <a:lvl6pPr marL="2257987" indent="0">
              <a:buNone/>
              <a:defRPr sz="900"/>
            </a:lvl6pPr>
            <a:lvl7pPr marL="2709587" indent="0">
              <a:buNone/>
              <a:defRPr sz="900"/>
            </a:lvl7pPr>
            <a:lvl8pPr marL="3161184" indent="0">
              <a:buNone/>
              <a:defRPr sz="900"/>
            </a:lvl8pPr>
            <a:lvl9pPr marL="3612782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F2645-121E-4427-BF5A-C2D095F9AA14}" type="datetime1">
              <a:rPr lang="ja-JP" altLang="en-US" smtClean="0">
                <a:solidFill>
                  <a:srgbClr val="000000"/>
                </a:solidFill>
              </a:rPr>
              <a:t>2021/5/26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48703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2" y="273052"/>
            <a:ext cx="325900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72974" y="273059"/>
            <a:ext cx="5537729" cy="5853113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95302" y="1435105"/>
            <a:ext cx="3259007" cy="4691064"/>
          </a:xfrm>
        </p:spPr>
        <p:txBody>
          <a:bodyPr/>
          <a:lstStyle>
            <a:lvl1pPr marL="0" indent="0">
              <a:buNone/>
              <a:defRPr sz="1400"/>
            </a:lvl1pPr>
            <a:lvl2pPr marL="451597" indent="0">
              <a:buNone/>
              <a:defRPr sz="1200"/>
            </a:lvl2pPr>
            <a:lvl3pPr marL="903196" indent="0">
              <a:buNone/>
              <a:defRPr sz="1100"/>
            </a:lvl3pPr>
            <a:lvl4pPr marL="1354792" indent="0">
              <a:buNone/>
              <a:defRPr sz="900"/>
            </a:lvl4pPr>
            <a:lvl5pPr marL="1806391" indent="0">
              <a:buNone/>
              <a:defRPr sz="900"/>
            </a:lvl5pPr>
            <a:lvl6pPr marL="2257987" indent="0">
              <a:buNone/>
              <a:defRPr sz="900"/>
            </a:lvl6pPr>
            <a:lvl7pPr marL="2709587" indent="0">
              <a:buNone/>
              <a:defRPr sz="900"/>
            </a:lvl7pPr>
            <a:lvl8pPr marL="3161184" indent="0">
              <a:buNone/>
              <a:defRPr sz="900"/>
            </a:lvl8pPr>
            <a:lvl9pPr marL="3612782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9C14DD-88FA-497A-85AB-EA42013E6EE3}" type="datetime1">
              <a:rPr lang="ja-JP" altLang="en-US" smtClean="0">
                <a:solidFill>
                  <a:srgbClr val="000000"/>
                </a:solidFill>
              </a:rPr>
              <a:t>2021/5/26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7834D-5E99-4CB8-A3BB-A82198417DA2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51728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646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941646" y="612775"/>
            <a:ext cx="5943600" cy="4114800"/>
          </a:xfrm>
        </p:spPr>
        <p:txBody>
          <a:bodyPr/>
          <a:lstStyle>
            <a:lvl1pPr marL="0" indent="0">
              <a:buNone/>
              <a:defRPr sz="3100"/>
            </a:lvl1pPr>
            <a:lvl2pPr marL="451597" indent="0">
              <a:buNone/>
              <a:defRPr sz="2700"/>
            </a:lvl2pPr>
            <a:lvl3pPr marL="903196" indent="0">
              <a:buNone/>
              <a:defRPr sz="2300"/>
            </a:lvl3pPr>
            <a:lvl4pPr marL="1354792" indent="0">
              <a:buNone/>
              <a:defRPr sz="2000"/>
            </a:lvl4pPr>
            <a:lvl5pPr marL="1806391" indent="0">
              <a:buNone/>
              <a:defRPr sz="2000"/>
            </a:lvl5pPr>
            <a:lvl6pPr marL="2257987" indent="0">
              <a:buNone/>
              <a:defRPr sz="2000"/>
            </a:lvl6pPr>
            <a:lvl7pPr marL="2709587" indent="0">
              <a:buNone/>
              <a:defRPr sz="2000"/>
            </a:lvl7pPr>
            <a:lvl8pPr marL="3161184" indent="0">
              <a:buNone/>
              <a:defRPr sz="2000"/>
            </a:lvl8pPr>
            <a:lvl9pPr marL="3612782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アイコンをクリックして図を追加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941646" y="5367339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1597" indent="0">
              <a:buNone/>
              <a:defRPr sz="1200"/>
            </a:lvl2pPr>
            <a:lvl3pPr marL="903196" indent="0">
              <a:buNone/>
              <a:defRPr sz="1100"/>
            </a:lvl3pPr>
            <a:lvl4pPr marL="1354792" indent="0">
              <a:buNone/>
              <a:defRPr sz="900"/>
            </a:lvl4pPr>
            <a:lvl5pPr marL="1806391" indent="0">
              <a:buNone/>
              <a:defRPr sz="900"/>
            </a:lvl5pPr>
            <a:lvl6pPr marL="2257987" indent="0">
              <a:buNone/>
              <a:defRPr sz="900"/>
            </a:lvl6pPr>
            <a:lvl7pPr marL="2709587" indent="0">
              <a:buNone/>
              <a:defRPr sz="900"/>
            </a:lvl7pPr>
            <a:lvl8pPr marL="3161184" indent="0">
              <a:buNone/>
              <a:defRPr sz="900"/>
            </a:lvl8pPr>
            <a:lvl9pPr marL="3612782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5BC6BB-E40C-44FB-BC47-A86B7E766C28}" type="datetime1">
              <a:rPr lang="ja-JP" altLang="en-US" smtClean="0">
                <a:solidFill>
                  <a:srgbClr val="000000"/>
                </a:solidFill>
              </a:rPr>
              <a:t>2021/5/26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047C5-BEE9-4697-9CC2-51CF0D27BC5B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93791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52B7C8-F198-494A-BCAA-CAA159551B5C}" type="datetime1">
              <a:rPr lang="ja-JP" altLang="en-US" smtClean="0">
                <a:solidFill>
                  <a:srgbClr val="000000"/>
                </a:solidFill>
              </a:rPr>
              <a:t>2021/5/26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BDE2B4-FEC1-495D-8178-CDD509B2EE65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42468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52" y="274650"/>
            <a:ext cx="222885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95300" y="274650"/>
            <a:ext cx="652145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188EE-F470-4A57-9726-0F966F0076AF}" type="datetime1">
              <a:rPr lang="ja-JP" altLang="en-US" smtClean="0">
                <a:solidFill>
                  <a:srgbClr val="000000"/>
                </a:solidFill>
              </a:rPr>
              <a:t>2021/5/26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10BBD5-C21A-4F4C-BBFE-AFE4A63AC695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06449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/>
          </p:nvPr>
        </p:nvSpPr>
        <p:spPr>
          <a:xfrm>
            <a:off x="495302" y="274650"/>
            <a:ext cx="8915400" cy="585152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441944-E231-4185-A158-FC25B64B008C}" type="datetime1">
              <a:rPr lang="ja-JP" altLang="en-US" smtClean="0">
                <a:solidFill>
                  <a:srgbClr val="000000"/>
                </a:solidFill>
              </a:rPr>
              <a:t>2021/5/26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BD97E-8639-4917-A945-F4E4B416D1BC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85368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1" y="2130452"/>
            <a:ext cx="84201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3" y="3886204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1597" indent="0" algn="ctr">
              <a:buNone/>
              <a:defRPr/>
            </a:lvl2pPr>
            <a:lvl3pPr marL="903196" indent="0" algn="ctr">
              <a:buNone/>
              <a:defRPr/>
            </a:lvl3pPr>
            <a:lvl4pPr marL="1354792" indent="0" algn="ctr">
              <a:buNone/>
              <a:defRPr/>
            </a:lvl4pPr>
            <a:lvl5pPr marL="1806391" indent="0" algn="ctr">
              <a:buNone/>
              <a:defRPr/>
            </a:lvl5pPr>
            <a:lvl6pPr marL="2257987" indent="0" algn="ctr">
              <a:buNone/>
              <a:defRPr/>
            </a:lvl6pPr>
            <a:lvl7pPr marL="2709587" indent="0" algn="ctr">
              <a:buNone/>
              <a:defRPr/>
            </a:lvl7pPr>
            <a:lvl8pPr marL="3161184" indent="0" algn="ctr">
              <a:buNone/>
              <a:defRPr/>
            </a:lvl8pPr>
            <a:lvl9pPr marL="3612782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EB161-6B02-48C8-B14C-E776C064E4B4}" type="datetime1">
              <a:rPr lang="ja-JP" altLang="en-US" smtClean="0">
                <a:solidFill>
                  <a:srgbClr val="000000"/>
                </a:solidFill>
              </a:rPr>
              <a:t>2021/5/26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89258A-2274-4856-A2E9-8479BAB9C199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51662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92161-0A10-4D6E-9A37-A074C06EABBE}" type="datetime1">
              <a:rPr lang="ja-JP" altLang="en-US" smtClean="0">
                <a:solidFill>
                  <a:srgbClr val="000000"/>
                </a:solidFill>
              </a:rPr>
              <a:t>2021/5/26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A4391-E613-4D97-A30A-A14169FBC5EC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3935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507" y="4406907"/>
            <a:ext cx="8420100" cy="1362076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82507" y="2906722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1597" indent="0">
              <a:buNone/>
              <a:defRPr sz="1700"/>
            </a:lvl2pPr>
            <a:lvl3pPr marL="903196" indent="0">
              <a:buNone/>
              <a:defRPr sz="1600"/>
            </a:lvl3pPr>
            <a:lvl4pPr marL="1354792" indent="0">
              <a:buNone/>
              <a:defRPr sz="1400"/>
            </a:lvl4pPr>
            <a:lvl5pPr marL="1806391" indent="0">
              <a:buNone/>
              <a:defRPr sz="1400"/>
            </a:lvl5pPr>
            <a:lvl6pPr marL="2257987" indent="0">
              <a:buNone/>
              <a:defRPr sz="1400"/>
            </a:lvl6pPr>
            <a:lvl7pPr marL="2709587" indent="0">
              <a:buNone/>
              <a:defRPr sz="1400"/>
            </a:lvl7pPr>
            <a:lvl8pPr marL="3161184" indent="0">
              <a:buNone/>
              <a:defRPr sz="1400"/>
            </a:lvl8pPr>
            <a:lvl9pPr marL="3612782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B3136D-89EA-4C6D-81C2-6981827CC0E7}" type="datetime1">
              <a:rPr lang="ja-JP" altLang="en-US" smtClean="0">
                <a:solidFill>
                  <a:srgbClr val="000000"/>
                </a:solidFill>
              </a:rPr>
              <a:t>2021/5/26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F3EC3-835B-4FB2-9107-1F837C981491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2103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95310" y="1600206"/>
            <a:ext cx="4375149" cy="452596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035560" y="1600206"/>
            <a:ext cx="4375149" cy="452596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617A0A-EDFD-4187-BEBE-C8851CBAF2E8}" type="datetime1">
              <a:rPr lang="ja-JP" altLang="en-US" smtClean="0">
                <a:solidFill>
                  <a:srgbClr val="000000"/>
                </a:solidFill>
              </a:rPr>
              <a:t>2021/5/26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5F6A6C-C49B-4122-B913-FDE73B07760B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72875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1" y="1535117"/>
            <a:ext cx="4376870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1597" indent="0">
              <a:buNone/>
              <a:defRPr sz="2000" b="1"/>
            </a:lvl2pPr>
            <a:lvl3pPr marL="903196" indent="0">
              <a:buNone/>
              <a:defRPr sz="1700" b="1"/>
            </a:lvl3pPr>
            <a:lvl4pPr marL="1354792" indent="0">
              <a:buNone/>
              <a:defRPr sz="1600" b="1"/>
            </a:lvl4pPr>
            <a:lvl5pPr marL="1806391" indent="0">
              <a:buNone/>
              <a:defRPr sz="1600" b="1"/>
            </a:lvl5pPr>
            <a:lvl6pPr marL="2257987" indent="0">
              <a:buNone/>
              <a:defRPr sz="1600" b="1"/>
            </a:lvl6pPr>
            <a:lvl7pPr marL="2709587" indent="0">
              <a:buNone/>
              <a:defRPr sz="1600" b="1"/>
            </a:lvl7pPr>
            <a:lvl8pPr marL="3161184" indent="0">
              <a:buNone/>
              <a:defRPr sz="1600" b="1"/>
            </a:lvl8pPr>
            <a:lvl9pPr marL="3612782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95301" y="2174876"/>
            <a:ext cx="4376870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032120" y="1535117"/>
            <a:ext cx="4378591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1597" indent="0">
              <a:buNone/>
              <a:defRPr sz="2000" b="1"/>
            </a:lvl2pPr>
            <a:lvl3pPr marL="903196" indent="0">
              <a:buNone/>
              <a:defRPr sz="1700" b="1"/>
            </a:lvl3pPr>
            <a:lvl4pPr marL="1354792" indent="0">
              <a:buNone/>
              <a:defRPr sz="1600" b="1"/>
            </a:lvl4pPr>
            <a:lvl5pPr marL="1806391" indent="0">
              <a:buNone/>
              <a:defRPr sz="1600" b="1"/>
            </a:lvl5pPr>
            <a:lvl6pPr marL="2257987" indent="0">
              <a:buNone/>
              <a:defRPr sz="1600" b="1"/>
            </a:lvl6pPr>
            <a:lvl7pPr marL="2709587" indent="0">
              <a:buNone/>
              <a:defRPr sz="1600" b="1"/>
            </a:lvl7pPr>
            <a:lvl8pPr marL="3161184" indent="0">
              <a:buNone/>
              <a:defRPr sz="1600" b="1"/>
            </a:lvl8pPr>
            <a:lvl9pPr marL="3612782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032120" y="2174876"/>
            <a:ext cx="4378591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E5679-FBA9-4458-83E1-B124A25931A9}" type="datetime1">
              <a:rPr lang="ja-JP" altLang="en-US" smtClean="0">
                <a:solidFill>
                  <a:srgbClr val="000000"/>
                </a:solidFill>
              </a:rPr>
              <a:t>2021/5/26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D6F65-F4FB-4BF2-9127-C76EC8894A8A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347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646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941646" y="612775"/>
            <a:ext cx="5943600" cy="4114800"/>
          </a:xfrm>
        </p:spPr>
        <p:txBody>
          <a:bodyPr/>
          <a:lstStyle>
            <a:lvl1pPr marL="0" indent="0">
              <a:buNone/>
              <a:defRPr sz="3100"/>
            </a:lvl1pPr>
            <a:lvl2pPr marL="451597" indent="0">
              <a:buNone/>
              <a:defRPr sz="2700"/>
            </a:lvl2pPr>
            <a:lvl3pPr marL="903196" indent="0">
              <a:buNone/>
              <a:defRPr sz="2300"/>
            </a:lvl3pPr>
            <a:lvl4pPr marL="1354792" indent="0">
              <a:buNone/>
              <a:defRPr sz="2000"/>
            </a:lvl4pPr>
            <a:lvl5pPr marL="1806391" indent="0">
              <a:buNone/>
              <a:defRPr sz="2000"/>
            </a:lvl5pPr>
            <a:lvl6pPr marL="2257987" indent="0">
              <a:buNone/>
              <a:defRPr sz="2000"/>
            </a:lvl6pPr>
            <a:lvl7pPr marL="2709587" indent="0">
              <a:buNone/>
              <a:defRPr sz="2000"/>
            </a:lvl7pPr>
            <a:lvl8pPr marL="3161184" indent="0">
              <a:buNone/>
              <a:defRPr sz="2000"/>
            </a:lvl8pPr>
            <a:lvl9pPr marL="3612782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アイコンをクリックして図を追加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941646" y="5367339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1597" indent="0">
              <a:buNone/>
              <a:defRPr sz="1200"/>
            </a:lvl2pPr>
            <a:lvl3pPr marL="903196" indent="0">
              <a:buNone/>
              <a:defRPr sz="1100"/>
            </a:lvl3pPr>
            <a:lvl4pPr marL="1354792" indent="0">
              <a:buNone/>
              <a:defRPr sz="900"/>
            </a:lvl4pPr>
            <a:lvl5pPr marL="1806391" indent="0">
              <a:buNone/>
              <a:defRPr sz="900"/>
            </a:lvl5pPr>
            <a:lvl6pPr marL="2257987" indent="0">
              <a:buNone/>
              <a:defRPr sz="900"/>
            </a:lvl6pPr>
            <a:lvl7pPr marL="2709587" indent="0">
              <a:buNone/>
              <a:defRPr sz="900"/>
            </a:lvl7pPr>
            <a:lvl8pPr marL="3161184" indent="0">
              <a:buNone/>
              <a:defRPr sz="900"/>
            </a:lvl8pPr>
            <a:lvl9pPr marL="3612782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2F2BCD-881E-450C-9496-149C0D826F58}" type="datetime1">
              <a:rPr lang="ja-JP" altLang="en-US" smtClean="0">
                <a:solidFill>
                  <a:srgbClr val="000000"/>
                </a:solidFill>
              </a:rPr>
              <a:t>2021/5/26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00168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D5130B-5FD9-4642-9353-0BE4543D59AF}" type="datetime1">
              <a:rPr lang="ja-JP" altLang="en-US" smtClean="0">
                <a:solidFill>
                  <a:srgbClr val="000000"/>
                </a:solidFill>
              </a:rPr>
              <a:t>2021/5/26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9AA7A4-EA76-46D7-9CDA-54F54AE05AEB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50310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6CC6F0-F231-4D4A-A9E5-984DCC8DCDE8}" type="datetime1">
              <a:rPr lang="ja-JP" altLang="en-US" smtClean="0">
                <a:solidFill>
                  <a:srgbClr val="000000"/>
                </a:solidFill>
              </a:rPr>
              <a:t>2021/5/26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662F67-405B-46DE-B2EB-EB2FE921C6BD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31790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2" y="273052"/>
            <a:ext cx="325900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72974" y="273059"/>
            <a:ext cx="5537729" cy="5853113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95302" y="1435105"/>
            <a:ext cx="3259007" cy="4691064"/>
          </a:xfrm>
        </p:spPr>
        <p:txBody>
          <a:bodyPr/>
          <a:lstStyle>
            <a:lvl1pPr marL="0" indent="0">
              <a:buNone/>
              <a:defRPr sz="1400"/>
            </a:lvl1pPr>
            <a:lvl2pPr marL="451597" indent="0">
              <a:buNone/>
              <a:defRPr sz="1200"/>
            </a:lvl2pPr>
            <a:lvl3pPr marL="903196" indent="0">
              <a:buNone/>
              <a:defRPr sz="1100"/>
            </a:lvl3pPr>
            <a:lvl4pPr marL="1354792" indent="0">
              <a:buNone/>
              <a:defRPr sz="900"/>
            </a:lvl4pPr>
            <a:lvl5pPr marL="1806391" indent="0">
              <a:buNone/>
              <a:defRPr sz="900"/>
            </a:lvl5pPr>
            <a:lvl6pPr marL="2257987" indent="0">
              <a:buNone/>
              <a:defRPr sz="900"/>
            </a:lvl6pPr>
            <a:lvl7pPr marL="2709587" indent="0">
              <a:buNone/>
              <a:defRPr sz="900"/>
            </a:lvl7pPr>
            <a:lvl8pPr marL="3161184" indent="0">
              <a:buNone/>
              <a:defRPr sz="900"/>
            </a:lvl8pPr>
            <a:lvl9pPr marL="3612782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46F370-95FE-4F81-8D64-F03EC431A5EE}" type="datetime1">
              <a:rPr lang="ja-JP" altLang="en-US" smtClean="0">
                <a:solidFill>
                  <a:srgbClr val="000000"/>
                </a:solidFill>
              </a:rPr>
              <a:t>2021/5/26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7834D-5E99-4CB8-A3BB-A82198417DA2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76535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646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941646" y="612775"/>
            <a:ext cx="5943600" cy="4114800"/>
          </a:xfrm>
        </p:spPr>
        <p:txBody>
          <a:bodyPr/>
          <a:lstStyle>
            <a:lvl1pPr marL="0" indent="0">
              <a:buNone/>
              <a:defRPr sz="3100"/>
            </a:lvl1pPr>
            <a:lvl2pPr marL="451597" indent="0">
              <a:buNone/>
              <a:defRPr sz="2700"/>
            </a:lvl2pPr>
            <a:lvl3pPr marL="903196" indent="0">
              <a:buNone/>
              <a:defRPr sz="2300"/>
            </a:lvl3pPr>
            <a:lvl4pPr marL="1354792" indent="0">
              <a:buNone/>
              <a:defRPr sz="2000"/>
            </a:lvl4pPr>
            <a:lvl5pPr marL="1806391" indent="0">
              <a:buNone/>
              <a:defRPr sz="2000"/>
            </a:lvl5pPr>
            <a:lvl6pPr marL="2257987" indent="0">
              <a:buNone/>
              <a:defRPr sz="2000"/>
            </a:lvl6pPr>
            <a:lvl7pPr marL="2709587" indent="0">
              <a:buNone/>
              <a:defRPr sz="2000"/>
            </a:lvl7pPr>
            <a:lvl8pPr marL="3161184" indent="0">
              <a:buNone/>
              <a:defRPr sz="2000"/>
            </a:lvl8pPr>
            <a:lvl9pPr marL="3612782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アイコンをクリックして図を追加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941646" y="5367339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1597" indent="0">
              <a:buNone/>
              <a:defRPr sz="1200"/>
            </a:lvl2pPr>
            <a:lvl3pPr marL="903196" indent="0">
              <a:buNone/>
              <a:defRPr sz="1100"/>
            </a:lvl3pPr>
            <a:lvl4pPr marL="1354792" indent="0">
              <a:buNone/>
              <a:defRPr sz="900"/>
            </a:lvl4pPr>
            <a:lvl5pPr marL="1806391" indent="0">
              <a:buNone/>
              <a:defRPr sz="900"/>
            </a:lvl5pPr>
            <a:lvl6pPr marL="2257987" indent="0">
              <a:buNone/>
              <a:defRPr sz="900"/>
            </a:lvl6pPr>
            <a:lvl7pPr marL="2709587" indent="0">
              <a:buNone/>
              <a:defRPr sz="900"/>
            </a:lvl7pPr>
            <a:lvl8pPr marL="3161184" indent="0">
              <a:buNone/>
              <a:defRPr sz="900"/>
            </a:lvl8pPr>
            <a:lvl9pPr marL="3612782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3EE30-BE59-4E27-A2EA-816FC5C2A59A}" type="datetime1">
              <a:rPr lang="ja-JP" altLang="en-US" smtClean="0">
                <a:solidFill>
                  <a:srgbClr val="000000"/>
                </a:solidFill>
              </a:rPr>
              <a:t>2021/5/26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047C5-BEE9-4697-9CC2-51CF0D27BC5B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60152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92324-9111-4D0B-BE55-6E7CA3CED968}" type="datetime1">
              <a:rPr lang="ja-JP" altLang="en-US" smtClean="0">
                <a:solidFill>
                  <a:srgbClr val="000000"/>
                </a:solidFill>
              </a:rPr>
              <a:t>2021/5/26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BDE2B4-FEC1-495D-8178-CDD509B2EE65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39961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52" y="274650"/>
            <a:ext cx="222885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95300" y="274650"/>
            <a:ext cx="652145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BA850D-D44D-437D-BE0F-1EFF9E901E55}" type="datetime1">
              <a:rPr lang="ja-JP" altLang="en-US" smtClean="0">
                <a:solidFill>
                  <a:srgbClr val="000000"/>
                </a:solidFill>
              </a:rPr>
              <a:t>2021/5/26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10BBD5-C21A-4F4C-BBFE-AFE4A63AC695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85978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/>
          </p:nvPr>
        </p:nvSpPr>
        <p:spPr>
          <a:xfrm>
            <a:off x="495302" y="274650"/>
            <a:ext cx="8915400" cy="585152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3E618A-B47D-47F4-9AA7-42D685B91528}" type="datetime1">
              <a:rPr lang="ja-JP" altLang="en-US" smtClean="0">
                <a:solidFill>
                  <a:srgbClr val="000000"/>
                </a:solidFill>
              </a:rPr>
              <a:t>2021/5/26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BD97E-8639-4917-A945-F4E4B416D1BC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60037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1" y="2130452"/>
            <a:ext cx="84201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3" y="3886204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1597" indent="0" algn="ctr">
              <a:buNone/>
              <a:defRPr/>
            </a:lvl2pPr>
            <a:lvl3pPr marL="903196" indent="0" algn="ctr">
              <a:buNone/>
              <a:defRPr/>
            </a:lvl3pPr>
            <a:lvl4pPr marL="1354792" indent="0" algn="ctr">
              <a:buNone/>
              <a:defRPr/>
            </a:lvl4pPr>
            <a:lvl5pPr marL="1806391" indent="0" algn="ctr">
              <a:buNone/>
              <a:defRPr/>
            </a:lvl5pPr>
            <a:lvl6pPr marL="2257987" indent="0" algn="ctr">
              <a:buNone/>
              <a:defRPr/>
            </a:lvl6pPr>
            <a:lvl7pPr marL="2709587" indent="0" algn="ctr">
              <a:buNone/>
              <a:defRPr/>
            </a:lvl7pPr>
            <a:lvl8pPr marL="3161184" indent="0" algn="ctr">
              <a:buNone/>
              <a:defRPr/>
            </a:lvl8pPr>
            <a:lvl9pPr marL="3612782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E496E-5C1A-4694-B959-AF1A5AECE59F}" type="datetime1">
              <a:rPr lang="ja-JP" altLang="en-US" smtClean="0">
                <a:solidFill>
                  <a:srgbClr val="000000"/>
                </a:solidFill>
              </a:rPr>
              <a:t>2021/5/26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030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351C3C-7CDC-4604-AEEB-BBF2DC7E4DAC}" type="datetime1">
              <a:rPr lang="ja-JP" altLang="en-US" smtClean="0">
                <a:solidFill>
                  <a:srgbClr val="000000"/>
                </a:solidFill>
              </a:rPr>
              <a:t>2021/5/26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18284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507" y="4406907"/>
            <a:ext cx="8420100" cy="1362076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82507" y="2906722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1597" indent="0">
              <a:buNone/>
              <a:defRPr sz="1700"/>
            </a:lvl2pPr>
            <a:lvl3pPr marL="903196" indent="0">
              <a:buNone/>
              <a:defRPr sz="1600"/>
            </a:lvl3pPr>
            <a:lvl4pPr marL="1354792" indent="0">
              <a:buNone/>
              <a:defRPr sz="1400"/>
            </a:lvl4pPr>
            <a:lvl5pPr marL="1806391" indent="0">
              <a:buNone/>
              <a:defRPr sz="1400"/>
            </a:lvl5pPr>
            <a:lvl6pPr marL="2257987" indent="0">
              <a:buNone/>
              <a:defRPr sz="1400"/>
            </a:lvl6pPr>
            <a:lvl7pPr marL="2709587" indent="0">
              <a:buNone/>
              <a:defRPr sz="1400"/>
            </a:lvl7pPr>
            <a:lvl8pPr marL="3161184" indent="0">
              <a:buNone/>
              <a:defRPr sz="1400"/>
            </a:lvl8pPr>
            <a:lvl9pPr marL="3612782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BFBB6F-307E-4634-BE79-353C2F73247E}" type="datetime1">
              <a:rPr lang="ja-JP" altLang="en-US" smtClean="0">
                <a:solidFill>
                  <a:srgbClr val="000000"/>
                </a:solidFill>
              </a:rPr>
              <a:t>2021/5/26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F3EC3-835B-4FB2-9107-1F837C981491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305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2" y="274640"/>
            <a:ext cx="8915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20" tIns="45160" rIns="90320" bIns="4516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2" y="1600206"/>
            <a:ext cx="89154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20" tIns="45160" rIns="90320" bIns="451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7"/>
            <a:ext cx="2311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20" tIns="45160" rIns="90320" bIns="4516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03FA8C-802D-49BF-B5DB-AA105996A372}" type="datetime1">
              <a:rPr lang="ja-JP" altLang="en-US" smtClean="0">
                <a:solidFill>
                  <a:srgbClr val="000000"/>
                </a:solidFill>
              </a:rPr>
              <a:t>2021/5/26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3" y="6245227"/>
            <a:ext cx="31369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20" tIns="45160" rIns="90320" bIns="4516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7"/>
            <a:ext cx="2311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20" tIns="45160" rIns="90320" bIns="4516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18D049-272F-471A-88F5-30212C9B6D00}" type="slidenum">
              <a:rPr lang="ja-JP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903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  <p:sldLayoutId id="2147484092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3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3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3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3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1597" algn="ctr" rtl="0" eaLnBrk="1" fontAlgn="base" hangingPunct="1">
        <a:spcBef>
          <a:spcPct val="0"/>
        </a:spcBef>
        <a:spcAft>
          <a:spcPct val="0"/>
        </a:spcAft>
        <a:defRPr kumimoji="1" sz="43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03196" algn="ctr" rtl="0" eaLnBrk="1" fontAlgn="base" hangingPunct="1">
        <a:spcBef>
          <a:spcPct val="0"/>
        </a:spcBef>
        <a:spcAft>
          <a:spcPct val="0"/>
        </a:spcAft>
        <a:defRPr kumimoji="1" sz="43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54792" algn="ctr" rtl="0" eaLnBrk="1" fontAlgn="base" hangingPunct="1">
        <a:spcBef>
          <a:spcPct val="0"/>
        </a:spcBef>
        <a:spcAft>
          <a:spcPct val="0"/>
        </a:spcAft>
        <a:defRPr kumimoji="1" sz="43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06391" algn="ctr" rtl="0" eaLnBrk="1" fontAlgn="base" hangingPunct="1">
        <a:spcBef>
          <a:spcPct val="0"/>
        </a:spcBef>
        <a:spcAft>
          <a:spcPct val="0"/>
        </a:spcAft>
        <a:defRPr kumimoji="1" sz="43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38698" indent="-338698" algn="l" rtl="0" eaLnBrk="1" fontAlgn="base" hangingPunct="1">
        <a:spcBef>
          <a:spcPct val="20000"/>
        </a:spcBef>
        <a:spcAft>
          <a:spcPct val="0"/>
        </a:spcAft>
        <a:buChar char="•"/>
        <a:defRPr kumimoji="1" sz="3100">
          <a:solidFill>
            <a:schemeClr val="tx1"/>
          </a:solidFill>
          <a:latin typeface="+mn-lt"/>
          <a:ea typeface="+mn-ea"/>
          <a:cs typeface="+mn-cs"/>
        </a:defRPr>
      </a:lvl1pPr>
      <a:lvl2pPr marL="733845" indent="-282249" algn="l" rtl="0" eaLnBrk="1" fontAlgn="base" hangingPunct="1">
        <a:spcBef>
          <a:spcPct val="20000"/>
        </a:spcBef>
        <a:spcAft>
          <a:spcPct val="0"/>
        </a:spcAft>
        <a:buChar char="–"/>
        <a:defRPr kumimoji="1" sz="2700">
          <a:solidFill>
            <a:schemeClr val="tx1"/>
          </a:solidFill>
          <a:latin typeface="+mn-lt"/>
          <a:ea typeface="+mn-ea"/>
        </a:defRPr>
      </a:lvl2pPr>
      <a:lvl3pPr marL="1128994" indent="-225798" algn="l" rtl="0" eaLnBrk="1" fontAlgn="base" hangingPunct="1">
        <a:spcBef>
          <a:spcPct val="20000"/>
        </a:spcBef>
        <a:spcAft>
          <a:spcPct val="0"/>
        </a:spcAft>
        <a:buChar char="•"/>
        <a:defRPr kumimoji="1" sz="2300">
          <a:solidFill>
            <a:schemeClr val="tx1"/>
          </a:solidFill>
          <a:latin typeface="+mn-lt"/>
          <a:ea typeface="+mn-ea"/>
        </a:defRPr>
      </a:lvl3pPr>
      <a:lvl4pPr marL="1580593" indent="-225798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32190" indent="-225798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483787" indent="-225798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35385" indent="-225798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386983" indent="-225798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38581" indent="-225798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03196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1597" algn="l" defTabSz="903196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03196" algn="l" defTabSz="903196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54792" algn="l" defTabSz="903196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06391" algn="l" defTabSz="903196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57987" algn="l" defTabSz="903196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09587" algn="l" defTabSz="903196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61184" algn="l" defTabSz="903196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12782" algn="l" defTabSz="903196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2" y="274640"/>
            <a:ext cx="8915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20" tIns="45160" rIns="90320" bIns="4516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2" y="1600206"/>
            <a:ext cx="89154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20" tIns="45160" rIns="90320" bIns="451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7"/>
            <a:ext cx="2311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20" tIns="45160" rIns="90320" bIns="4516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03FA8C-802D-49BF-B5DB-AA105996A372}" type="datetime1">
              <a:rPr lang="ja-JP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2021/5/26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3" y="6245227"/>
            <a:ext cx="31369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20" tIns="45160" rIns="90320" bIns="4516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7"/>
            <a:ext cx="2311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20" tIns="45160" rIns="90320" bIns="4516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18D049-272F-471A-88F5-30212C9B6D00}" type="slidenum">
              <a:rPr lang="ja-JP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837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0" r:id="rId1"/>
    <p:sldLayoutId id="2147484211" r:id="rId2"/>
    <p:sldLayoutId id="2147484212" r:id="rId3"/>
    <p:sldLayoutId id="2147484213" r:id="rId4"/>
    <p:sldLayoutId id="2147484214" r:id="rId5"/>
    <p:sldLayoutId id="2147484215" r:id="rId6"/>
    <p:sldLayoutId id="2147484216" r:id="rId7"/>
    <p:sldLayoutId id="2147484217" r:id="rId8"/>
    <p:sldLayoutId id="2147484218" r:id="rId9"/>
    <p:sldLayoutId id="2147484219" r:id="rId10"/>
    <p:sldLayoutId id="2147484220" r:id="rId11"/>
    <p:sldLayoutId id="2147484221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3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3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3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3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1597" algn="ctr" rtl="0" eaLnBrk="1" fontAlgn="base" hangingPunct="1">
        <a:spcBef>
          <a:spcPct val="0"/>
        </a:spcBef>
        <a:spcAft>
          <a:spcPct val="0"/>
        </a:spcAft>
        <a:defRPr kumimoji="1" sz="43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03196" algn="ctr" rtl="0" eaLnBrk="1" fontAlgn="base" hangingPunct="1">
        <a:spcBef>
          <a:spcPct val="0"/>
        </a:spcBef>
        <a:spcAft>
          <a:spcPct val="0"/>
        </a:spcAft>
        <a:defRPr kumimoji="1" sz="43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54792" algn="ctr" rtl="0" eaLnBrk="1" fontAlgn="base" hangingPunct="1">
        <a:spcBef>
          <a:spcPct val="0"/>
        </a:spcBef>
        <a:spcAft>
          <a:spcPct val="0"/>
        </a:spcAft>
        <a:defRPr kumimoji="1" sz="43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06391" algn="ctr" rtl="0" eaLnBrk="1" fontAlgn="base" hangingPunct="1">
        <a:spcBef>
          <a:spcPct val="0"/>
        </a:spcBef>
        <a:spcAft>
          <a:spcPct val="0"/>
        </a:spcAft>
        <a:defRPr kumimoji="1" sz="43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38698" indent="-338698" algn="l" rtl="0" eaLnBrk="1" fontAlgn="base" hangingPunct="1">
        <a:spcBef>
          <a:spcPct val="20000"/>
        </a:spcBef>
        <a:spcAft>
          <a:spcPct val="0"/>
        </a:spcAft>
        <a:buChar char="•"/>
        <a:defRPr kumimoji="1" sz="3100">
          <a:solidFill>
            <a:schemeClr val="tx1"/>
          </a:solidFill>
          <a:latin typeface="+mn-lt"/>
          <a:ea typeface="+mn-ea"/>
          <a:cs typeface="+mn-cs"/>
        </a:defRPr>
      </a:lvl1pPr>
      <a:lvl2pPr marL="733845" indent="-282249" algn="l" rtl="0" eaLnBrk="1" fontAlgn="base" hangingPunct="1">
        <a:spcBef>
          <a:spcPct val="20000"/>
        </a:spcBef>
        <a:spcAft>
          <a:spcPct val="0"/>
        </a:spcAft>
        <a:buChar char="–"/>
        <a:defRPr kumimoji="1" sz="2700">
          <a:solidFill>
            <a:schemeClr val="tx1"/>
          </a:solidFill>
          <a:latin typeface="+mn-lt"/>
          <a:ea typeface="+mn-ea"/>
        </a:defRPr>
      </a:lvl2pPr>
      <a:lvl3pPr marL="1128994" indent="-225798" algn="l" rtl="0" eaLnBrk="1" fontAlgn="base" hangingPunct="1">
        <a:spcBef>
          <a:spcPct val="20000"/>
        </a:spcBef>
        <a:spcAft>
          <a:spcPct val="0"/>
        </a:spcAft>
        <a:buChar char="•"/>
        <a:defRPr kumimoji="1" sz="2300">
          <a:solidFill>
            <a:schemeClr val="tx1"/>
          </a:solidFill>
          <a:latin typeface="+mn-lt"/>
          <a:ea typeface="+mn-ea"/>
        </a:defRPr>
      </a:lvl3pPr>
      <a:lvl4pPr marL="1580593" indent="-225798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32190" indent="-225798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483787" indent="-225798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35385" indent="-225798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386983" indent="-225798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38581" indent="-225798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03196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1597" algn="l" defTabSz="903196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03196" algn="l" defTabSz="903196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54792" algn="l" defTabSz="903196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06391" algn="l" defTabSz="903196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57987" algn="l" defTabSz="903196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09587" algn="l" defTabSz="903196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61184" algn="l" defTabSz="903196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12782" algn="l" defTabSz="903196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2" y="274640"/>
            <a:ext cx="8915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20" tIns="45160" rIns="90320" bIns="4516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2" y="1600206"/>
            <a:ext cx="89154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20" tIns="45160" rIns="90320" bIns="451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7"/>
            <a:ext cx="2311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20" tIns="45160" rIns="90320" bIns="4516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209CC8-B292-4BA4-B07A-60E9703DF748}" type="datetime1">
              <a:rPr lang="ja-JP" altLang="en-US" smtClean="0">
                <a:solidFill>
                  <a:srgbClr val="000000"/>
                </a:solidFill>
              </a:rPr>
              <a:t>2021/5/26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3" y="6245227"/>
            <a:ext cx="31369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20" tIns="45160" rIns="90320" bIns="4516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7"/>
            <a:ext cx="2311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20" tIns="45160" rIns="90320" bIns="4516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18D049-272F-471A-88F5-30212C9B6D00}" type="slidenum">
              <a:rPr lang="ja-JP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902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4" r:id="rId1"/>
    <p:sldLayoutId id="2147484095" r:id="rId2"/>
    <p:sldLayoutId id="2147484096" r:id="rId3"/>
    <p:sldLayoutId id="2147484097" r:id="rId4"/>
    <p:sldLayoutId id="2147484098" r:id="rId5"/>
    <p:sldLayoutId id="2147484099" r:id="rId6"/>
    <p:sldLayoutId id="2147484100" r:id="rId7"/>
    <p:sldLayoutId id="2147484101" r:id="rId8"/>
    <p:sldLayoutId id="2147484102" r:id="rId9"/>
    <p:sldLayoutId id="2147484103" r:id="rId10"/>
    <p:sldLayoutId id="2147484104" r:id="rId11"/>
    <p:sldLayoutId id="2147484105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3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3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3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3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1597" algn="ctr" rtl="0" eaLnBrk="1" fontAlgn="base" hangingPunct="1">
        <a:spcBef>
          <a:spcPct val="0"/>
        </a:spcBef>
        <a:spcAft>
          <a:spcPct val="0"/>
        </a:spcAft>
        <a:defRPr kumimoji="1" sz="43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03196" algn="ctr" rtl="0" eaLnBrk="1" fontAlgn="base" hangingPunct="1">
        <a:spcBef>
          <a:spcPct val="0"/>
        </a:spcBef>
        <a:spcAft>
          <a:spcPct val="0"/>
        </a:spcAft>
        <a:defRPr kumimoji="1" sz="43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54792" algn="ctr" rtl="0" eaLnBrk="1" fontAlgn="base" hangingPunct="1">
        <a:spcBef>
          <a:spcPct val="0"/>
        </a:spcBef>
        <a:spcAft>
          <a:spcPct val="0"/>
        </a:spcAft>
        <a:defRPr kumimoji="1" sz="43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06391" algn="ctr" rtl="0" eaLnBrk="1" fontAlgn="base" hangingPunct="1">
        <a:spcBef>
          <a:spcPct val="0"/>
        </a:spcBef>
        <a:spcAft>
          <a:spcPct val="0"/>
        </a:spcAft>
        <a:defRPr kumimoji="1" sz="43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38698" indent="-338698" algn="l" rtl="0" eaLnBrk="0" fontAlgn="base" hangingPunct="0">
        <a:spcBef>
          <a:spcPct val="20000"/>
        </a:spcBef>
        <a:spcAft>
          <a:spcPct val="0"/>
        </a:spcAft>
        <a:buChar char="•"/>
        <a:defRPr kumimoji="1" sz="3100">
          <a:solidFill>
            <a:schemeClr val="tx1"/>
          </a:solidFill>
          <a:latin typeface="+mn-lt"/>
          <a:ea typeface="+mn-ea"/>
          <a:cs typeface="+mn-cs"/>
        </a:defRPr>
      </a:lvl1pPr>
      <a:lvl2pPr marL="733845" indent="-282249" algn="l" rtl="0" eaLnBrk="0" fontAlgn="base" hangingPunct="0">
        <a:spcBef>
          <a:spcPct val="20000"/>
        </a:spcBef>
        <a:spcAft>
          <a:spcPct val="0"/>
        </a:spcAft>
        <a:buChar char="–"/>
        <a:defRPr kumimoji="1" sz="2700">
          <a:solidFill>
            <a:schemeClr val="tx1"/>
          </a:solidFill>
          <a:latin typeface="+mn-lt"/>
          <a:ea typeface="+mn-ea"/>
        </a:defRPr>
      </a:lvl2pPr>
      <a:lvl3pPr marL="1128994" indent="-225798" algn="l" rtl="0" eaLnBrk="0" fontAlgn="base" hangingPunct="0">
        <a:spcBef>
          <a:spcPct val="20000"/>
        </a:spcBef>
        <a:spcAft>
          <a:spcPct val="0"/>
        </a:spcAft>
        <a:buChar char="•"/>
        <a:defRPr kumimoji="1" sz="2300">
          <a:solidFill>
            <a:schemeClr val="tx1"/>
          </a:solidFill>
          <a:latin typeface="+mn-lt"/>
          <a:ea typeface="+mn-ea"/>
        </a:defRPr>
      </a:lvl3pPr>
      <a:lvl4pPr marL="1580593" indent="-225798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32190" indent="-225798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483787" indent="-225798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35385" indent="-225798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386983" indent="-225798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38581" indent="-225798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03196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1597" algn="l" defTabSz="903196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03196" algn="l" defTabSz="903196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54792" algn="l" defTabSz="903196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06391" algn="l" defTabSz="903196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57987" algn="l" defTabSz="903196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09587" algn="l" defTabSz="903196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61184" algn="l" defTabSz="903196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12782" algn="l" defTabSz="903196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2" y="274640"/>
            <a:ext cx="8915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20" tIns="45160" rIns="90320" bIns="4516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2" y="1600206"/>
            <a:ext cx="89154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20" tIns="45160" rIns="90320" bIns="451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7"/>
            <a:ext cx="2311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20" tIns="45160" rIns="90320" bIns="4516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2F6BDD-A366-46EA-8F03-A4C54524D952}" type="datetime1">
              <a:rPr lang="ja-JP" altLang="en-US" smtClean="0">
                <a:solidFill>
                  <a:srgbClr val="000000"/>
                </a:solidFill>
              </a:rPr>
              <a:t>2021/5/26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3" y="6245227"/>
            <a:ext cx="31369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20" tIns="45160" rIns="90320" bIns="4516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7"/>
            <a:ext cx="2311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20" tIns="45160" rIns="90320" bIns="4516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18D049-272F-471A-88F5-30212C9B6D00}" type="slidenum">
              <a:rPr lang="ja-JP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935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7" r:id="rId1"/>
    <p:sldLayoutId id="2147484108" r:id="rId2"/>
    <p:sldLayoutId id="2147484109" r:id="rId3"/>
    <p:sldLayoutId id="2147484110" r:id="rId4"/>
    <p:sldLayoutId id="2147484111" r:id="rId5"/>
    <p:sldLayoutId id="2147484112" r:id="rId6"/>
    <p:sldLayoutId id="2147484113" r:id="rId7"/>
    <p:sldLayoutId id="2147484114" r:id="rId8"/>
    <p:sldLayoutId id="2147484115" r:id="rId9"/>
    <p:sldLayoutId id="2147484116" r:id="rId10"/>
    <p:sldLayoutId id="2147484117" r:id="rId11"/>
    <p:sldLayoutId id="2147484118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3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3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3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3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1597" algn="ctr" rtl="0" eaLnBrk="1" fontAlgn="base" hangingPunct="1">
        <a:spcBef>
          <a:spcPct val="0"/>
        </a:spcBef>
        <a:spcAft>
          <a:spcPct val="0"/>
        </a:spcAft>
        <a:defRPr kumimoji="1" sz="43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03196" algn="ctr" rtl="0" eaLnBrk="1" fontAlgn="base" hangingPunct="1">
        <a:spcBef>
          <a:spcPct val="0"/>
        </a:spcBef>
        <a:spcAft>
          <a:spcPct val="0"/>
        </a:spcAft>
        <a:defRPr kumimoji="1" sz="43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54792" algn="ctr" rtl="0" eaLnBrk="1" fontAlgn="base" hangingPunct="1">
        <a:spcBef>
          <a:spcPct val="0"/>
        </a:spcBef>
        <a:spcAft>
          <a:spcPct val="0"/>
        </a:spcAft>
        <a:defRPr kumimoji="1" sz="43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06391" algn="ctr" rtl="0" eaLnBrk="1" fontAlgn="base" hangingPunct="1">
        <a:spcBef>
          <a:spcPct val="0"/>
        </a:spcBef>
        <a:spcAft>
          <a:spcPct val="0"/>
        </a:spcAft>
        <a:defRPr kumimoji="1" sz="43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38698" indent="-338698" algn="l" rtl="0" eaLnBrk="0" fontAlgn="base" hangingPunct="0">
        <a:spcBef>
          <a:spcPct val="20000"/>
        </a:spcBef>
        <a:spcAft>
          <a:spcPct val="0"/>
        </a:spcAft>
        <a:buChar char="•"/>
        <a:defRPr kumimoji="1" sz="3100">
          <a:solidFill>
            <a:schemeClr val="tx1"/>
          </a:solidFill>
          <a:latin typeface="+mn-lt"/>
          <a:ea typeface="+mn-ea"/>
          <a:cs typeface="+mn-cs"/>
        </a:defRPr>
      </a:lvl1pPr>
      <a:lvl2pPr marL="733845" indent="-282249" algn="l" rtl="0" eaLnBrk="0" fontAlgn="base" hangingPunct="0">
        <a:spcBef>
          <a:spcPct val="20000"/>
        </a:spcBef>
        <a:spcAft>
          <a:spcPct val="0"/>
        </a:spcAft>
        <a:buChar char="–"/>
        <a:defRPr kumimoji="1" sz="2700">
          <a:solidFill>
            <a:schemeClr val="tx1"/>
          </a:solidFill>
          <a:latin typeface="+mn-lt"/>
          <a:ea typeface="+mn-ea"/>
        </a:defRPr>
      </a:lvl2pPr>
      <a:lvl3pPr marL="1128994" indent="-225798" algn="l" rtl="0" eaLnBrk="0" fontAlgn="base" hangingPunct="0">
        <a:spcBef>
          <a:spcPct val="20000"/>
        </a:spcBef>
        <a:spcAft>
          <a:spcPct val="0"/>
        </a:spcAft>
        <a:buChar char="•"/>
        <a:defRPr kumimoji="1" sz="2300">
          <a:solidFill>
            <a:schemeClr val="tx1"/>
          </a:solidFill>
          <a:latin typeface="+mn-lt"/>
          <a:ea typeface="+mn-ea"/>
        </a:defRPr>
      </a:lvl3pPr>
      <a:lvl4pPr marL="1580593" indent="-225798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32190" indent="-225798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483787" indent="-225798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35385" indent="-225798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386983" indent="-225798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38581" indent="-225798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03196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1597" algn="l" defTabSz="903196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03196" algn="l" defTabSz="903196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54792" algn="l" defTabSz="903196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06391" algn="l" defTabSz="903196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57987" algn="l" defTabSz="903196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09587" algn="l" defTabSz="903196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61184" algn="l" defTabSz="903196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12782" algn="l" defTabSz="903196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2" y="274640"/>
            <a:ext cx="8915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20" tIns="45160" rIns="90320" bIns="4516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2" y="1600206"/>
            <a:ext cx="89154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20" tIns="45160" rIns="90320" bIns="451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7"/>
            <a:ext cx="2311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20" tIns="45160" rIns="90320" bIns="4516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3DFC5CA-0D1A-46A3-B1B1-CE074D4AC66A}" type="datetime1">
              <a:rPr lang="ja-JP" altLang="en-US" smtClean="0">
                <a:solidFill>
                  <a:srgbClr val="000000"/>
                </a:solidFill>
              </a:rPr>
              <a:t>2021/5/26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3" y="6245227"/>
            <a:ext cx="31369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20" tIns="45160" rIns="90320" bIns="4516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7"/>
            <a:ext cx="2311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20" tIns="45160" rIns="90320" bIns="4516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18D049-272F-471A-88F5-30212C9B6D00}" type="slidenum">
              <a:rPr lang="ja-JP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49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0" r:id="rId1"/>
    <p:sldLayoutId id="2147484121" r:id="rId2"/>
    <p:sldLayoutId id="2147484122" r:id="rId3"/>
    <p:sldLayoutId id="2147484123" r:id="rId4"/>
    <p:sldLayoutId id="2147484124" r:id="rId5"/>
    <p:sldLayoutId id="2147484125" r:id="rId6"/>
    <p:sldLayoutId id="2147484126" r:id="rId7"/>
    <p:sldLayoutId id="2147484127" r:id="rId8"/>
    <p:sldLayoutId id="2147484128" r:id="rId9"/>
    <p:sldLayoutId id="2147484129" r:id="rId10"/>
    <p:sldLayoutId id="2147484130" r:id="rId11"/>
    <p:sldLayoutId id="2147484131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3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3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3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3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1597" algn="ctr" rtl="0" eaLnBrk="1" fontAlgn="base" hangingPunct="1">
        <a:spcBef>
          <a:spcPct val="0"/>
        </a:spcBef>
        <a:spcAft>
          <a:spcPct val="0"/>
        </a:spcAft>
        <a:defRPr kumimoji="1" sz="43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03196" algn="ctr" rtl="0" eaLnBrk="1" fontAlgn="base" hangingPunct="1">
        <a:spcBef>
          <a:spcPct val="0"/>
        </a:spcBef>
        <a:spcAft>
          <a:spcPct val="0"/>
        </a:spcAft>
        <a:defRPr kumimoji="1" sz="43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54792" algn="ctr" rtl="0" eaLnBrk="1" fontAlgn="base" hangingPunct="1">
        <a:spcBef>
          <a:spcPct val="0"/>
        </a:spcBef>
        <a:spcAft>
          <a:spcPct val="0"/>
        </a:spcAft>
        <a:defRPr kumimoji="1" sz="43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06391" algn="ctr" rtl="0" eaLnBrk="1" fontAlgn="base" hangingPunct="1">
        <a:spcBef>
          <a:spcPct val="0"/>
        </a:spcBef>
        <a:spcAft>
          <a:spcPct val="0"/>
        </a:spcAft>
        <a:defRPr kumimoji="1" sz="43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38698" indent="-338698" algn="l" rtl="0" eaLnBrk="0" fontAlgn="base" hangingPunct="0">
        <a:spcBef>
          <a:spcPct val="20000"/>
        </a:spcBef>
        <a:spcAft>
          <a:spcPct val="0"/>
        </a:spcAft>
        <a:buChar char="•"/>
        <a:defRPr kumimoji="1" sz="3100">
          <a:solidFill>
            <a:schemeClr val="tx1"/>
          </a:solidFill>
          <a:latin typeface="+mn-lt"/>
          <a:ea typeface="+mn-ea"/>
          <a:cs typeface="+mn-cs"/>
        </a:defRPr>
      </a:lvl1pPr>
      <a:lvl2pPr marL="733845" indent="-282249" algn="l" rtl="0" eaLnBrk="0" fontAlgn="base" hangingPunct="0">
        <a:spcBef>
          <a:spcPct val="20000"/>
        </a:spcBef>
        <a:spcAft>
          <a:spcPct val="0"/>
        </a:spcAft>
        <a:buChar char="–"/>
        <a:defRPr kumimoji="1" sz="2700">
          <a:solidFill>
            <a:schemeClr val="tx1"/>
          </a:solidFill>
          <a:latin typeface="+mn-lt"/>
          <a:ea typeface="+mn-ea"/>
        </a:defRPr>
      </a:lvl2pPr>
      <a:lvl3pPr marL="1128994" indent="-225798" algn="l" rtl="0" eaLnBrk="0" fontAlgn="base" hangingPunct="0">
        <a:spcBef>
          <a:spcPct val="20000"/>
        </a:spcBef>
        <a:spcAft>
          <a:spcPct val="0"/>
        </a:spcAft>
        <a:buChar char="•"/>
        <a:defRPr kumimoji="1" sz="2300">
          <a:solidFill>
            <a:schemeClr val="tx1"/>
          </a:solidFill>
          <a:latin typeface="+mn-lt"/>
          <a:ea typeface="+mn-ea"/>
        </a:defRPr>
      </a:lvl3pPr>
      <a:lvl4pPr marL="1580593" indent="-225798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32190" indent="-225798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483787" indent="-225798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35385" indent="-225798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386983" indent="-225798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38581" indent="-225798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03196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1597" algn="l" defTabSz="903196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03196" algn="l" defTabSz="903196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54792" algn="l" defTabSz="903196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06391" algn="l" defTabSz="903196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57987" algn="l" defTabSz="903196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09587" algn="l" defTabSz="903196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61184" algn="l" defTabSz="903196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12782" algn="l" defTabSz="903196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2" y="274640"/>
            <a:ext cx="8915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20" tIns="45160" rIns="90320" bIns="4516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2" y="1600206"/>
            <a:ext cx="89154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20" tIns="45160" rIns="90320" bIns="451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7"/>
            <a:ext cx="2311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20" tIns="45160" rIns="90320" bIns="4516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3361B8-8DB9-4B0B-AC3F-46B9A1B61AF7}" type="datetime1">
              <a:rPr lang="ja-JP" altLang="en-US" smtClean="0">
                <a:solidFill>
                  <a:srgbClr val="000000"/>
                </a:solidFill>
              </a:rPr>
              <a:t>2021/5/26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3" y="6245227"/>
            <a:ext cx="31369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20" tIns="45160" rIns="90320" bIns="4516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7"/>
            <a:ext cx="2311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20" tIns="45160" rIns="90320" bIns="4516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18D049-272F-471A-88F5-30212C9B6D00}" type="slidenum">
              <a:rPr lang="ja-JP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647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3" r:id="rId1"/>
    <p:sldLayoutId id="2147484134" r:id="rId2"/>
    <p:sldLayoutId id="2147484135" r:id="rId3"/>
    <p:sldLayoutId id="2147484136" r:id="rId4"/>
    <p:sldLayoutId id="2147484137" r:id="rId5"/>
    <p:sldLayoutId id="2147484138" r:id="rId6"/>
    <p:sldLayoutId id="2147484139" r:id="rId7"/>
    <p:sldLayoutId id="2147484140" r:id="rId8"/>
    <p:sldLayoutId id="2147484141" r:id="rId9"/>
    <p:sldLayoutId id="2147484142" r:id="rId10"/>
    <p:sldLayoutId id="2147484143" r:id="rId11"/>
    <p:sldLayoutId id="2147484144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3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3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3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3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1597" algn="ctr" rtl="0" eaLnBrk="1" fontAlgn="base" hangingPunct="1">
        <a:spcBef>
          <a:spcPct val="0"/>
        </a:spcBef>
        <a:spcAft>
          <a:spcPct val="0"/>
        </a:spcAft>
        <a:defRPr kumimoji="1" sz="43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03196" algn="ctr" rtl="0" eaLnBrk="1" fontAlgn="base" hangingPunct="1">
        <a:spcBef>
          <a:spcPct val="0"/>
        </a:spcBef>
        <a:spcAft>
          <a:spcPct val="0"/>
        </a:spcAft>
        <a:defRPr kumimoji="1" sz="43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54792" algn="ctr" rtl="0" eaLnBrk="1" fontAlgn="base" hangingPunct="1">
        <a:spcBef>
          <a:spcPct val="0"/>
        </a:spcBef>
        <a:spcAft>
          <a:spcPct val="0"/>
        </a:spcAft>
        <a:defRPr kumimoji="1" sz="43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06391" algn="ctr" rtl="0" eaLnBrk="1" fontAlgn="base" hangingPunct="1">
        <a:spcBef>
          <a:spcPct val="0"/>
        </a:spcBef>
        <a:spcAft>
          <a:spcPct val="0"/>
        </a:spcAft>
        <a:defRPr kumimoji="1" sz="43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38698" indent="-338698" algn="l" rtl="0" eaLnBrk="0" fontAlgn="base" hangingPunct="0">
        <a:spcBef>
          <a:spcPct val="20000"/>
        </a:spcBef>
        <a:spcAft>
          <a:spcPct val="0"/>
        </a:spcAft>
        <a:buChar char="•"/>
        <a:defRPr kumimoji="1" sz="3100">
          <a:solidFill>
            <a:schemeClr val="tx1"/>
          </a:solidFill>
          <a:latin typeface="+mn-lt"/>
          <a:ea typeface="+mn-ea"/>
          <a:cs typeface="+mn-cs"/>
        </a:defRPr>
      </a:lvl1pPr>
      <a:lvl2pPr marL="733845" indent="-282249" algn="l" rtl="0" eaLnBrk="0" fontAlgn="base" hangingPunct="0">
        <a:spcBef>
          <a:spcPct val="20000"/>
        </a:spcBef>
        <a:spcAft>
          <a:spcPct val="0"/>
        </a:spcAft>
        <a:buChar char="–"/>
        <a:defRPr kumimoji="1" sz="2700">
          <a:solidFill>
            <a:schemeClr val="tx1"/>
          </a:solidFill>
          <a:latin typeface="+mn-lt"/>
          <a:ea typeface="+mn-ea"/>
        </a:defRPr>
      </a:lvl2pPr>
      <a:lvl3pPr marL="1128994" indent="-225798" algn="l" rtl="0" eaLnBrk="0" fontAlgn="base" hangingPunct="0">
        <a:spcBef>
          <a:spcPct val="20000"/>
        </a:spcBef>
        <a:spcAft>
          <a:spcPct val="0"/>
        </a:spcAft>
        <a:buChar char="•"/>
        <a:defRPr kumimoji="1" sz="2300">
          <a:solidFill>
            <a:schemeClr val="tx1"/>
          </a:solidFill>
          <a:latin typeface="+mn-lt"/>
          <a:ea typeface="+mn-ea"/>
        </a:defRPr>
      </a:lvl3pPr>
      <a:lvl4pPr marL="1580593" indent="-225798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32190" indent="-225798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483787" indent="-225798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35385" indent="-225798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386983" indent="-225798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38581" indent="-225798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03196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1597" algn="l" defTabSz="903196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03196" algn="l" defTabSz="903196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54792" algn="l" defTabSz="903196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06391" algn="l" defTabSz="903196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57987" algn="l" defTabSz="903196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09587" algn="l" defTabSz="903196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61184" algn="l" defTabSz="903196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12782" algn="l" defTabSz="903196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2" y="274640"/>
            <a:ext cx="8915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20" tIns="45160" rIns="90320" bIns="4516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2" y="1600206"/>
            <a:ext cx="89154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20" tIns="45160" rIns="90320" bIns="451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7"/>
            <a:ext cx="2311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20" tIns="45160" rIns="90320" bIns="4516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23F49F-A9A7-4309-A30A-0132660D6842}" type="datetime1">
              <a:rPr lang="ja-JP" altLang="en-US" smtClean="0">
                <a:solidFill>
                  <a:srgbClr val="000000"/>
                </a:solidFill>
              </a:rPr>
              <a:t>2021/5/26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3" y="6245227"/>
            <a:ext cx="31369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20" tIns="45160" rIns="90320" bIns="4516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7"/>
            <a:ext cx="2311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20" tIns="45160" rIns="90320" bIns="4516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18D049-272F-471A-88F5-30212C9B6D00}" type="slidenum">
              <a:rPr lang="ja-JP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84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6" r:id="rId1"/>
    <p:sldLayoutId id="2147484147" r:id="rId2"/>
    <p:sldLayoutId id="2147484148" r:id="rId3"/>
    <p:sldLayoutId id="2147484149" r:id="rId4"/>
    <p:sldLayoutId id="2147484150" r:id="rId5"/>
    <p:sldLayoutId id="2147484151" r:id="rId6"/>
    <p:sldLayoutId id="2147484152" r:id="rId7"/>
    <p:sldLayoutId id="2147484153" r:id="rId8"/>
    <p:sldLayoutId id="2147484154" r:id="rId9"/>
    <p:sldLayoutId id="2147484155" r:id="rId10"/>
    <p:sldLayoutId id="2147484156" r:id="rId11"/>
    <p:sldLayoutId id="2147484157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3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3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3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3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1597" algn="ctr" rtl="0" eaLnBrk="1" fontAlgn="base" hangingPunct="1">
        <a:spcBef>
          <a:spcPct val="0"/>
        </a:spcBef>
        <a:spcAft>
          <a:spcPct val="0"/>
        </a:spcAft>
        <a:defRPr kumimoji="1" sz="43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03196" algn="ctr" rtl="0" eaLnBrk="1" fontAlgn="base" hangingPunct="1">
        <a:spcBef>
          <a:spcPct val="0"/>
        </a:spcBef>
        <a:spcAft>
          <a:spcPct val="0"/>
        </a:spcAft>
        <a:defRPr kumimoji="1" sz="43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54792" algn="ctr" rtl="0" eaLnBrk="1" fontAlgn="base" hangingPunct="1">
        <a:spcBef>
          <a:spcPct val="0"/>
        </a:spcBef>
        <a:spcAft>
          <a:spcPct val="0"/>
        </a:spcAft>
        <a:defRPr kumimoji="1" sz="43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06391" algn="ctr" rtl="0" eaLnBrk="1" fontAlgn="base" hangingPunct="1">
        <a:spcBef>
          <a:spcPct val="0"/>
        </a:spcBef>
        <a:spcAft>
          <a:spcPct val="0"/>
        </a:spcAft>
        <a:defRPr kumimoji="1" sz="43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38698" indent="-338698" algn="l" rtl="0" eaLnBrk="0" fontAlgn="base" hangingPunct="0">
        <a:spcBef>
          <a:spcPct val="20000"/>
        </a:spcBef>
        <a:spcAft>
          <a:spcPct val="0"/>
        </a:spcAft>
        <a:buChar char="•"/>
        <a:defRPr kumimoji="1" sz="3100">
          <a:solidFill>
            <a:schemeClr val="tx1"/>
          </a:solidFill>
          <a:latin typeface="+mn-lt"/>
          <a:ea typeface="+mn-ea"/>
          <a:cs typeface="+mn-cs"/>
        </a:defRPr>
      </a:lvl1pPr>
      <a:lvl2pPr marL="733845" indent="-282249" algn="l" rtl="0" eaLnBrk="0" fontAlgn="base" hangingPunct="0">
        <a:spcBef>
          <a:spcPct val="20000"/>
        </a:spcBef>
        <a:spcAft>
          <a:spcPct val="0"/>
        </a:spcAft>
        <a:buChar char="–"/>
        <a:defRPr kumimoji="1" sz="2700">
          <a:solidFill>
            <a:schemeClr val="tx1"/>
          </a:solidFill>
          <a:latin typeface="+mn-lt"/>
          <a:ea typeface="+mn-ea"/>
        </a:defRPr>
      </a:lvl2pPr>
      <a:lvl3pPr marL="1128994" indent="-225798" algn="l" rtl="0" eaLnBrk="0" fontAlgn="base" hangingPunct="0">
        <a:spcBef>
          <a:spcPct val="20000"/>
        </a:spcBef>
        <a:spcAft>
          <a:spcPct val="0"/>
        </a:spcAft>
        <a:buChar char="•"/>
        <a:defRPr kumimoji="1" sz="2300">
          <a:solidFill>
            <a:schemeClr val="tx1"/>
          </a:solidFill>
          <a:latin typeface="+mn-lt"/>
          <a:ea typeface="+mn-ea"/>
        </a:defRPr>
      </a:lvl3pPr>
      <a:lvl4pPr marL="1580593" indent="-225798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32190" indent="-225798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483787" indent="-225798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35385" indent="-225798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386983" indent="-225798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38581" indent="-225798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03196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1597" algn="l" defTabSz="903196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03196" algn="l" defTabSz="903196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54792" algn="l" defTabSz="903196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06391" algn="l" defTabSz="903196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57987" algn="l" defTabSz="903196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09587" algn="l" defTabSz="903196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61184" algn="l" defTabSz="903196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12782" algn="l" defTabSz="903196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2" y="274640"/>
            <a:ext cx="8915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20" tIns="45160" rIns="90320" bIns="4516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2" y="1600206"/>
            <a:ext cx="89154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20" tIns="45160" rIns="90320" bIns="451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7"/>
            <a:ext cx="2311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20" tIns="45160" rIns="90320" bIns="4516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207751-5FA6-44A1-A468-572A2020B393}" type="datetime1">
              <a:rPr lang="ja-JP" altLang="en-US" smtClean="0">
                <a:solidFill>
                  <a:srgbClr val="000000"/>
                </a:solidFill>
              </a:rPr>
              <a:t>2021/5/26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3" y="6245227"/>
            <a:ext cx="31369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20" tIns="45160" rIns="90320" bIns="4516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7"/>
            <a:ext cx="2311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20" tIns="45160" rIns="90320" bIns="4516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18D049-272F-471A-88F5-30212C9B6D00}" type="slidenum">
              <a:rPr lang="ja-JP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808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9" r:id="rId1"/>
    <p:sldLayoutId id="2147484160" r:id="rId2"/>
    <p:sldLayoutId id="2147484161" r:id="rId3"/>
    <p:sldLayoutId id="2147484162" r:id="rId4"/>
    <p:sldLayoutId id="2147484163" r:id="rId5"/>
    <p:sldLayoutId id="2147484164" r:id="rId6"/>
    <p:sldLayoutId id="2147484165" r:id="rId7"/>
    <p:sldLayoutId id="2147484166" r:id="rId8"/>
    <p:sldLayoutId id="2147484167" r:id="rId9"/>
    <p:sldLayoutId id="2147484168" r:id="rId10"/>
    <p:sldLayoutId id="2147484169" r:id="rId11"/>
    <p:sldLayoutId id="214748417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3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3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3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3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1597" algn="ctr" rtl="0" eaLnBrk="1" fontAlgn="base" hangingPunct="1">
        <a:spcBef>
          <a:spcPct val="0"/>
        </a:spcBef>
        <a:spcAft>
          <a:spcPct val="0"/>
        </a:spcAft>
        <a:defRPr kumimoji="1" sz="43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03196" algn="ctr" rtl="0" eaLnBrk="1" fontAlgn="base" hangingPunct="1">
        <a:spcBef>
          <a:spcPct val="0"/>
        </a:spcBef>
        <a:spcAft>
          <a:spcPct val="0"/>
        </a:spcAft>
        <a:defRPr kumimoji="1" sz="43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54792" algn="ctr" rtl="0" eaLnBrk="1" fontAlgn="base" hangingPunct="1">
        <a:spcBef>
          <a:spcPct val="0"/>
        </a:spcBef>
        <a:spcAft>
          <a:spcPct val="0"/>
        </a:spcAft>
        <a:defRPr kumimoji="1" sz="43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06391" algn="ctr" rtl="0" eaLnBrk="1" fontAlgn="base" hangingPunct="1">
        <a:spcBef>
          <a:spcPct val="0"/>
        </a:spcBef>
        <a:spcAft>
          <a:spcPct val="0"/>
        </a:spcAft>
        <a:defRPr kumimoji="1" sz="43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38698" indent="-338698" algn="l" rtl="0" eaLnBrk="0" fontAlgn="base" hangingPunct="0">
        <a:spcBef>
          <a:spcPct val="20000"/>
        </a:spcBef>
        <a:spcAft>
          <a:spcPct val="0"/>
        </a:spcAft>
        <a:buChar char="•"/>
        <a:defRPr kumimoji="1" sz="3100">
          <a:solidFill>
            <a:schemeClr val="tx1"/>
          </a:solidFill>
          <a:latin typeface="+mn-lt"/>
          <a:ea typeface="+mn-ea"/>
          <a:cs typeface="+mn-cs"/>
        </a:defRPr>
      </a:lvl1pPr>
      <a:lvl2pPr marL="733845" indent="-282249" algn="l" rtl="0" eaLnBrk="0" fontAlgn="base" hangingPunct="0">
        <a:spcBef>
          <a:spcPct val="20000"/>
        </a:spcBef>
        <a:spcAft>
          <a:spcPct val="0"/>
        </a:spcAft>
        <a:buChar char="–"/>
        <a:defRPr kumimoji="1" sz="2700">
          <a:solidFill>
            <a:schemeClr val="tx1"/>
          </a:solidFill>
          <a:latin typeface="+mn-lt"/>
          <a:ea typeface="+mn-ea"/>
        </a:defRPr>
      </a:lvl2pPr>
      <a:lvl3pPr marL="1128994" indent="-225798" algn="l" rtl="0" eaLnBrk="0" fontAlgn="base" hangingPunct="0">
        <a:spcBef>
          <a:spcPct val="20000"/>
        </a:spcBef>
        <a:spcAft>
          <a:spcPct val="0"/>
        </a:spcAft>
        <a:buChar char="•"/>
        <a:defRPr kumimoji="1" sz="2300">
          <a:solidFill>
            <a:schemeClr val="tx1"/>
          </a:solidFill>
          <a:latin typeface="+mn-lt"/>
          <a:ea typeface="+mn-ea"/>
        </a:defRPr>
      </a:lvl3pPr>
      <a:lvl4pPr marL="1580593" indent="-225798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32190" indent="-225798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483787" indent="-225798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35385" indent="-225798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386983" indent="-225798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38581" indent="-225798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03196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1597" algn="l" defTabSz="903196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03196" algn="l" defTabSz="903196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54792" algn="l" defTabSz="903196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06391" algn="l" defTabSz="903196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57987" algn="l" defTabSz="903196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09587" algn="l" defTabSz="903196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61184" algn="l" defTabSz="903196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12782" algn="l" defTabSz="903196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2" y="274640"/>
            <a:ext cx="8915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20" tIns="45160" rIns="90320" bIns="4516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2" y="1600206"/>
            <a:ext cx="89154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20" tIns="45160" rIns="90320" bIns="451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7"/>
            <a:ext cx="2311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20" tIns="45160" rIns="90320" bIns="4516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C3C1FA-8008-4488-A871-4873053BA0BC}" type="datetime1">
              <a:rPr lang="ja-JP" altLang="en-US" smtClean="0">
                <a:solidFill>
                  <a:srgbClr val="000000"/>
                </a:solidFill>
              </a:rPr>
              <a:t>2021/5/26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3" y="6245227"/>
            <a:ext cx="31369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20" tIns="45160" rIns="90320" bIns="4516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7"/>
            <a:ext cx="2311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20" tIns="45160" rIns="90320" bIns="4516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18D049-272F-471A-88F5-30212C9B6D00}" type="slidenum">
              <a:rPr lang="ja-JP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962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2" r:id="rId1"/>
    <p:sldLayoutId id="2147484173" r:id="rId2"/>
    <p:sldLayoutId id="2147484174" r:id="rId3"/>
    <p:sldLayoutId id="2147484175" r:id="rId4"/>
    <p:sldLayoutId id="2147484176" r:id="rId5"/>
    <p:sldLayoutId id="2147484177" r:id="rId6"/>
    <p:sldLayoutId id="2147484178" r:id="rId7"/>
    <p:sldLayoutId id="2147484179" r:id="rId8"/>
    <p:sldLayoutId id="2147484180" r:id="rId9"/>
    <p:sldLayoutId id="2147484181" r:id="rId10"/>
    <p:sldLayoutId id="2147484182" r:id="rId11"/>
    <p:sldLayoutId id="2147484183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3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3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3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3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1597" algn="ctr" rtl="0" eaLnBrk="1" fontAlgn="base" hangingPunct="1">
        <a:spcBef>
          <a:spcPct val="0"/>
        </a:spcBef>
        <a:spcAft>
          <a:spcPct val="0"/>
        </a:spcAft>
        <a:defRPr kumimoji="1" sz="43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03196" algn="ctr" rtl="0" eaLnBrk="1" fontAlgn="base" hangingPunct="1">
        <a:spcBef>
          <a:spcPct val="0"/>
        </a:spcBef>
        <a:spcAft>
          <a:spcPct val="0"/>
        </a:spcAft>
        <a:defRPr kumimoji="1" sz="43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54792" algn="ctr" rtl="0" eaLnBrk="1" fontAlgn="base" hangingPunct="1">
        <a:spcBef>
          <a:spcPct val="0"/>
        </a:spcBef>
        <a:spcAft>
          <a:spcPct val="0"/>
        </a:spcAft>
        <a:defRPr kumimoji="1" sz="43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06391" algn="ctr" rtl="0" eaLnBrk="1" fontAlgn="base" hangingPunct="1">
        <a:spcBef>
          <a:spcPct val="0"/>
        </a:spcBef>
        <a:spcAft>
          <a:spcPct val="0"/>
        </a:spcAft>
        <a:defRPr kumimoji="1" sz="43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38698" indent="-338698" algn="l" rtl="0" eaLnBrk="0" fontAlgn="base" hangingPunct="0">
        <a:spcBef>
          <a:spcPct val="20000"/>
        </a:spcBef>
        <a:spcAft>
          <a:spcPct val="0"/>
        </a:spcAft>
        <a:buChar char="•"/>
        <a:defRPr kumimoji="1" sz="3100">
          <a:solidFill>
            <a:schemeClr val="tx1"/>
          </a:solidFill>
          <a:latin typeface="+mn-lt"/>
          <a:ea typeface="+mn-ea"/>
          <a:cs typeface="+mn-cs"/>
        </a:defRPr>
      </a:lvl1pPr>
      <a:lvl2pPr marL="733845" indent="-282249" algn="l" rtl="0" eaLnBrk="0" fontAlgn="base" hangingPunct="0">
        <a:spcBef>
          <a:spcPct val="20000"/>
        </a:spcBef>
        <a:spcAft>
          <a:spcPct val="0"/>
        </a:spcAft>
        <a:buChar char="–"/>
        <a:defRPr kumimoji="1" sz="2700">
          <a:solidFill>
            <a:schemeClr val="tx1"/>
          </a:solidFill>
          <a:latin typeface="+mn-lt"/>
          <a:ea typeface="+mn-ea"/>
        </a:defRPr>
      </a:lvl2pPr>
      <a:lvl3pPr marL="1128994" indent="-225798" algn="l" rtl="0" eaLnBrk="0" fontAlgn="base" hangingPunct="0">
        <a:spcBef>
          <a:spcPct val="20000"/>
        </a:spcBef>
        <a:spcAft>
          <a:spcPct val="0"/>
        </a:spcAft>
        <a:buChar char="•"/>
        <a:defRPr kumimoji="1" sz="2300">
          <a:solidFill>
            <a:schemeClr val="tx1"/>
          </a:solidFill>
          <a:latin typeface="+mn-lt"/>
          <a:ea typeface="+mn-ea"/>
        </a:defRPr>
      </a:lvl3pPr>
      <a:lvl4pPr marL="1580593" indent="-225798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32190" indent="-225798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483787" indent="-225798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35385" indent="-225798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386983" indent="-225798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38581" indent="-225798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03196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1597" algn="l" defTabSz="903196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03196" algn="l" defTabSz="903196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54792" algn="l" defTabSz="903196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06391" algn="l" defTabSz="903196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57987" algn="l" defTabSz="903196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09587" algn="l" defTabSz="903196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61184" algn="l" defTabSz="903196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12782" algn="l" defTabSz="903196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2" y="274640"/>
            <a:ext cx="8915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20" tIns="45160" rIns="90320" bIns="4516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2" y="1600206"/>
            <a:ext cx="89154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20" tIns="45160" rIns="90320" bIns="451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7"/>
            <a:ext cx="2311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20" tIns="45160" rIns="90320" bIns="4516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23D406-5EB4-40CB-A591-69578D368563}" type="datetime1">
              <a:rPr lang="ja-JP" altLang="en-US" smtClean="0">
                <a:solidFill>
                  <a:srgbClr val="000000"/>
                </a:solidFill>
              </a:rPr>
              <a:t>2021/5/26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3" y="6245227"/>
            <a:ext cx="31369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20" tIns="45160" rIns="90320" bIns="4516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7"/>
            <a:ext cx="2311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20" tIns="45160" rIns="90320" bIns="4516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18D049-272F-471A-88F5-30212C9B6D00}" type="slidenum">
              <a:rPr lang="ja-JP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282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7" r:id="rId1"/>
    <p:sldLayoutId id="2147484198" r:id="rId2"/>
    <p:sldLayoutId id="2147484199" r:id="rId3"/>
    <p:sldLayoutId id="2147484200" r:id="rId4"/>
    <p:sldLayoutId id="2147484201" r:id="rId5"/>
    <p:sldLayoutId id="2147484202" r:id="rId6"/>
    <p:sldLayoutId id="2147484203" r:id="rId7"/>
    <p:sldLayoutId id="2147484204" r:id="rId8"/>
    <p:sldLayoutId id="2147484205" r:id="rId9"/>
    <p:sldLayoutId id="2147484206" r:id="rId10"/>
    <p:sldLayoutId id="2147484207" r:id="rId11"/>
    <p:sldLayoutId id="2147484208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3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3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3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3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1597" algn="ctr" rtl="0" eaLnBrk="1" fontAlgn="base" hangingPunct="1">
        <a:spcBef>
          <a:spcPct val="0"/>
        </a:spcBef>
        <a:spcAft>
          <a:spcPct val="0"/>
        </a:spcAft>
        <a:defRPr kumimoji="1" sz="43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03196" algn="ctr" rtl="0" eaLnBrk="1" fontAlgn="base" hangingPunct="1">
        <a:spcBef>
          <a:spcPct val="0"/>
        </a:spcBef>
        <a:spcAft>
          <a:spcPct val="0"/>
        </a:spcAft>
        <a:defRPr kumimoji="1" sz="43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54792" algn="ctr" rtl="0" eaLnBrk="1" fontAlgn="base" hangingPunct="1">
        <a:spcBef>
          <a:spcPct val="0"/>
        </a:spcBef>
        <a:spcAft>
          <a:spcPct val="0"/>
        </a:spcAft>
        <a:defRPr kumimoji="1" sz="43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06391" algn="ctr" rtl="0" eaLnBrk="1" fontAlgn="base" hangingPunct="1">
        <a:spcBef>
          <a:spcPct val="0"/>
        </a:spcBef>
        <a:spcAft>
          <a:spcPct val="0"/>
        </a:spcAft>
        <a:defRPr kumimoji="1" sz="43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38698" indent="-338698" algn="l" rtl="0" eaLnBrk="0" fontAlgn="base" hangingPunct="0">
        <a:spcBef>
          <a:spcPct val="20000"/>
        </a:spcBef>
        <a:spcAft>
          <a:spcPct val="0"/>
        </a:spcAft>
        <a:buChar char="•"/>
        <a:defRPr kumimoji="1" sz="3100">
          <a:solidFill>
            <a:schemeClr val="tx1"/>
          </a:solidFill>
          <a:latin typeface="+mn-lt"/>
          <a:ea typeface="+mn-ea"/>
          <a:cs typeface="+mn-cs"/>
        </a:defRPr>
      </a:lvl1pPr>
      <a:lvl2pPr marL="733845" indent="-282249" algn="l" rtl="0" eaLnBrk="0" fontAlgn="base" hangingPunct="0">
        <a:spcBef>
          <a:spcPct val="20000"/>
        </a:spcBef>
        <a:spcAft>
          <a:spcPct val="0"/>
        </a:spcAft>
        <a:buChar char="–"/>
        <a:defRPr kumimoji="1" sz="2700">
          <a:solidFill>
            <a:schemeClr val="tx1"/>
          </a:solidFill>
          <a:latin typeface="+mn-lt"/>
          <a:ea typeface="+mn-ea"/>
        </a:defRPr>
      </a:lvl2pPr>
      <a:lvl3pPr marL="1128994" indent="-225798" algn="l" rtl="0" eaLnBrk="0" fontAlgn="base" hangingPunct="0">
        <a:spcBef>
          <a:spcPct val="20000"/>
        </a:spcBef>
        <a:spcAft>
          <a:spcPct val="0"/>
        </a:spcAft>
        <a:buChar char="•"/>
        <a:defRPr kumimoji="1" sz="2300">
          <a:solidFill>
            <a:schemeClr val="tx1"/>
          </a:solidFill>
          <a:latin typeface="+mn-lt"/>
          <a:ea typeface="+mn-ea"/>
        </a:defRPr>
      </a:lvl3pPr>
      <a:lvl4pPr marL="1580593" indent="-225798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32190" indent="-225798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483787" indent="-225798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35385" indent="-225798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386983" indent="-225798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38581" indent="-225798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03196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1597" algn="l" defTabSz="903196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03196" algn="l" defTabSz="903196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54792" algn="l" defTabSz="903196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06391" algn="l" defTabSz="903196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57987" algn="l" defTabSz="903196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09587" algn="l" defTabSz="903196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61184" algn="l" defTabSz="903196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12782" algn="l" defTabSz="903196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bousai.go.jp/kaigirep/hisaisha_kyosai/pdf/panf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ousai.go.jp/oukyu/hinanjouhou/r3_hinanjouhou_guideline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13" Type="http://schemas.openxmlformats.org/officeDocument/2006/relationships/image" Target="../media/image20.wmf"/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12" Type="http://schemas.openxmlformats.org/officeDocument/2006/relationships/image" Target="../media/image19.wmf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wmf"/><Relationship Id="rId11" Type="http://schemas.openxmlformats.org/officeDocument/2006/relationships/image" Target="../media/image18.wmf"/><Relationship Id="rId5" Type="http://schemas.openxmlformats.org/officeDocument/2006/relationships/image" Target="../media/image12.wmf"/><Relationship Id="rId15" Type="http://schemas.openxmlformats.org/officeDocument/2006/relationships/hyperlink" Target="http://www.dri.ne.jp/" TargetMode="External"/><Relationship Id="rId10" Type="http://schemas.openxmlformats.org/officeDocument/2006/relationships/image" Target="../media/image17.wmf"/><Relationship Id="rId4" Type="http://schemas.openxmlformats.org/officeDocument/2006/relationships/image" Target="../media/image11.wmf"/><Relationship Id="rId9" Type="http://schemas.openxmlformats.org/officeDocument/2006/relationships/image" Target="../media/image16.wmf"/><Relationship Id="rId1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pref.osaka.lg.jp/attach/2228/00085930/img01771.pdf" TargetMode="Externa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1"/>
          <p:cNvSpPr txBox="1">
            <a:spLocks/>
          </p:cNvSpPr>
          <p:nvPr/>
        </p:nvSpPr>
        <p:spPr bwMode="auto">
          <a:xfrm>
            <a:off x="-13851" y="0"/>
            <a:ext cx="9906000" cy="647700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 lIns="91429" tIns="45715" rIns="91429" bIns="45715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endParaRPr lang="ja-JP" altLang="en-US" sz="24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" name="タイトル 1"/>
          <p:cNvSpPr>
            <a:spLocks/>
          </p:cNvSpPr>
          <p:nvPr/>
        </p:nvSpPr>
        <p:spPr bwMode="auto">
          <a:xfrm>
            <a:off x="190500" y="65089"/>
            <a:ext cx="92265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320" tIns="45160" rIns="90320" bIns="45160"/>
          <a:lstStyle/>
          <a:p>
            <a:pPr defTabSz="903196" fontAlgn="auto">
              <a:spcAft>
                <a:spcPts val="0"/>
              </a:spcAft>
              <a:defRPr/>
            </a:pP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職場や家庭で</a:t>
            </a:r>
            <a:r>
              <a:rPr lang="ja-JP" altLang="en-US" sz="2800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は</a:t>
            </a:r>
          </a:p>
          <a:p>
            <a:pPr defTabSz="903196" fontAlgn="auto">
              <a:spcAft>
                <a:spcPts val="0"/>
              </a:spcAft>
              <a:defRPr/>
            </a:pPr>
            <a:endParaRPr lang="en-US" altLang="ja-JP" sz="2800" u="sng" cap="all" dirty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39688" y="836616"/>
            <a:ext cx="9786937" cy="136842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0320" tIns="45160" rIns="90320" bIns="45160" anchor="ctr"/>
          <a:lstStyle/>
          <a:p>
            <a:pPr algn="ctr" defTabSz="90319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みんなで災害時の対応、連絡方法などを</a:t>
            </a:r>
            <a:endParaRPr lang="en-US" altLang="ja-JP" sz="36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 defTabSz="90319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確認しておく</a:t>
            </a:r>
          </a:p>
        </p:txBody>
      </p:sp>
      <p:sp>
        <p:nvSpPr>
          <p:cNvPr id="16" name="ホームベース 15"/>
          <p:cNvSpPr/>
          <p:nvPr/>
        </p:nvSpPr>
        <p:spPr>
          <a:xfrm>
            <a:off x="160338" y="2430463"/>
            <a:ext cx="8147050" cy="576262"/>
          </a:xfrm>
          <a:prstGeom prst="homePlate">
            <a:avLst/>
          </a:prstGeom>
          <a:solidFill>
            <a:srgbClr val="99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320" tIns="45160" rIns="90320" bIns="45160" anchor="ctr"/>
          <a:lstStyle/>
          <a:p>
            <a:pPr algn="ctr" defTabSz="903196">
              <a:defRPr/>
            </a:pPr>
            <a:r>
              <a:rPr lang="ja-JP" altLang="en-US" sz="27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話し合っておくべきこと（例）</a:t>
            </a:r>
          </a:p>
        </p:txBody>
      </p:sp>
      <p:sp>
        <p:nvSpPr>
          <p:cNvPr id="21" name="角丸四角形 20"/>
          <p:cNvSpPr/>
          <p:nvPr/>
        </p:nvSpPr>
        <p:spPr>
          <a:xfrm>
            <a:off x="155577" y="3213100"/>
            <a:ext cx="9671050" cy="3456260"/>
          </a:xfrm>
          <a:prstGeom prst="roundRect">
            <a:avLst>
              <a:gd name="adj" fmla="val 704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320" tIns="45160" rIns="90320" bIns="45160" anchor="ctr"/>
          <a:lstStyle/>
          <a:p>
            <a:pPr defTabSz="90319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1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①自分たちの住む地域・職場・通勤（通学）経路の　　</a:t>
            </a:r>
            <a:endParaRPr lang="en-US" altLang="ja-JP" sz="31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defTabSz="90319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1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 リスクを確認</a:t>
            </a:r>
            <a:endParaRPr lang="en-US" altLang="ja-JP" sz="31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defRPr/>
            </a:pPr>
            <a:r>
              <a:rPr lang="ja-JP" altLang="en-US" sz="31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②避難所や広域避難場所への経路確認（昼・夜）</a:t>
            </a:r>
            <a:endParaRPr lang="en-US" altLang="ja-JP" sz="31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defRPr/>
            </a:pPr>
            <a:r>
              <a:rPr lang="ja-JP" altLang="en-US" sz="31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③家族や従業員との連絡方法</a:t>
            </a:r>
            <a:endParaRPr lang="en-US" altLang="ja-JP" sz="31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defTabSz="90319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1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④</a:t>
            </a:r>
            <a:r>
              <a:rPr lang="ja-JP" altLang="en-US" sz="31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備蓄品と保管場所の確認</a:t>
            </a:r>
            <a:endParaRPr lang="en-US" altLang="ja-JP" sz="31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defTabSz="90319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1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⑤非常持出品の準備（季節ごと）　</a:t>
            </a:r>
            <a:endParaRPr lang="en-US" altLang="ja-JP" sz="3100" dirty="0" smtClean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defTabSz="90319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1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⑥生活再建のための備えについて　など</a:t>
            </a:r>
            <a:endParaRPr lang="ja-JP" altLang="en-US" sz="31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87399" name="テキスト ボックス 2"/>
          <p:cNvSpPr txBox="1">
            <a:spLocks noChangeArrowheads="1"/>
          </p:cNvSpPr>
          <p:nvPr/>
        </p:nvSpPr>
        <p:spPr bwMode="auto">
          <a:xfrm>
            <a:off x="2792413" y="3822704"/>
            <a:ext cx="36295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2400" b="1">
                <a:latin typeface="HGP創英角ｺﾞｼｯｸUB" pitchFamily="50" charset="-128"/>
                <a:ea typeface="HGP創英角ｺﾞｼｯｸUB" pitchFamily="50" charset="-128"/>
              </a:rPr>
              <a:t>⇒　ハザードマップを調べる</a:t>
            </a:r>
          </a:p>
        </p:txBody>
      </p:sp>
      <p:sp>
        <p:nvSpPr>
          <p:cNvPr id="187400" name="テキスト ボックス 8"/>
          <p:cNvSpPr txBox="1">
            <a:spLocks noChangeArrowheads="1"/>
          </p:cNvSpPr>
          <p:nvPr/>
        </p:nvSpPr>
        <p:spPr bwMode="auto">
          <a:xfrm>
            <a:off x="5391744" y="4710252"/>
            <a:ext cx="40575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2400" b="1" dirty="0">
                <a:latin typeface="HGP創英角ｺﾞｼｯｸUB" pitchFamily="50" charset="-128"/>
                <a:ea typeface="HGP創英角ｺﾞｼｯｸUB" pitchFamily="50" charset="-128"/>
              </a:rPr>
              <a:t>⇒　メール・ＳＮＳ等を活用する</a:t>
            </a:r>
          </a:p>
        </p:txBody>
      </p:sp>
    </p:spTree>
    <p:extLst>
      <p:ext uri="{BB962C8B-B14F-4D97-AF65-F5344CB8AC3E}">
        <p14:creationId xmlns:p14="http://schemas.microsoft.com/office/powerpoint/2010/main" val="347185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8" y="1661427"/>
            <a:ext cx="9588466" cy="5117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タイトル 1"/>
          <p:cNvSpPr txBox="1">
            <a:spLocks/>
          </p:cNvSpPr>
          <p:nvPr/>
        </p:nvSpPr>
        <p:spPr bwMode="auto">
          <a:xfrm>
            <a:off x="0" y="0"/>
            <a:ext cx="9906000" cy="647700"/>
          </a:xfrm>
          <a:prstGeom prst="rect">
            <a:avLst/>
          </a:prstGeom>
          <a:solidFill>
            <a:srgbClr val="FFCC00"/>
          </a:solidFill>
          <a:ln>
            <a:noFill/>
          </a:ln>
          <a:extLst/>
        </p:spPr>
        <p:txBody>
          <a:bodyPr lIns="91429" tIns="45715" rIns="91429" bIns="45715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" name="タイトル 1"/>
          <p:cNvSpPr txBox="1">
            <a:spLocks/>
          </p:cNvSpPr>
          <p:nvPr/>
        </p:nvSpPr>
        <p:spPr bwMode="auto">
          <a:xfrm>
            <a:off x="217182" y="71442"/>
            <a:ext cx="10774351" cy="5048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生活再建に必要な費用　～自助による備えも重要です～</a:t>
            </a:r>
            <a:endParaRPr lang="en-US" altLang="ja-JP" sz="28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17180" y="764871"/>
            <a:ext cx="9260325" cy="92333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914400"/>
            <a:r>
              <a:rPr lang="ja-JP" altLang="en-US" sz="1800" dirty="0" smtClean="0">
                <a:solidFill>
                  <a:prstClr val="black"/>
                </a:solidFill>
              </a:rPr>
              <a:t>住宅</a:t>
            </a:r>
            <a:r>
              <a:rPr lang="ja-JP" altLang="en-US" sz="1800" dirty="0">
                <a:solidFill>
                  <a:prstClr val="black"/>
                </a:solidFill>
              </a:rPr>
              <a:t>が被害を受けた場合</a:t>
            </a:r>
            <a:r>
              <a:rPr lang="ja-JP" altLang="en-US" sz="1800" dirty="0" smtClean="0">
                <a:solidFill>
                  <a:prstClr val="black"/>
                </a:solidFill>
              </a:rPr>
              <a:t>、公的</a:t>
            </a:r>
            <a:r>
              <a:rPr lang="ja-JP" altLang="en-US" sz="1800" dirty="0">
                <a:solidFill>
                  <a:prstClr val="black"/>
                </a:solidFill>
              </a:rPr>
              <a:t>な支援金や善意による義援金だけでは</a:t>
            </a:r>
            <a:r>
              <a:rPr lang="ja-JP" altLang="en-US" sz="1800" dirty="0" smtClean="0">
                <a:solidFill>
                  <a:prstClr val="black"/>
                </a:solidFill>
              </a:rPr>
              <a:t>、修理や建て替えに不十分な場合があります。いざ</a:t>
            </a:r>
            <a:r>
              <a:rPr lang="ja-JP" altLang="en-US" sz="1800" dirty="0">
                <a:solidFill>
                  <a:prstClr val="black"/>
                </a:solidFill>
              </a:rPr>
              <a:t>という時にスムーズに住宅・生活を再建するため</a:t>
            </a:r>
            <a:r>
              <a:rPr lang="ja-JP" altLang="en-US" sz="1800" dirty="0" smtClean="0">
                <a:solidFill>
                  <a:prstClr val="black"/>
                </a:solidFill>
              </a:rPr>
              <a:t>に、</a:t>
            </a:r>
            <a:r>
              <a:rPr lang="ja-JP" altLang="en-US" sz="1800" dirty="0">
                <a:solidFill>
                  <a:prstClr val="black"/>
                </a:solidFill>
              </a:rPr>
              <a:t>保険・共済に</a:t>
            </a:r>
            <a:r>
              <a:rPr lang="ja-JP" altLang="en-US" sz="1800" dirty="0" smtClean="0">
                <a:solidFill>
                  <a:prstClr val="black"/>
                </a:solidFill>
              </a:rPr>
              <a:t>加入するなど、</a:t>
            </a:r>
            <a:r>
              <a:rPr lang="en-US" altLang="ja-JP" sz="1800" dirty="0" smtClean="0">
                <a:solidFill>
                  <a:prstClr val="black"/>
                </a:solidFill>
              </a:rPr>
              <a:t>『</a:t>
            </a:r>
            <a:r>
              <a:rPr lang="ja-JP" altLang="en-US" sz="1800" dirty="0">
                <a:solidFill>
                  <a:prstClr val="black"/>
                </a:solidFill>
              </a:rPr>
              <a:t>自助</a:t>
            </a:r>
            <a:r>
              <a:rPr lang="en-US" altLang="ja-JP" sz="1800" dirty="0">
                <a:solidFill>
                  <a:prstClr val="black"/>
                </a:solidFill>
              </a:rPr>
              <a:t>』</a:t>
            </a:r>
            <a:r>
              <a:rPr lang="ja-JP" altLang="en-US" sz="1800" dirty="0">
                <a:solidFill>
                  <a:prstClr val="black"/>
                </a:solidFill>
              </a:rPr>
              <a:t>による</a:t>
            </a:r>
            <a:r>
              <a:rPr lang="ja-JP" altLang="en-US" sz="1800" dirty="0" smtClean="0">
                <a:solidFill>
                  <a:prstClr val="black"/>
                </a:solidFill>
              </a:rPr>
              <a:t>備えも重要</a:t>
            </a:r>
            <a:r>
              <a:rPr lang="ja-JP" altLang="en-US" sz="1800" dirty="0">
                <a:solidFill>
                  <a:prstClr val="black"/>
                </a:solidFill>
              </a:rPr>
              <a:t>となります。</a:t>
            </a:r>
          </a:p>
        </p:txBody>
      </p:sp>
      <p:sp>
        <p:nvSpPr>
          <p:cNvPr id="5" name="角丸四角形 4"/>
          <p:cNvSpPr/>
          <p:nvPr/>
        </p:nvSpPr>
        <p:spPr>
          <a:xfrm>
            <a:off x="217178" y="764871"/>
            <a:ext cx="9416342" cy="923330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ja-JP" altLang="en-US" sz="1800">
              <a:solidFill>
                <a:prstClr val="black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4736976" y="2492896"/>
            <a:ext cx="1509816" cy="8640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ja-JP" altLang="en-US" sz="1800">
              <a:solidFill>
                <a:prstClr val="black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44876" y="6550230"/>
            <a:ext cx="96888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ja-JP" altLang="en-US" sz="1200" dirty="0" smtClean="0">
                <a:solidFill>
                  <a:prstClr val="black"/>
                </a:solidFill>
              </a:rPr>
              <a:t>出典：内閣府　保険・共済加入のすすめ　</a:t>
            </a:r>
            <a:r>
              <a:rPr lang="en-US" altLang="ja-JP" sz="1200" dirty="0" smtClean="0">
                <a:solidFill>
                  <a:prstClr val="black"/>
                </a:solidFill>
              </a:rPr>
              <a:t>(</a:t>
            </a:r>
            <a:r>
              <a:rPr lang="en-US" altLang="ja-JP" sz="1200" u="sng" dirty="0">
                <a:solidFill>
                  <a:prstClr val="black"/>
                </a:solidFill>
                <a:hlinkClick r:id="rId4"/>
              </a:rPr>
              <a:t>http://</a:t>
            </a:r>
            <a:r>
              <a:rPr lang="en-US" altLang="ja-JP" sz="1200" u="sng" dirty="0" smtClean="0">
                <a:solidFill>
                  <a:prstClr val="black"/>
                </a:solidFill>
                <a:hlinkClick r:id="rId4"/>
              </a:rPr>
              <a:t>www.bousai.go.jp/kaigirep/hisaisha_kyosai/pdf/panf.pdf</a:t>
            </a:r>
            <a:r>
              <a:rPr lang="en-US" altLang="ja-JP" sz="1200" dirty="0" smtClean="0">
                <a:solidFill>
                  <a:prstClr val="black"/>
                </a:solidFill>
              </a:rPr>
              <a:t>)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63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1"/>
          <p:cNvSpPr txBox="1">
            <a:spLocks/>
          </p:cNvSpPr>
          <p:nvPr/>
        </p:nvSpPr>
        <p:spPr bwMode="auto">
          <a:xfrm>
            <a:off x="0" y="0"/>
            <a:ext cx="9906000" cy="647700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 lIns="91429" tIns="45715" rIns="91429" bIns="45715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endParaRPr lang="ja-JP" altLang="en-US" sz="24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2"/>
          <p:cNvSpPr>
            <a:spLocks noChangeArrowheads="1"/>
          </p:cNvSpPr>
          <p:nvPr/>
        </p:nvSpPr>
        <p:spPr bwMode="auto">
          <a:xfrm>
            <a:off x="5373916" y="3078367"/>
            <a:ext cx="1618695" cy="306646"/>
          </a:xfrm>
          <a:prstGeom prst="rect">
            <a:avLst/>
          </a:prstGeom>
          <a:noFill/>
          <a:ln>
            <a:noFill/>
          </a:ln>
        </p:spPr>
        <p:txBody>
          <a:bodyPr wrap="none" lIns="90320" tIns="45160" rIns="90320" bIns="4516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ja-JP" sz="1400" dirty="0">
                <a:solidFill>
                  <a:srgbClr val="FFFF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堺市総合福祉会館</a:t>
            </a:r>
            <a:endParaRPr lang="ja-JP" altLang="en-US" sz="1400" dirty="0">
              <a:solidFill>
                <a:srgbClr val="FFFF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1" name="テキスト ボックス 9"/>
          <p:cNvSpPr txBox="1">
            <a:spLocks noChangeArrowheads="1"/>
          </p:cNvSpPr>
          <p:nvPr/>
        </p:nvSpPr>
        <p:spPr bwMode="auto">
          <a:xfrm>
            <a:off x="46302" y="62805"/>
            <a:ext cx="6058826" cy="522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prstDash val="sysDash"/>
                <a:miter lim="800000"/>
                <a:headEnd/>
                <a:tailEnd/>
              </a14:hiddenLine>
            </a:ext>
          </a:extLst>
        </p:spPr>
        <p:txBody>
          <a:bodyPr lIns="90320" tIns="45160" rIns="90320" bIns="4516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ja-JP" altLang="en-US" sz="2800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地域での標高表示・津波避難</a:t>
            </a:r>
            <a:r>
              <a:rPr lang="ja-JP" altLang="en-US" sz="2800" dirty="0" smtClean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ビル</a:t>
            </a:r>
            <a:endParaRPr lang="ja-JP" altLang="en-US" sz="2800" dirty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91" y="764704"/>
            <a:ext cx="4197061" cy="2904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7" descr="D:\KanshaK\Documents\My Pictures\24-05-01\06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576" y="3789040"/>
            <a:ext cx="4196376" cy="2904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円/楕円 2"/>
          <p:cNvSpPr/>
          <p:nvPr/>
        </p:nvSpPr>
        <p:spPr>
          <a:xfrm>
            <a:off x="1446312" y="1556792"/>
            <a:ext cx="914400" cy="70784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Picture 3" descr="C:\Users\KanshaK\AppData\Local\Microsoft\Windows\Temporary Internet Files\Content.Outlook\398FSYTI\DSC00162 (2)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2619" y="3284984"/>
            <a:ext cx="4430414" cy="3068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 descr="D:\kokuryot\Documents\My Pictures\1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05253" y="764704"/>
            <a:ext cx="2456059" cy="3185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正方形/長方形 2"/>
          <p:cNvSpPr>
            <a:spLocks noChangeArrowheads="1"/>
          </p:cNvSpPr>
          <p:nvPr/>
        </p:nvSpPr>
        <p:spPr bwMode="auto">
          <a:xfrm>
            <a:off x="6934705" y="6362714"/>
            <a:ext cx="1618695" cy="306646"/>
          </a:xfrm>
          <a:prstGeom prst="rect">
            <a:avLst/>
          </a:prstGeom>
          <a:noFill/>
          <a:ln>
            <a:noFill/>
          </a:ln>
        </p:spPr>
        <p:txBody>
          <a:bodyPr wrap="none" lIns="90320" tIns="45160" rIns="90320" bIns="4516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ja-JP" sz="1400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堺市総合福祉会館</a:t>
            </a:r>
            <a:endParaRPr lang="ja-JP" altLang="en-US" sz="1400" dirty="0">
              <a:solidFill>
                <a:srgbClr val="00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3" name="円/楕円 12"/>
          <p:cNvSpPr/>
          <p:nvPr/>
        </p:nvSpPr>
        <p:spPr>
          <a:xfrm>
            <a:off x="8096200" y="4221088"/>
            <a:ext cx="1033264" cy="129614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上矢印 4"/>
          <p:cNvSpPr/>
          <p:nvPr/>
        </p:nvSpPr>
        <p:spPr>
          <a:xfrm rot="19315322">
            <a:off x="7641762" y="3644931"/>
            <a:ext cx="484632" cy="97840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394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1"/>
          <p:cNvSpPr txBox="1">
            <a:spLocks/>
          </p:cNvSpPr>
          <p:nvPr/>
        </p:nvSpPr>
        <p:spPr bwMode="auto">
          <a:xfrm>
            <a:off x="0" y="0"/>
            <a:ext cx="9906000" cy="647700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 lIns="91429" tIns="45715" rIns="91429" bIns="45715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endParaRPr lang="ja-JP" altLang="en-US" sz="24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" name="コンテンツ プレースホルダー 6"/>
          <p:cNvSpPr>
            <a:spLocks noGrp="1"/>
          </p:cNvSpPr>
          <p:nvPr>
            <p:ph idx="1"/>
          </p:nvPr>
        </p:nvSpPr>
        <p:spPr>
          <a:xfrm>
            <a:off x="454670" y="836712"/>
            <a:ext cx="9056593" cy="2592288"/>
          </a:xfrm>
          <a:ln>
            <a:solidFill>
              <a:schemeClr val="tx1"/>
            </a:solidFill>
            <a:prstDash val="sysDash"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000" dirty="0"/>
              <a:t>□</a:t>
            </a:r>
            <a:r>
              <a:rPr lang="ja-JP" altLang="en-US" sz="2000" b="1" dirty="0"/>
              <a:t>指定緊急避難場所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ja-JP" altLang="en-US" sz="2000" dirty="0"/>
              <a:t>災害の危険が切迫した場合に住民等が</a:t>
            </a:r>
            <a:r>
              <a:rPr lang="ja-JP" altLang="en-US" sz="2000" u="sng" dirty="0"/>
              <a:t>緊急的に避難する場所又は施設</a:t>
            </a:r>
            <a:r>
              <a:rPr lang="ja-JP" altLang="en-US" sz="2000" dirty="0"/>
              <a:t>。（公園、緑地、高台等</a:t>
            </a:r>
            <a:r>
              <a:rPr lang="ja-JP" altLang="en-US" sz="2000" dirty="0" smtClean="0"/>
              <a:t>）　　</a:t>
            </a:r>
            <a:r>
              <a:rPr lang="en-US" altLang="ja-JP" sz="1600" dirty="0" smtClean="0"/>
              <a:t>※</a:t>
            </a:r>
            <a:r>
              <a:rPr lang="ja-JP" altLang="en-US" sz="1600" dirty="0"/>
              <a:t>各災害種別毎</a:t>
            </a:r>
            <a:r>
              <a:rPr lang="ja-JP" altLang="en-US" sz="1600" dirty="0" smtClean="0"/>
              <a:t>に指定</a:t>
            </a:r>
            <a:endParaRPr lang="ja-JP" altLang="en-US" sz="1600" dirty="0"/>
          </a:p>
          <a:p>
            <a:pPr marL="0" indent="0">
              <a:buNone/>
            </a:pPr>
            <a:r>
              <a:rPr lang="ja-JP" altLang="en-US" sz="2000" dirty="0"/>
              <a:t>□</a:t>
            </a:r>
            <a:r>
              <a:rPr lang="ja-JP" altLang="en-US" sz="2000" b="1" dirty="0"/>
              <a:t>指定避難所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ja-JP" altLang="en-US" sz="2000" dirty="0"/>
              <a:t>被災者が</a:t>
            </a:r>
            <a:r>
              <a:rPr lang="ja-JP" altLang="en-US" sz="2000" u="sng" dirty="0"/>
              <a:t>一定期間滞在する場</a:t>
            </a:r>
            <a:r>
              <a:rPr lang="ja-JP" altLang="en-US" sz="2000" dirty="0"/>
              <a:t>であり、円滑な救援活動を実施し、また一定の生活環境を確保できる施設（学校、公民館、集会所、体育館等</a:t>
            </a:r>
            <a:r>
              <a:rPr lang="ja-JP" altLang="en-US" sz="2000" dirty="0" smtClean="0"/>
              <a:t>）　</a:t>
            </a:r>
            <a:r>
              <a:rPr lang="en-US" altLang="ja-JP" sz="1600" dirty="0" smtClean="0"/>
              <a:t>※</a:t>
            </a:r>
            <a:r>
              <a:rPr lang="ja-JP" altLang="en-US" sz="1600" dirty="0" smtClean="0"/>
              <a:t>災害種別なし</a:t>
            </a:r>
            <a:endParaRPr lang="ja-JP" altLang="en-US" sz="1600" dirty="0"/>
          </a:p>
          <a:p>
            <a:pPr marL="0" indent="0">
              <a:buNone/>
            </a:pPr>
            <a:r>
              <a:rPr lang="en-US" altLang="ja-JP" sz="1800" dirty="0" smtClean="0"/>
              <a:t>※</a:t>
            </a:r>
            <a:r>
              <a:rPr lang="ja-JP" altLang="en-US" sz="1800" dirty="0" smtClean="0"/>
              <a:t>指定</a:t>
            </a:r>
            <a:r>
              <a:rPr lang="ja-JP" altLang="en-US" sz="1800" dirty="0"/>
              <a:t>緊急避難場所と指定避難所は相互に兼ねることができる</a:t>
            </a:r>
            <a:r>
              <a:rPr lang="ja-JP" altLang="en-US" sz="1800" dirty="0" smtClean="0"/>
              <a:t>。</a:t>
            </a:r>
            <a:endParaRPr lang="ja-JP" altLang="en-US" sz="18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54503" y="62240"/>
            <a:ext cx="84589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避難所・避難場所の区別</a:t>
            </a:r>
            <a:r>
              <a:rPr kumimoji="1"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（平成</a:t>
            </a:r>
            <a:r>
              <a:rPr kumimoji="1"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25</a:t>
            </a:r>
            <a:r>
              <a:rPr kumimoji="1"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kumimoji="1"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</a:t>
            </a:r>
            <a:r>
              <a:rPr kumimoji="1"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月災害対策基本法改正）</a:t>
            </a:r>
            <a:endParaRPr kumimoji="1" lang="ja-JP" altLang="en-US" sz="16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3077" name="図 32" descr="C:\Users\y-nakano\AppData\Local\Microsoft\Windows\Temporary Internet Files\Content.Word\Z9098最終画像_151020_図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4727" y="3588021"/>
            <a:ext cx="5114357" cy="2564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テキスト ボックス 6"/>
          <p:cNvSpPr txBox="1"/>
          <p:nvPr/>
        </p:nvSpPr>
        <p:spPr>
          <a:xfrm>
            <a:off x="2288704" y="6246813"/>
            <a:ext cx="5112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平成</a:t>
            </a:r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28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</a:t>
            </a:r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23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日付け内閣府事務連絡「災害種別図記号による避難場所表示の標準化の取組について」より</a:t>
            </a: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4461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テキスト ボックス 14"/>
          <p:cNvSpPr txBox="1">
            <a:spLocks noChangeArrowheads="1"/>
          </p:cNvSpPr>
          <p:nvPr/>
        </p:nvSpPr>
        <p:spPr bwMode="auto">
          <a:xfrm>
            <a:off x="-3138" y="5516"/>
            <a:ext cx="9909138" cy="638152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 lIns="91429" tIns="45715" rIns="91429" bIns="45715" anchor="ctr"/>
          <a:lstStyle>
            <a:defPPr>
              <a:defRPr lang="ja-JP"/>
            </a:defPPr>
            <a:lvl1pPr>
              <a:spcBef>
                <a:spcPct val="0"/>
              </a:spcBef>
              <a:buNone/>
              <a:defRPr sz="24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  <a:ea typeface="ＭＳ Ｐゴシック" charset="-128"/>
              </a:defRPr>
            </a:lvl9pPr>
          </a:lstStyle>
          <a:p>
            <a:r>
              <a:rPr lang="ja-JP" altLang="en-US" dirty="0"/>
              <a:t>　</a:t>
            </a:r>
            <a:r>
              <a:rPr lang="ja-JP" altLang="en-US" sz="2800" dirty="0"/>
              <a:t>避難情報に注意</a:t>
            </a:r>
            <a:endParaRPr lang="ja-JP" altLang="en-US" sz="2800" dirty="0"/>
          </a:p>
        </p:txBody>
      </p:sp>
      <p:sp>
        <p:nvSpPr>
          <p:cNvPr id="55298" name="タイトル 1"/>
          <p:cNvSpPr>
            <a:spLocks noGrp="1"/>
          </p:cNvSpPr>
          <p:nvPr>
            <p:ph type="title"/>
          </p:nvPr>
        </p:nvSpPr>
        <p:spPr>
          <a:xfrm>
            <a:off x="265885" y="585478"/>
            <a:ext cx="9126935" cy="459011"/>
          </a:xfrm>
        </p:spPr>
        <p:txBody>
          <a:bodyPr/>
          <a:lstStyle/>
          <a:p>
            <a:pPr algn="l">
              <a:defRPr/>
            </a:pPr>
            <a:r>
              <a:rPr lang="ja-JP" altLang="en-US" sz="2000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行政機関から提供される防災情報について確認しましょう！</a:t>
            </a:r>
            <a:endParaRPr lang="ja-JP" altLang="en-US" sz="1200" dirty="0" smtClean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 rotWithShape="1">
          <a:blip r:embed="rId3"/>
          <a:srcRect l="8602" t="7043" r="8323" b="6017"/>
          <a:stretch/>
        </p:blipFill>
        <p:spPr>
          <a:xfrm>
            <a:off x="430386" y="1005229"/>
            <a:ext cx="9045228" cy="5322066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67107" y="6360326"/>
            <a:ext cx="431388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※</a:t>
            </a:r>
            <a:r>
              <a:rPr lang="ja-JP" altLang="en-US" dirty="0" smtClean="0"/>
              <a:t>内閣府防災情報のページより一部抜粋</a:t>
            </a:r>
            <a:endParaRPr kumimoji="1" lang="ja-JP" altLang="en-US" dirty="0"/>
          </a:p>
        </p:txBody>
      </p:sp>
      <p:sp>
        <p:nvSpPr>
          <p:cNvPr id="17" name="正方形/長方形 16"/>
          <p:cNvSpPr/>
          <p:nvPr/>
        </p:nvSpPr>
        <p:spPr>
          <a:xfrm>
            <a:off x="3759246" y="-35694"/>
            <a:ext cx="64126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 smtClean="0">
                <a:latin typeface="+mj-ea"/>
                <a:ea typeface="+mj-ea"/>
                <a:cs typeface="Meiryo UI" panose="020B0604030504040204" pitchFamily="50" charset="-128"/>
              </a:rPr>
              <a:t>内閣府防災情報のホームページ参照</a:t>
            </a:r>
            <a:endParaRPr lang="en-US" altLang="ja-JP" sz="1200" dirty="0" smtClean="0">
              <a:latin typeface="+mj-ea"/>
              <a:ea typeface="+mj-ea"/>
              <a:cs typeface="Meiryo UI" panose="020B0604030504040204" pitchFamily="50" charset="-128"/>
            </a:endParaRPr>
          </a:p>
          <a:p>
            <a:r>
              <a:rPr lang="ja-JP" altLang="en-US" sz="1200" dirty="0" smtClean="0">
                <a:latin typeface="+mj-ea"/>
                <a:ea typeface="+mj-ea"/>
              </a:rPr>
              <a:t>避難情報に</a:t>
            </a:r>
            <a:r>
              <a:rPr lang="ja-JP" altLang="en-US" sz="1200" dirty="0">
                <a:latin typeface="+mj-ea"/>
                <a:ea typeface="+mj-ea"/>
              </a:rPr>
              <a:t>関するガイドラインの改定</a:t>
            </a:r>
            <a:r>
              <a:rPr lang="ja-JP" altLang="en-US" sz="1200" dirty="0" smtClean="0">
                <a:latin typeface="+mj-ea"/>
                <a:ea typeface="+mj-ea"/>
              </a:rPr>
              <a:t>（令和３年５月</a:t>
            </a:r>
            <a:r>
              <a:rPr lang="en-US" altLang="ja-JP" sz="1200" dirty="0" smtClean="0">
                <a:latin typeface="+mj-ea"/>
                <a:ea typeface="+mj-ea"/>
              </a:rPr>
              <a:t>10</a:t>
            </a:r>
            <a:r>
              <a:rPr lang="ja-JP" altLang="en-US" sz="1200" dirty="0" smtClean="0">
                <a:latin typeface="+mj-ea"/>
                <a:ea typeface="+mj-ea"/>
              </a:rPr>
              <a:t>日）</a:t>
            </a:r>
            <a:endParaRPr lang="en-US" altLang="ja-JP" sz="1200" dirty="0" smtClean="0">
              <a:latin typeface="+mj-ea"/>
              <a:ea typeface="+mj-ea"/>
            </a:endParaRPr>
          </a:p>
          <a:p>
            <a:r>
              <a:rPr lang="en-US" altLang="ja-JP" sz="1200" dirty="0">
                <a:latin typeface="+mj-ea"/>
                <a:ea typeface="+mj-ea"/>
                <a:hlinkClick r:id="rId4"/>
              </a:rPr>
              <a:t>http://www.bousai.go.jp/oukyu/hinanjouhou/r3_hinanjouhou_guideline</a:t>
            </a:r>
            <a:r>
              <a:rPr lang="en-US" altLang="ja-JP" sz="1200" dirty="0" smtClean="0">
                <a:latin typeface="+mj-ea"/>
                <a:ea typeface="+mj-ea"/>
                <a:hlinkClick r:id="rId4"/>
              </a:rPr>
              <a:t>/</a:t>
            </a:r>
            <a:endParaRPr lang="en-US" altLang="ja-JP" sz="1200" dirty="0" smtClean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736266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280"/>
    </mc:Choice>
    <mc:Fallback xmlns="">
      <p:transition spd="slow" advTm="3928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 txBox="1">
            <a:spLocks/>
          </p:cNvSpPr>
          <p:nvPr/>
        </p:nvSpPr>
        <p:spPr bwMode="auto">
          <a:xfrm>
            <a:off x="0" y="0"/>
            <a:ext cx="9906000" cy="647700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 lIns="91429" tIns="45715" rIns="91429" bIns="45715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endParaRPr lang="ja-JP" altLang="en-US" sz="24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174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647700"/>
            <a:ext cx="9906000" cy="6210300"/>
          </a:xfrm>
          <a:solidFill>
            <a:srgbClr val="FFFF99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>
              <a:lnSpc>
                <a:spcPct val="90000"/>
              </a:lnSpc>
              <a:buFont typeface="Wingdings 2" pitchFamily="18" charset="2"/>
              <a:buNone/>
            </a:pPr>
            <a:r>
              <a:rPr lang="en-US" altLang="ja-JP" sz="20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【</a:t>
            </a:r>
            <a:r>
              <a:rPr lang="ja-JP" altLang="en-US" sz="20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災害時の安否確認ツール</a:t>
            </a:r>
            <a:r>
              <a:rPr lang="en-US" altLang="ja-JP" sz="20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】</a:t>
            </a:r>
          </a:p>
          <a:p>
            <a:pPr marL="0" indent="0">
              <a:lnSpc>
                <a:spcPct val="90000"/>
              </a:lnSpc>
              <a:buFont typeface="Wingdings 2" pitchFamily="18" charset="2"/>
              <a:buNone/>
            </a:pPr>
            <a:r>
              <a:rPr lang="ja-JP" altLang="en-US" sz="20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●災害伝言ダイヤル１７１（</a:t>
            </a:r>
            <a:r>
              <a:rPr lang="en-US" altLang="ja-JP" sz="20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NTT</a:t>
            </a:r>
            <a:r>
              <a:rPr lang="ja-JP" altLang="en-US" sz="20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）</a:t>
            </a:r>
            <a:endParaRPr lang="en-US" altLang="ja-JP" sz="2000" b="1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marL="0" indent="0">
              <a:lnSpc>
                <a:spcPct val="90000"/>
              </a:lnSpc>
              <a:buFont typeface="Wingdings 2" pitchFamily="18" charset="2"/>
              <a:buNone/>
            </a:pPr>
            <a:r>
              <a:rPr lang="ja-JP" altLang="en-US" sz="20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●</a:t>
            </a:r>
            <a:r>
              <a:rPr lang="en-US" altLang="ja-JP" sz="20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web</a:t>
            </a:r>
            <a:r>
              <a:rPr lang="ja-JP" altLang="en-US" sz="20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１７１（</a:t>
            </a:r>
            <a:r>
              <a:rPr lang="en-US" altLang="ja-JP" sz="20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NTT</a:t>
            </a:r>
            <a:r>
              <a:rPr lang="ja-JP" altLang="en-US" sz="20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）</a:t>
            </a:r>
            <a:endParaRPr lang="en-US" altLang="ja-JP" sz="2000" b="1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marL="0" indent="0">
              <a:lnSpc>
                <a:spcPct val="90000"/>
              </a:lnSpc>
              <a:buFont typeface="Wingdings 2" pitchFamily="18" charset="2"/>
              <a:buNone/>
            </a:pPr>
            <a:r>
              <a:rPr lang="ja-JP" altLang="en-US" sz="20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●災害用伝言板（携帯各社）</a:t>
            </a:r>
            <a:endParaRPr lang="en-US" altLang="ja-JP" sz="2000" b="1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marL="0" indent="0">
              <a:lnSpc>
                <a:spcPct val="90000"/>
              </a:lnSpc>
              <a:buFont typeface="Wingdings 2" pitchFamily="18" charset="2"/>
              <a:buNone/>
            </a:pPr>
            <a:r>
              <a:rPr lang="ja-JP" altLang="en-US" sz="20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●災害用音声お届けサービス（携帯各社）</a:t>
            </a:r>
            <a:endParaRPr lang="en-US" altLang="ja-JP" sz="2000" b="1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marL="0" indent="0">
              <a:lnSpc>
                <a:spcPct val="90000"/>
              </a:lnSpc>
              <a:buFont typeface="Wingdings 2" pitchFamily="18" charset="2"/>
              <a:buNone/>
            </a:pPr>
            <a:r>
              <a:rPr lang="ja-JP" altLang="en-US" sz="20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 </a:t>
            </a:r>
            <a:r>
              <a:rPr lang="ja-JP" altLang="en-US" sz="16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災害時に安否確認ができるサービスです。利用方法など詳しくは、各社ホームページをご覧ください。</a:t>
            </a:r>
            <a:endParaRPr lang="en-US" altLang="ja-JP" sz="1600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marL="0" indent="0">
              <a:lnSpc>
                <a:spcPct val="90000"/>
              </a:lnSpc>
              <a:buFont typeface="Wingdings 2" pitchFamily="18" charset="2"/>
              <a:buNone/>
            </a:pPr>
            <a:r>
              <a:rPr lang="ja-JP" altLang="en-US" sz="16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　また、「１７１」「</a:t>
            </a:r>
            <a:r>
              <a:rPr lang="en-US" altLang="ja-JP" sz="16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web</a:t>
            </a:r>
            <a:r>
              <a:rPr lang="ja-JP" altLang="en-US" sz="16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１７１」「災害用伝言板」は下記の期間に体験利用ができます。</a:t>
            </a:r>
            <a:endParaRPr lang="en-US" altLang="ja-JP" sz="1600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marL="0" indent="0">
              <a:lnSpc>
                <a:spcPct val="90000"/>
              </a:lnSpc>
              <a:buFont typeface="Wingdings 2" pitchFamily="18" charset="2"/>
              <a:buNone/>
            </a:pPr>
            <a:r>
              <a:rPr lang="ja-JP" altLang="en-US" sz="16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  </a:t>
            </a:r>
            <a:r>
              <a:rPr lang="en-US" altLang="ja-JP" sz="16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※</a:t>
            </a:r>
            <a:r>
              <a:rPr lang="ja-JP" altLang="en-US" sz="1600" b="1" u="sng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体験利用できる日</a:t>
            </a:r>
            <a:endParaRPr lang="en-US" altLang="ja-JP" sz="1600" b="1" u="sng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marL="0" indent="0">
              <a:lnSpc>
                <a:spcPct val="90000"/>
              </a:lnSpc>
              <a:buFont typeface="Wingdings 2" pitchFamily="18" charset="2"/>
              <a:buNone/>
            </a:pPr>
            <a:r>
              <a:rPr lang="ja-JP" altLang="en-US" sz="16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　・毎月</a:t>
            </a:r>
            <a:r>
              <a:rPr lang="en-US" altLang="ja-JP" sz="16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1</a:t>
            </a:r>
            <a:r>
              <a:rPr lang="ja-JP" altLang="en-US" sz="16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日・</a:t>
            </a:r>
            <a:r>
              <a:rPr lang="en-US" altLang="ja-JP" sz="16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15</a:t>
            </a:r>
            <a:r>
              <a:rPr lang="ja-JP" altLang="en-US" sz="16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日</a:t>
            </a:r>
            <a:endParaRPr lang="en-US" altLang="ja-JP" sz="1600" b="1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marL="0" indent="0">
              <a:lnSpc>
                <a:spcPct val="90000"/>
              </a:lnSpc>
              <a:buFont typeface="Wingdings 2" pitchFamily="18" charset="2"/>
              <a:buNone/>
            </a:pPr>
            <a:r>
              <a:rPr lang="ja-JP" altLang="en-US" sz="16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　・正月三ヶ日（</a:t>
            </a:r>
            <a:r>
              <a:rPr lang="en-US" altLang="ja-JP" sz="16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1</a:t>
            </a:r>
            <a:r>
              <a:rPr lang="ja-JP" altLang="en-US" sz="16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月</a:t>
            </a:r>
            <a:r>
              <a:rPr lang="en-US" altLang="ja-JP" sz="16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1</a:t>
            </a:r>
            <a:r>
              <a:rPr lang="ja-JP" altLang="en-US" sz="16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日～</a:t>
            </a:r>
            <a:r>
              <a:rPr lang="en-US" altLang="ja-JP" sz="16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1</a:t>
            </a:r>
            <a:r>
              <a:rPr lang="ja-JP" altLang="en-US" sz="16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月</a:t>
            </a:r>
            <a:r>
              <a:rPr lang="en-US" altLang="ja-JP" sz="16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3</a:t>
            </a:r>
            <a:r>
              <a:rPr lang="ja-JP" altLang="en-US" sz="16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日）</a:t>
            </a:r>
            <a:endParaRPr lang="en-US" altLang="ja-JP" sz="1600" b="1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marL="0" indent="0">
              <a:lnSpc>
                <a:spcPct val="90000"/>
              </a:lnSpc>
              <a:buFont typeface="Wingdings 2" pitchFamily="18" charset="2"/>
              <a:buNone/>
            </a:pPr>
            <a:r>
              <a:rPr lang="ja-JP" altLang="en-US" sz="16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　・防災週間（</a:t>
            </a:r>
            <a:r>
              <a:rPr lang="en-US" altLang="ja-JP" sz="16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8</a:t>
            </a:r>
            <a:r>
              <a:rPr lang="ja-JP" altLang="en-US" sz="16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月</a:t>
            </a:r>
            <a:r>
              <a:rPr lang="en-US" altLang="ja-JP" sz="16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30</a:t>
            </a:r>
            <a:r>
              <a:rPr lang="ja-JP" altLang="en-US" sz="16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日～</a:t>
            </a:r>
            <a:r>
              <a:rPr lang="en-US" altLang="ja-JP" sz="16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9</a:t>
            </a:r>
            <a:r>
              <a:rPr lang="ja-JP" altLang="en-US" sz="16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月</a:t>
            </a:r>
            <a:r>
              <a:rPr lang="en-US" altLang="ja-JP" sz="16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5</a:t>
            </a:r>
            <a:r>
              <a:rPr lang="ja-JP" altLang="en-US" sz="16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日）</a:t>
            </a:r>
            <a:endParaRPr lang="en-US" altLang="ja-JP" sz="1600" b="1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marL="0" indent="0">
              <a:lnSpc>
                <a:spcPct val="90000"/>
              </a:lnSpc>
              <a:buFont typeface="Wingdings 2" pitchFamily="18" charset="2"/>
              <a:buNone/>
            </a:pPr>
            <a:r>
              <a:rPr lang="ja-JP" altLang="en-US" sz="16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　・防災とボランティア週間（</a:t>
            </a:r>
            <a:r>
              <a:rPr lang="en-US" altLang="ja-JP" sz="16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1</a:t>
            </a:r>
            <a:r>
              <a:rPr lang="ja-JP" altLang="en-US" sz="16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月</a:t>
            </a:r>
            <a:r>
              <a:rPr lang="en-US" altLang="ja-JP" sz="16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15</a:t>
            </a:r>
            <a:r>
              <a:rPr lang="ja-JP" altLang="en-US" sz="16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日～</a:t>
            </a:r>
            <a:r>
              <a:rPr lang="en-US" altLang="ja-JP" sz="16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1</a:t>
            </a:r>
            <a:r>
              <a:rPr lang="ja-JP" altLang="en-US" sz="16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月</a:t>
            </a:r>
            <a:r>
              <a:rPr lang="en-US" altLang="ja-JP" sz="16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21</a:t>
            </a:r>
            <a:r>
              <a:rPr lang="ja-JP" altLang="en-US" sz="16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日）</a:t>
            </a:r>
            <a:endParaRPr lang="en-US" altLang="ja-JP" sz="1600" b="1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marL="0" indent="0">
              <a:lnSpc>
                <a:spcPct val="90000"/>
              </a:lnSpc>
              <a:buFont typeface="Wingdings 2" pitchFamily="18" charset="2"/>
              <a:buNone/>
            </a:pPr>
            <a:r>
              <a:rPr lang="ja-JP" altLang="en-US" sz="14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endParaRPr lang="en-US" altLang="ja-JP" sz="1800" b="1" dirty="0" smtClean="0">
              <a:latin typeface="HGｺﾞｼｯｸE" pitchFamily="49" charset="-128"/>
              <a:ea typeface="Meiryo UI" pitchFamily="50" charset="-128"/>
              <a:cs typeface="Meiryo UI" pitchFamily="50" charset="-128"/>
            </a:endParaRPr>
          </a:p>
          <a:p>
            <a:pPr marL="0" indent="0">
              <a:lnSpc>
                <a:spcPct val="90000"/>
              </a:lnSpc>
              <a:buFont typeface="Wingdings 2" pitchFamily="18" charset="2"/>
              <a:buNone/>
            </a:pPr>
            <a:endParaRPr lang="en-US" altLang="ja-JP" sz="1400" dirty="0" smtClean="0">
              <a:latin typeface="HGｺﾞｼｯｸE" pitchFamily="49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31747" name="タイトル 1"/>
          <p:cNvSpPr txBox="1">
            <a:spLocks/>
          </p:cNvSpPr>
          <p:nvPr/>
        </p:nvSpPr>
        <p:spPr bwMode="auto">
          <a:xfrm>
            <a:off x="128464" y="49212"/>
            <a:ext cx="9906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kumimoji="1" sz="32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kumimoji="1" sz="28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kumimoji="1" sz="24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kumimoji="1" sz="20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kumimoji="0" lang="ja-JP" altLang="en-US" sz="2800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災害時の安否確認方法（例）</a:t>
            </a:r>
            <a:r>
              <a:rPr kumimoji="0" lang="ja-JP" altLang="en-US" sz="2800" b="1" dirty="0">
                <a:solidFill>
                  <a:prstClr val="white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kumimoji="0" lang="ja-JP" altLang="en-US" sz="2200" b="1" dirty="0">
                <a:solidFill>
                  <a:prstClr val="white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　　　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18041" y="4323915"/>
            <a:ext cx="9326845" cy="25083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altLang="ja-JP" sz="1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【SNS</a:t>
            </a:r>
            <a:r>
              <a:rPr lang="ja-JP" altLang="en-US" sz="1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の活用について</a:t>
            </a:r>
            <a:r>
              <a:rPr lang="en-US" altLang="ja-JP" sz="1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</a:p>
          <a:p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「大阪北部地震の影響で、電話回線は大きく混乱。ＮＴＴ西日本によると、通信設備に故障が発生し、</a:t>
            </a:r>
            <a:r>
              <a:rPr lang="ja-JP" altLang="en-US" sz="1600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大阪府で約１万２８００件の加入電話が一時的につながらない状態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になった。」　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　　　　　　　　　　　　　　　　　　　　　　　　　　　　　　　　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平成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30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22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 産経新聞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)</a:t>
            </a:r>
          </a:p>
          <a:p>
            <a:endParaRPr lang="en-US" altLang="ja-JP" sz="9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一方で、「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LINE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は</a:t>
            </a:r>
            <a:r>
              <a:rPr lang="ja-JP" altLang="en-US" sz="1600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地震発生直後の午前</a:t>
            </a:r>
            <a:r>
              <a:rPr lang="en-US" altLang="ja-JP" sz="1600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8</a:t>
            </a:r>
            <a:r>
              <a:rPr lang="ja-JP" altLang="en-US" sz="1600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時時点でのメッセージの送信数が通常の約</a:t>
            </a:r>
            <a:r>
              <a:rPr lang="en-US" altLang="ja-JP" sz="1600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5</a:t>
            </a:r>
            <a:r>
              <a:rPr lang="ja-JP" altLang="en-US" sz="1600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倍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に拡大、午前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8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時～午後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時の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時間でも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倍に膨らんだ。家族や友人との安否確認に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LINE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を利用する人が増えたという。」（平成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30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19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日日本経済新聞）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⇒電話やメール以外に</a:t>
            </a:r>
            <a:r>
              <a:rPr lang="en-US" altLang="ja-JP" sz="1800" b="1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LINE</a:t>
            </a:r>
            <a:r>
              <a:rPr lang="ja-JP" altLang="en-US" sz="1800" b="1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や</a:t>
            </a:r>
            <a:r>
              <a:rPr lang="en-US" altLang="ja-JP" sz="1800" b="1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Facebook</a:t>
            </a:r>
            <a:r>
              <a:rPr lang="ja-JP" altLang="en-US" sz="1800" b="1" u="sng" dirty="0" err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</a:t>
            </a:r>
            <a:r>
              <a:rPr lang="en-US" altLang="ja-JP" sz="1800" b="1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twitter</a:t>
            </a:r>
            <a:r>
              <a:rPr lang="ja-JP" altLang="en-US" sz="1800" b="1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といった</a:t>
            </a:r>
            <a:r>
              <a:rPr lang="en-US" altLang="ja-JP" sz="1800" b="1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SNS</a:t>
            </a:r>
            <a:r>
              <a:rPr lang="ja-JP" altLang="en-US" sz="1800" b="1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の連絡手段も</a:t>
            </a:r>
            <a:r>
              <a:rPr lang="ja-JP" altLang="en-US" sz="1800" b="1" u="sng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有効</a:t>
            </a:r>
            <a:endParaRPr lang="en-US" altLang="ja-JP" sz="1800" b="1" u="sng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5369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角丸四角形 4"/>
          <p:cNvSpPr/>
          <p:nvPr/>
        </p:nvSpPr>
        <p:spPr>
          <a:xfrm>
            <a:off x="272480" y="746126"/>
            <a:ext cx="9361040" cy="1497013"/>
          </a:xfrm>
          <a:prstGeom prst="roundRect">
            <a:avLst/>
          </a:prstGeom>
          <a:solidFill>
            <a:srgbClr val="4BACC6">
              <a:lumMod val="40000"/>
              <a:lumOff val="6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91429" tIns="45715" rIns="91429" bIns="45715" anchor="ctr"/>
          <a:lstStyle/>
          <a:p>
            <a:pPr algn="ctr" defTabSz="914200">
              <a:defRPr/>
            </a:pPr>
            <a:endParaRPr kumimoji="0" lang="ja-JP" altLang="en-US" kern="0">
              <a:solidFill>
                <a:prstClr val="white"/>
              </a:solidFill>
              <a:latin typeface="Calibri"/>
              <a:ea typeface="ＭＳ Ｐゴシック"/>
            </a:endParaRPr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416496" y="755650"/>
            <a:ext cx="6934200" cy="920750"/>
          </a:xfrm>
          <a:prstGeom prst="rect">
            <a:avLst/>
          </a:prstGeom>
        </p:spPr>
        <p:txBody>
          <a:bodyPr lIns="91420" tIns="45710" rIns="91420" bIns="45710" anchor="ctr">
            <a:normAutofit/>
          </a:bodyPr>
          <a:lstStyle>
            <a:lvl1pPr algn="ctr" defTabSz="91431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ja-JP" altLang="en-US" sz="3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防災情報を手軽にあなたのもとへ</a:t>
            </a:r>
            <a:endParaRPr lang="ja-JP" alt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1064568" y="1484784"/>
            <a:ext cx="7444979" cy="647700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91431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ja-JP" altLang="en-US" sz="3200" spc="-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「防災情報メール」に</a:t>
            </a:r>
            <a:r>
              <a:rPr lang="ja-JP" altLang="en-US" sz="3200" spc="-2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登録をお願いします。</a:t>
            </a:r>
            <a:endParaRPr lang="ja-JP" altLang="en-US" spc="-2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0512" y="2289176"/>
            <a:ext cx="9231189" cy="2062093"/>
          </a:xfrm>
          <a:prstGeom prst="rect">
            <a:avLst/>
          </a:prstGeom>
          <a:noFill/>
        </p:spPr>
        <p:txBody>
          <a:bodyPr wrap="square" lIns="91429" tIns="45715" rIns="91429" bIns="45715">
            <a:spAutoFit/>
          </a:bodyPr>
          <a:lstStyle/>
          <a:p>
            <a:pPr defTabSz="914200">
              <a:defRPr/>
            </a:pPr>
            <a:r>
              <a:rPr lang="ja-JP" altLang="en-US" sz="1600" dirty="0">
                <a:solidFill>
                  <a:prstClr val="black"/>
                </a:solidFill>
                <a:latin typeface="Calibri"/>
                <a:ea typeface="ＭＳ Ｐゴシック"/>
              </a:rPr>
              <a:t>携帯メールアドレスを</a:t>
            </a:r>
            <a:r>
              <a:rPr lang="ja-JP" altLang="en-US" sz="1600" dirty="0" smtClean="0">
                <a:solidFill>
                  <a:prstClr val="black"/>
                </a:solidFill>
                <a:latin typeface="Calibri"/>
                <a:ea typeface="ＭＳ Ｐゴシック"/>
              </a:rPr>
              <a:t>「防災情報メール」</a:t>
            </a:r>
            <a:r>
              <a:rPr lang="ja-JP" altLang="en-US" sz="1600" dirty="0">
                <a:solidFill>
                  <a:prstClr val="black"/>
                </a:solidFill>
                <a:latin typeface="Calibri"/>
                <a:ea typeface="ＭＳ Ｐゴシック"/>
              </a:rPr>
              <a:t>に登録していただくと</a:t>
            </a:r>
          </a:p>
          <a:p>
            <a:pPr marL="285716" indent="-104762" defTabSz="914200">
              <a:buFont typeface="Arial" panose="020B0604020202020204" pitchFamily="34" charset="0"/>
              <a:buChar char="•"/>
              <a:defRPr/>
            </a:pPr>
            <a:r>
              <a:rPr lang="ja-JP" altLang="en-US" sz="1600" dirty="0">
                <a:solidFill>
                  <a:prstClr val="black"/>
                </a:solidFill>
                <a:latin typeface="Calibri"/>
                <a:ea typeface="ＭＳ Ｐゴシック"/>
              </a:rPr>
              <a:t>特別警報、大雨洪水警報などの気象情報、台風　　　　</a:t>
            </a:r>
            <a:endParaRPr lang="en-US" altLang="ja-JP" sz="1600" dirty="0">
              <a:solidFill>
                <a:prstClr val="black"/>
              </a:solidFill>
              <a:latin typeface="Calibri"/>
              <a:ea typeface="ＭＳ Ｐゴシック"/>
            </a:endParaRPr>
          </a:p>
          <a:p>
            <a:pPr marL="180953" defTabSz="914200">
              <a:defRPr/>
            </a:pPr>
            <a:r>
              <a:rPr lang="ja-JP" altLang="en-US" sz="1600" dirty="0">
                <a:solidFill>
                  <a:prstClr val="black"/>
                </a:solidFill>
                <a:latin typeface="Calibri"/>
                <a:ea typeface="ＭＳ Ｐゴシック"/>
              </a:rPr>
              <a:t>　地震・津波情報、土砂災害警戒情報、水防警報情報</a:t>
            </a:r>
          </a:p>
          <a:p>
            <a:pPr marL="285716" indent="-104762" defTabSz="914200">
              <a:buFont typeface="Arial" panose="020B0604020202020204" pitchFamily="34" charset="0"/>
              <a:buChar char="•"/>
              <a:defRPr/>
            </a:pPr>
            <a:r>
              <a:rPr lang="ja-JP" altLang="en-US" sz="1600" dirty="0">
                <a:solidFill>
                  <a:prstClr val="black"/>
                </a:solidFill>
                <a:latin typeface="Calibri"/>
                <a:ea typeface="ＭＳ Ｐゴシック"/>
              </a:rPr>
              <a:t>避難勧告・</a:t>
            </a:r>
            <a:r>
              <a:rPr lang="ja-JP" altLang="en-US" sz="1600" dirty="0" smtClean="0">
                <a:solidFill>
                  <a:prstClr val="black"/>
                </a:solidFill>
                <a:latin typeface="Calibri"/>
                <a:ea typeface="ＭＳ Ｐゴシック"/>
              </a:rPr>
              <a:t>指示の</a:t>
            </a:r>
            <a:r>
              <a:rPr lang="ja-JP" altLang="en-US" sz="1600" dirty="0">
                <a:solidFill>
                  <a:prstClr val="black"/>
                </a:solidFill>
                <a:latin typeface="Calibri"/>
                <a:ea typeface="ＭＳ Ｐゴシック"/>
              </a:rPr>
              <a:t>避難</a:t>
            </a:r>
            <a:r>
              <a:rPr lang="ja-JP" altLang="en-US" sz="1600" dirty="0" smtClean="0">
                <a:solidFill>
                  <a:prstClr val="black"/>
                </a:solidFill>
                <a:latin typeface="Calibri"/>
                <a:ea typeface="ＭＳ Ｐゴシック"/>
              </a:rPr>
              <a:t>情報、</a:t>
            </a:r>
            <a:r>
              <a:rPr lang="ja-JP" altLang="en-US" sz="1600" dirty="0">
                <a:solidFill>
                  <a:prstClr val="black"/>
                </a:solidFill>
                <a:latin typeface="Calibri"/>
                <a:ea typeface="ＭＳ Ｐゴシック"/>
              </a:rPr>
              <a:t>避難所開設情報</a:t>
            </a:r>
          </a:p>
          <a:p>
            <a:pPr marL="285716" indent="-104762" defTabSz="914200">
              <a:buFont typeface="Arial" panose="020B0604020202020204" pitchFamily="34" charset="0"/>
              <a:buChar char="•"/>
              <a:defRPr/>
            </a:pPr>
            <a:r>
              <a:rPr lang="ja-JP" altLang="en-US" sz="1600" dirty="0">
                <a:solidFill>
                  <a:prstClr val="black"/>
                </a:solidFill>
                <a:latin typeface="Calibri"/>
                <a:ea typeface="ＭＳ Ｐゴシック"/>
              </a:rPr>
              <a:t>その他緊急情報（国民保護情報等）　</a:t>
            </a:r>
          </a:p>
          <a:p>
            <a:pPr defTabSz="914200">
              <a:defRPr/>
            </a:pPr>
            <a:r>
              <a:rPr lang="ja-JP" altLang="en-US" sz="1600" dirty="0" smtClean="0">
                <a:solidFill>
                  <a:prstClr val="black"/>
                </a:solidFill>
                <a:latin typeface="Calibri"/>
                <a:ea typeface="ＭＳ Ｐゴシック"/>
              </a:rPr>
              <a:t>　など</a:t>
            </a:r>
            <a:r>
              <a:rPr lang="ja-JP" altLang="en-US" sz="1600" dirty="0">
                <a:solidFill>
                  <a:prstClr val="black"/>
                </a:solidFill>
                <a:latin typeface="Calibri"/>
                <a:ea typeface="ＭＳ Ｐゴシック"/>
              </a:rPr>
              <a:t>　さまざまな防災情報を受け取ることができます。</a:t>
            </a:r>
          </a:p>
          <a:p>
            <a:pPr defTabSz="914200">
              <a:defRPr/>
            </a:pPr>
            <a:r>
              <a:rPr lang="ja-JP" altLang="en-US" sz="1600" dirty="0">
                <a:solidFill>
                  <a:prstClr val="black"/>
                </a:solidFill>
                <a:latin typeface="Calibri"/>
                <a:ea typeface="ＭＳ Ｐゴシック"/>
              </a:rPr>
              <a:t>受け取る情報については</a:t>
            </a:r>
            <a:r>
              <a:rPr lang="ja-JP" altLang="en-US" sz="1600" dirty="0" smtClean="0">
                <a:solidFill>
                  <a:prstClr val="black"/>
                </a:solidFill>
                <a:latin typeface="Calibri"/>
                <a:ea typeface="ＭＳ Ｐゴシック"/>
              </a:rPr>
              <a:t>、「○○市</a:t>
            </a:r>
            <a:r>
              <a:rPr lang="ja-JP" altLang="en-US" sz="1600" dirty="0">
                <a:solidFill>
                  <a:prstClr val="black"/>
                </a:solidFill>
                <a:latin typeface="Calibri"/>
                <a:ea typeface="ＭＳ Ｐゴシック"/>
              </a:rPr>
              <a:t>の大雨警報を受け取りたい</a:t>
            </a:r>
            <a:r>
              <a:rPr lang="ja-JP" altLang="en-US" sz="1600" dirty="0" smtClean="0">
                <a:solidFill>
                  <a:prstClr val="black"/>
                </a:solidFill>
                <a:latin typeface="Calibri"/>
                <a:ea typeface="ＭＳ Ｐゴシック"/>
              </a:rPr>
              <a:t>。」「△</a:t>
            </a:r>
            <a:r>
              <a:rPr lang="ja-JP" altLang="en-US" sz="1600" dirty="0">
                <a:solidFill>
                  <a:prstClr val="black"/>
                </a:solidFill>
                <a:latin typeface="Calibri"/>
                <a:ea typeface="ＭＳ Ｐゴシック"/>
              </a:rPr>
              <a:t>△町の土砂災害警戒情報を</a:t>
            </a:r>
            <a:r>
              <a:rPr lang="ja-JP" altLang="en-US" sz="1600" dirty="0" smtClean="0">
                <a:solidFill>
                  <a:prstClr val="black"/>
                </a:solidFill>
                <a:latin typeface="Calibri"/>
                <a:ea typeface="ＭＳ Ｐゴシック"/>
              </a:rPr>
              <a:t>受け取りたい。」など</a:t>
            </a:r>
            <a:r>
              <a:rPr lang="ja-JP" altLang="en-US" sz="1600" dirty="0">
                <a:solidFill>
                  <a:prstClr val="black"/>
                </a:solidFill>
                <a:latin typeface="Calibri"/>
                <a:ea typeface="ＭＳ Ｐゴシック"/>
              </a:rPr>
              <a:t>、条件設定が可能です。</a:t>
            </a:r>
          </a:p>
        </p:txBody>
      </p:sp>
      <p:pic>
        <p:nvPicPr>
          <p:cNvPr id="56326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5113" y="2390776"/>
            <a:ext cx="1405069" cy="127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角丸四角形 9"/>
          <p:cNvSpPr/>
          <p:nvPr/>
        </p:nvSpPr>
        <p:spPr>
          <a:xfrm>
            <a:off x="272480" y="4652813"/>
            <a:ext cx="5647044" cy="360363"/>
          </a:xfrm>
          <a:prstGeom prst="roundRect">
            <a:avLst/>
          </a:prstGeom>
          <a:solidFill>
            <a:srgbClr val="4BACC6">
              <a:lumMod val="40000"/>
              <a:lumOff val="6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91429" tIns="71991" rIns="91429" bIns="0" anchor="ctr"/>
          <a:lstStyle/>
          <a:p>
            <a:pPr defTabSz="914200">
              <a:defRPr/>
            </a:pPr>
            <a:r>
              <a:rPr kumimoji="0" lang="ja-JP" altLang="en-US" sz="2000" kern="0" spc="-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登録</a:t>
            </a:r>
            <a:r>
              <a:rPr kumimoji="0" lang="ja-JP" altLang="en-US" sz="2000" kern="0" spc="-2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方法は？</a:t>
            </a:r>
            <a:endParaRPr kumimoji="0" lang="ja-JP" altLang="en-US" sz="2000" kern="0" spc="-2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023079" y="4700439"/>
            <a:ext cx="3289961" cy="312737"/>
          </a:xfrm>
          <a:prstGeom prst="rect">
            <a:avLst/>
          </a:prstGeom>
          <a:noFill/>
        </p:spPr>
        <p:txBody>
          <a:bodyPr lIns="91429" tIns="45715" rIns="91429" bIns="45715">
            <a:spAutoFit/>
          </a:bodyPr>
          <a:lstStyle/>
          <a:p>
            <a:pPr defTabSz="914200">
              <a:defRPr/>
            </a:pPr>
            <a:r>
              <a:rPr lang="ja-JP" altLang="en-US" sz="14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ＭＳ Ｐゴシック"/>
              </a:rPr>
              <a:t>登録はとても簡単です！</a:t>
            </a:r>
          </a:p>
        </p:txBody>
      </p:sp>
      <p:sp>
        <p:nvSpPr>
          <p:cNvPr id="12" name="正方形/長方形 11"/>
          <p:cNvSpPr/>
          <p:nvPr/>
        </p:nvSpPr>
        <p:spPr>
          <a:xfrm>
            <a:off x="344488" y="5099710"/>
            <a:ext cx="6984776" cy="1569650"/>
          </a:xfrm>
          <a:prstGeom prst="rect">
            <a:avLst/>
          </a:prstGeom>
        </p:spPr>
        <p:txBody>
          <a:bodyPr wrap="square" lIns="91429" tIns="45715" rIns="91429" bIns="45715">
            <a:spAutoFit/>
          </a:bodyPr>
          <a:lstStyle/>
          <a:p>
            <a:pPr defTabSz="914200">
              <a:defRPr sz="1000"/>
            </a:pPr>
            <a:r>
              <a:rPr lang="ja-JP" altLang="en-US" sz="16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</a:t>
            </a:r>
            <a:r>
              <a:rPr lang="en-US" altLang="ja-JP" sz="16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touroku@osaka-bousai.net</a:t>
            </a:r>
            <a:r>
              <a:rPr lang="ja-JP" altLang="en-US" sz="16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」宛て（</a:t>
            </a:r>
            <a:r>
              <a:rPr lang="ja-JP" altLang="en-US" sz="1600" spc="-1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右の</a:t>
            </a:r>
            <a:r>
              <a:rPr lang="en-US" altLang="ja-JP" sz="1600" spc="-1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QR</a:t>
            </a:r>
            <a:r>
              <a:rPr lang="ja-JP" altLang="en-US" sz="1600" spc="-1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コードを読み取ると入力が省略できます）に空メールを送信すると、自動的にご案内メールをシステムから送信します。ご案内のメールの内容を確認いただき、登録を行ってください。</a:t>
            </a:r>
          </a:p>
          <a:p>
            <a:pPr defTabSz="914200">
              <a:defRPr sz="1000"/>
            </a:pPr>
            <a:r>
              <a:rPr lang="ja-JP" altLang="en-US" sz="16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なお、登録料は無料ですが、メール受信にかかる通信料は必要です。</a:t>
            </a:r>
            <a:endParaRPr lang="en-US" altLang="ja-JP" sz="1600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defTabSz="914200">
              <a:defRPr sz="1000"/>
            </a:pPr>
            <a:r>
              <a:rPr lang="ja-JP" altLang="en-US" sz="16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解約についても同じく空メールを送信することですぐに行うことが出来ますので、一度登録をお試しいただきますようお願いします。</a:t>
            </a:r>
            <a:endParaRPr lang="ja-JP" altLang="en-US" sz="16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56330" name="図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57256" y="4977085"/>
            <a:ext cx="1833298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タイトル 1"/>
          <p:cNvSpPr txBox="1">
            <a:spLocks/>
          </p:cNvSpPr>
          <p:nvPr/>
        </p:nvSpPr>
        <p:spPr bwMode="auto">
          <a:xfrm>
            <a:off x="0" y="0"/>
            <a:ext cx="9906000" cy="647700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 lIns="91429" tIns="45715" rIns="91429" bIns="45715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endParaRPr lang="ja-JP" altLang="en-US" sz="24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テキスト ボックス 45"/>
          <p:cNvSpPr txBox="1">
            <a:spLocks noChangeArrowheads="1"/>
          </p:cNvSpPr>
          <p:nvPr/>
        </p:nvSpPr>
        <p:spPr bwMode="auto">
          <a:xfrm>
            <a:off x="46436" y="89855"/>
            <a:ext cx="62995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kumimoji="1" sz="32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kumimoji="1" sz="28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kumimoji="1" sz="24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kumimoji="1" sz="20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28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マルチな防災情報を得るには</a:t>
            </a:r>
            <a:r>
              <a:rPr lang="en-US" altLang="ja-JP" sz="28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…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32165" y="908655"/>
            <a:ext cx="707243" cy="1304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304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コンテンツ プレースホルダー 2"/>
          <p:cNvSpPr txBox="1">
            <a:spLocks/>
          </p:cNvSpPr>
          <p:nvPr/>
        </p:nvSpPr>
        <p:spPr bwMode="auto">
          <a:xfrm>
            <a:off x="56456" y="2852936"/>
            <a:ext cx="6795281" cy="2848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defTabSz="914400">
              <a:buNone/>
            </a:pPr>
            <a:r>
              <a:rPr lang="ja-JP" altLang="en-US" sz="16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■大規模災害時には、食料</a:t>
            </a:r>
            <a:r>
              <a:rPr lang="ja-JP" altLang="en-US" sz="16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供給の減少が予想されるほか</a:t>
            </a:r>
            <a:r>
              <a:rPr lang="ja-JP" altLang="en-US" sz="16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、食料品</a:t>
            </a:r>
            <a:r>
              <a:rPr lang="ja-JP" altLang="en-US" sz="16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の需要</a:t>
            </a:r>
            <a:r>
              <a:rPr lang="ja-JP" altLang="en-US" sz="16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が</a:t>
            </a:r>
            <a:endParaRPr lang="en-US" altLang="ja-JP" sz="1600" dirty="0" smtClean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 defTabSz="914400">
              <a:buNone/>
            </a:pPr>
            <a:r>
              <a:rPr lang="ja-JP" altLang="en-US" sz="16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6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一時的</a:t>
            </a:r>
            <a:r>
              <a:rPr lang="ja-JP" altLang="en-US" sz="16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に集中し</a:t>
            </a:r>
            <a:r>
              <a:rPr lang="ja-JP" altLang="en-US" sz="16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、品薄</a:t>
            </a:r>
            <a:r>
              <a:rPr lang="ja-JP" altLang="en-US" sz="16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状態や売り切れ状態になる</a:t>
            </a:r>
            <a:r>
              <a:rPr lang="ja-JP" altLang="en-US" sz="16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おそれがある。</a:t>
            </a:r>
            <a:endParaRPr lang="en-US" altLang="ja-JP" sz="1600" dirty="0" smtClean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 defTabSz="914400">
              <a:buNone/>
            </a:pPr>
            <a:r>
              <a:rPr lang="ja-JP" altLang="en-US" sz="16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■避難所</a:t>
            </a:r>
            <a:r>
              <a:rPr lang="ja-JP" altLang="en-US" sz="16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までの道路網の寸断等により、自宅で</a:t>
            </a:r>
            <a:r>
              <a:rPr lang="ja-JP" altLang="en-US" sz="16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の避難に備える必要がある。</a:t>
            </a:r>
            <a:endParaRPr lang="en-US" altLang="ja-JP" sz="1600" dirty="0" smtClean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 defTabSz="914400">
              <a:buNone/>
            </a:pPr>
            <a:r>
              <a:rPr lang="ja-JP" altLang="en-US" sz="16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＜備蓄量の目安＞</a:t>
            </a:r>
            <a:endParaRPr lang="en-US" altLang="ja-JP" sz="1600" dirty="0" smtClean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 defTabSz="914400">
              <a:buNone/>
            </a:pPr>
            <a:r>
              <a:rPr lang="ja-JP" altLang="en-US" sz="16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・食料品等：</a:t>
            </a:r>
            <a:r>
              <a:rPr lang="ja-JP" altLang="en-US" sz="16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最低でも３日分</a:t>
            </a:r>
            <a:r>
              <a:rPr lang="ja-JP" altLang="en-US" sz="16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、できれば１週間分程度</a:t>
            </a:r>
            <a:endParaRPr lang="en-US" altLang="ja-JP" sz="16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864000" defTabSz="914400">
              <a:buFont typeface="Wingdings" panose="05000000000000000000" pitchFamily="2" charset="2"/>
              <a:buChar char="ü"/>
            </a:pPr>
            <a:r>
              <a:rPr lang="ja-JP" altLang="en-US" sz="14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水の目安は、１人当たり１日３リットル</a:t>
            </a:r>
            <a:endParaRPr lang="en-US" altLang="ja-JP" sz="14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864000" defTabSz="914400">
              <a:buFont typeface="Wingdings" panose="05000000000000000000" pitchFamily="2" charset="2"/>
              <a:buChar char="ü"/>
            </a:pPr>
            <a:r>
              <a:rPr lang="ja-JP" altLang="en-US" sz="14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米や缶詰、鍋等のほか、熱源として、カセットコンロ、ボンベも</a:t>
            </a:r>
            <a:endParaRPr lang="en-US" altLang="ja-JP" sz="1400" dirty="0" smtClean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864000" defTabSz="914400">
              <a:buFont typeface="Wingdings" panose="05000000000000000000" pitchFamily="2" charset="2"/>
              <a:buChar char="ü"/>
            </a:pPr>
            <a:r>
              <a:rPr lang="ja-JP" altLang="en-US" sz="1400" u="sng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普段使い</a:t>
            </a:r>
            <a:r>
              <a:rPr lang="ja-JP" altLang="en-US" sz="1400" u="sng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の食料品</a:t>
            </a:r>
            <a:r>
              <a:rPr lang="ja-JP" altLang="en-US" sz="1400" u="sng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を少し多めに「</a:t>
            </a:r>
            <a:r>
              <a:rPr lang="ja-JP" altLang="en-US" sz="1400" u="sng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買い置き」</a:t>
            </a:r>
            <a:r>
              <a:rPr lang="ja-JP" altLang="en-US" sz="1400" u="sng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し、消費した分は新しく買い足す　</a:t>
            </a:r>
            <a:r>
              <a:rPr lang="en-US" altLang="ja-JP" sz="1400" u="sng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1400" u="sng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家庭内循環備蓄方式</a:t>
            </a:r>
            <a:r>
              <a:rPr lang="ja-JP" altLang="en-US" sz="1400" b="1" u="sng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</a:t>
            </a:r>
            <a:r>
              <a:rPr lang="ja-JP" altLang="en-US" sz="1400" b="1" u="sng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ローリングストック方式</a:t>
            </a:r>
            <a:r>
              <a:rPr lang="ja-JP" altLang="en-US" sz="1400" b="1" u="sng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  <a:r>
              <a:rPr lang="en-US" altLang="ja-JP" sz="1400" u="sng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</a:p>
          <a:p>
            <a:pPr marL="0" indent="0" defTabSz="914400">
              <a:buNone/>
            </a:pPr>
            <a:r>
              <a:rPr lang="ja-JP" altLang="en-US" sz="12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＜出典：農林水産省　「緊急時に備えた家庭用食料品備蓄ガイド」より作成＞</a:t>
            </a:r>
            <a:endParaRPr lang="ja-JP" altLang="ja-JP" sz="12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2" name="角丸四角形 51"/>
          <p:cNvSpPr/>
          <p:nvPr/>
        </p:nvSpPr>
        <p:spPr>
          <a:xfrm>
            <a:off x="128464" y="5614243"/>
            <a:ext cx="8136904" cy="112712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2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非常時の持ち出し品</a:t>
            </a:r>
            <a:endParaRPr lang="en-US" altLang="ja-JP" sz="24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defRPr/>
            </a:pPr>
            <a:r>
              <a:rPr lang="ja-JP" altLang="en-US" sz="18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8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➢飲料水、携帯食、懐中電灯、モバイルバッテリー、マスク、体温計など</a:t>
            </a:r>
            <a:endParaRPr lang="en-US" altLang="ja-JP" sz="1800" b="1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defRPr/>
            </a:pPr>
            <a:r>
              <a:rPr lang="ja-JP" altLang="en-US" sz="18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8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➢これだけは持っていたい、という最低限の備え</a:t>
            </a:r>
            <a:endParaRPr lang="en-US" altLang="ja-JP" sz="1800" b="1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7589786" y="5374422"/>
            <a:ext cx="1971726" cy="1366946"/>
            <a:chOff x="3081104" y="1425576"/>
            <a:chExt cx="6253581" cy="3856714"/>
          </a:xfrm>
        </p:grpSpPr>
        <p:pic>
          <p:nvPicPr>
            <p:cNvPr id="52240" name="図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32260">
              <a:off x="3081104" y="2367941"/>
              <a:ext cx="3234047" cy="2914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28" name="図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5912" y="3400746"/>
              <a:ext cx="2068812" cy="1653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31" name="図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1878" y="3657358"/>
              <a:ext cx="1112000" cy="13967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32" name="図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2206" y="3114588"/>
              <a:ext cx="1511347" cy="1241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33" name="図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9418" y="1580770"/>
              <a:ext cx="1533679" cy="1552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2239" name="グループ化 50"/>
            <p:cNvGrpSpPr>
              <a:grpSpLocks noChangeAspect="1"/>
            </p:cNvGrpSpPr>
            <p:nvPr/>
          </p:nvGrpSpPr>
          <p:grpSpPr bwMode="auto">
            <a:xfrm>
              <a:off x="5746835" y="1425576"/>
              <a:ext cx="2441991" cy="2251768"/>
              <a:chOff x="4073646" y="690950"/>
              <a:chExt cx="2011342" cy="2011344"/>
            </a:xfrm>
          </p:grpSpPr>
          <p:pic>
            <p:nvPicPr>
              <p:cNvPr id="52246" name="図 44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73646" y="690950"/>
                <a:ext cx="2011342" cy="20113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2247" name="図 47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35507" y="1504337"/>
                <a:ext cx="487618" cy="4876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52243" name="図 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0700" y="2144839"/>
              <a:ext cx="1761152" cy="1194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34" name="図 1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9829" y="1552071"/>
              <a:ext cx="1845247" cy="1192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29" name="図 3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4761" y="3144781"/>
              <a:ext cx="1019924" cy="139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30" name="図 4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0011" y="2988547"/>
              <a:ext cx="1530306" cy="1432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7" name="角丸四角形 46"/>
          <p:cNvSpPr/>
          <p:nvPr/>
        </p:nvSpPr>
        <p:spPr>
          <a:xfrm>
            <a:off x="56456" y="647700"/>
            <a:ext cx="6826476" cy="1162182"/>
          </a:xfrm>
          <a:prstGeom prst="roundRect">
            <a:avLst/>
          </a:prstGeom>
          <a:gradFill>
            <a:gsLst>
              <a:gs pos="0">
                <a:schemeClr val="accent5">
                  <a:tint val="50000"/>
                  <a:satMod val="300000"/>
                  <a:lumMod val="97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28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家庭</a:t>
            </a:r>
            <a:r>
              <a:rPr lang="ja-JP" altLang="en-US" sz="2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での備蓄</a:t>
            </a:r>
            <a:endParaRPr lang="en-US" altLang="ja-JP" sz="28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defRPr/>
            </a:pPr>
            <a:r>
              <a:rPr lang="ja-JP" altLang="en-US" sz="20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➢最低３日分！　できれば１週間分の備蓄を！</a:t>
            </a:r>
            <a:r>
              <a:rPr lang="ja-JP" altLang="en-US" sz="1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endParaRPr lang="en-US" altLang="ja-JP" sz="18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5" name="テキスト ボックス 44"/>
          <p:cNvSpPr txBox="1">
            <a:spLocks noChangeArrowheads="1"/>
          </p:cNvSpPr>
          <p:nvPr/>
        </p:nvSpPr>
        <p:spPr bwMode="auto">
          <a:xfrm>
            <a:off x="-8181" y="0"/>
            <a:ext cx="9914181" cy="530002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 lIns="91429" tIns="45715" rIns="91429" bIns="45715" anchor="ctr"/>
          <a:lstStyle>
            <a:defPPr>
              <a:defRPr lang="ja-JP"/>
            </a:defPPr>
            <a:lvl1pPr>
              <a:spcBef>
                <a:spcPct val="0"/>
              </a:spcBef>
              <a:buNone/>
              <a:defRPr sz="24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  <a:ea typeface="ＭＳ Ｐゴシック" charset="-128"/>
              </a:defRPr>
            </a:lvl9pPr>
          </a:lstStyle>
          <a:p>
            <a:r>
              <a:rPr lang="ja-JP" altLang="en-US" sz="2800" dirty="0"/>
              <a:t>　家庭での備蓄・非常時の持ち出し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036" y="1196752"/>
            <a:ext cx="1813452" cy="2577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コンテンツ プレースホルダー 2"/>
          <p:cNvSpPr txBox="1">
            <a:spLocks/>
          </p:cNvSpPr>
          <p:nvPr/>
        </p:nvSpPr>
        <p:spPr bwMode="auto">
          <a:xfrm>
            <a:off x="6991662" y="3789040"/>
            <a:ext cx="2864222" cy="138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defTabSz="914400">
              <a:buNone/>
            </a:pPr>
            <a:r>
              <a:rPr lang="ja-JP" altLang="en-US" sz="16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減災</a:t>
            </a:r>
            <a:r>
              <a:rPr lang="ja-JP" altLang="en-US" sz="16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グッズチェックリストは</a:t>
            </a:r>
            <a:r>
              <a:rPr lang="ja-JP" altLang="en-US" sz="16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、阪神</a:t>
            </a:r>
            <a:r>
              <a:rPr lang="ja-JP" altLang="en-US" sz="16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・淡路大震災</a:t>
            </a:r>
            <a:r>
              <a:rPr lang="ja-JP" altLang="en-US" sz="16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記念人</a:t>
            </a:r>
            <a:r>
              <a:rPr lang="ja-JP" altLang="en-US" sz="16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と防災未来</a:t>
            </a:r>
            <a:r>
              <a:rPr lang="ja-JP" altLang="en-US" sz="16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センターホームページ</a:t>
            </a:r>
            <a:r>
              <a:rPr lang="en-US" altLang="ja-JP" sz="16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</a:t>
            </a:r>
            <a:r>
              <a:rPr lang="en-US" altLang="ja-JP" sz="16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  <a:hlinkClick r:id="rId15"/>
              </a:rPr>
              <a:t>http://www.dri.ne.jp/</a:t>
            </a:r>
            <a:r>
              <a:rPr lang="ja-JP" altLang="en-US" sz="16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  <a:endParaRPr lang="en-US" altLang="ja-JP" sz="1600" dirty="0" smtClean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 defTabSz="914400">
              <a:buNone/>
            </a:pPr>
            <a:r>
              <a:rPr lang="ja-JP" altLang="en-US" sz="16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から</a:t>
            </a:r>
            <a:r>
              <a:rPr lang="ja-JP" altLang="en-US" sz="16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ダウンロードできます</a:t>
            </a:r>
            <a:endParaRPr lang="ja-JP" altLang="ja-JP" sz="16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6991662" y="764704"/>
            <a:ext cx="2894604" cy="4608512"/>
          </a:xfrm>
          <a:prstGeom prst="rect">
            <a:avLst/>
          </a:prstGeom>
          <a:noFill/>
          <a:ln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7189730" y="829591"/>
            <a:ext cx="2587806" cy="35394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ja-JP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チェックリストも活用！</a:t>
            </a:r>
            <a:endParaRPr lang="ja-JP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5" name="コンテンツ プレースホルダー 2"/>
          <p:cNvSpPr txBox="1">
            <a:spLocks/>
          </p:cNvSpPr>
          <p:nvPr/>
        </p:nvSpPr>
        <p:spPr bwMode="auto">
          <a:xfrm>
            <a:off x="56456" y="1961457"/>
            <a:ext cx="6875669" cy="8194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defTabSz="914400">
              <a:buNone/>
            </a:pPr>
            <a:r>
              <a:rPr lang="ja-JP" altLang="en-US" sz="16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熊本地震では、家庭における水や食料の備蓄が十分ではなく、前震直後は県や市町村の備蓄で対応したが、本震後は</a:t>
            </a:r>
            <a:r>
              <a:rPr lang="en-US" altLang="ja-JP" sz="16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18</a:t>
            </a:r>
            <a:r>
              <a:rPr lang="ja-JP" altLang="en-US" sz="16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万人を超える避難者が一斉に発生し、物資が不足。</a:t>
            </a:r>
            <a:r>
              <a:rPr lang="en-US" altLang="ja-JP" sz="14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【H28.12</a:t>
            </a:r>
            <a:r>
              <a:rPr lang="ja-JP" altLang="en-US" sz="14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熊本県による検証報告より</a:t>
            </a:r>
            <a:r>
              <a:rPr lang="en-US" altLang="ja-JP" sz="14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  <a:endParaRPr lang="ja-JP" altLang="ja-JP" sz="14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27" name="Picture 2" descr="D:\MatsumotoHi\Desktop\081.gif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836" y="692696"/>
            <a:ext cx="1269240" cy="1140428"/>
          </a:xfrm>
          <a:prstGeom prst="rect">
            <a:avLst/>
          </a:prstGeom>
          <a:solidFill>
            <a:schemeClr val="accent1">
              <a:alpha val="0"/>
            </a:schemeClr>
          </a:solidFill>
          <a:extLst/>
        </p:spPr>
      </p:pic>
    </p:spTree>
    <p:extLst>
      <p:ext uri="{BB962C8B-B14F-4D97-AF65-F5344CB8AC3E}">
        <p14:creationId xmlns:p14="http://schemas.microsoft.com/office/powerpoint/2010/main" val="2091459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210"/>
    </mc:Choice>
    <mc:Fallback xmlns="">
      <p:transition spd="slow" advTm="3821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タイトル 1"/>
          <p:cNvSpPr txBox="1">
            <a:spLocks/>
          </p:cNvSpPr>
          <p:nvPr/>
        </p:nvSpPr>
        <p:spPr bwMode="auto">
          <a:xfrm>
            <a:off x="0" y="0"/>
            <a:ext cx="9906000" cy="647700"/>
          </a:xfrm>
          <a:prstGeom prst="rect">
            <a:avLst/>
          </a:prstGeom>
          <a:solidFill>
            <a:srgbClr val="FFCC00"/>
          </a:solidFill>
          <a:ln>
            <a:noFill/>
          </a:ln>
          <a:extLst/>
        </p:spPr>
        <p:txBody>
          <a:bodyPr lIns="91429" tIns="45715" rIns="91429" bIns="45715" anchor="ctr"/>
          <a:lstStyle>
            <a:lvl1pPr eaLnBrk="0" hangingPunct="0">
              <a:spcBef>
                <a:spcPct val="20000"/>
              </a:spcBef>
              <a:buChar char="•"/>
              <a:defRPr kumimoji="1" sz="3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017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017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017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017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00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pic>
        <p:nvPicPr>
          <p:cNvPr id="197635" name="図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3450" y="1114425"/>
            <a:ext cx="8064500" cy="566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5538788" y="4445000"/>
            <a:ext cx="4249737" cy="2308225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defTabSz="90319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600" b="1" dirty="0">
              <a:solidFill>
                <a:srgbClr val="000000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defTabSz="90319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b="1" dirty="0">
                <a:solidFill>
                  <a:srgbClr val="000000"/>
                </a:solidFill>
                <a:latin typeface="ＭＳ ゴシック" pitchFamily="49" charset="-128"/>
                <a:ea typeface="ＭＳ ゴシック" pitchFamily="49" charset="-128"/>
              </a:rPr>
              <a:t>○タンスや棚の転倒防止</a:t>
            </a:r>
            <a:endParaRPr lang="en-US" altLang="ja-JP" sz="1600" b="1" dirty="0">
              <a:solidFill>
                <a:srgbClr val="000000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defTabSz="90319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b="1" dirty="0">
                <a:solidFill>
                  <a:srgbClr val="000000"/>
                </a:solidFill>
                <a:latin typeface="ＭＳ ゴシック" pitchFamily="49" charset="-128"/>
                <a:ea typeface="ＭＳ ゴシック" pitchFamily="49" charset="-128"/>
              </a:rPr>
              <a:t>○窓や食器棚などのガラスの飛散防止</a:t>
            </a:r>
            <a:endParaRPr lang="en-US" altLang="ja-JP" sz="1600" b="1" dirty="0">
              <a:solidFill>
                <a:srgbClr val="000000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defTabSz="90319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b="1" dirty="0">
                <a:solidFill>
                  <a:srgbClr val="000000"/>
                </a:solidFill>
                <a:latin typeface="ＭＳ ゴシック" pitchFamily="49" charset="-128"/>
                <a:ea typeface="ＭＳ ゴシック" pitchFamily="49" charset="-128"/>
              </a:rPr>
              <a:t>○照明器具などの落下防止</a:t>
            </a:r>
            <a:endParaRPr lang="en-US" altLang="ja-JP" sz="1600" b="1" dirty="0">
              <a:solidFill>
                <a:srgbClr val="000000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defTabSz="90319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b="1" dirty="0">
                <a:solidFill>
                  <a:srgbClr val="000000"/>
                </a:solidFill>
                <a:latin typeface="ＭＳ ゴシック" pitchFamily="49" charset="-128"/>
                <a:ea typeface="ＭＳ ゴシック" pitchFamily="49" charset="-128"/>
              </a:rPr>
              <a:t>○ビンなどの落下防止</a:t>
            </a:r>
            <a:endParaRPr lang="en-US" altLang="ja-JP" sz="1600" b="1" dirty="0">
              <a:solidFill>
                <a:srgbClr val="000000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defTabSz="90319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b="1" dirty="0">
                <a:solidFill>
                  <a:srgbClr val="000000"/>
                </a:solidFill>
                <a:latin typeface="ＭＳ ゴシック" pitchFamily="49" charset="-128"/>
                <a:ea typeface="ＭＳ ゴシック" pitchFamily="49" charset="-128"/>
              </a:rPr>
              <a:t>○テレビ、冷蔵庫、電子レンジ</a:t>
            </a:r>
            <a:endParaRPr lang="en-US" altLang="ja-JP" sz="1600" b="1" dirty="0">
              <a:solidFill>
                <a:srgbClr val="000000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defTabSz="90319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b="1" dirty="0">
                <a:solidFill>
                  <a:srgbClr val="000000"/>
                </a:solidFill>
                <a:latin typeface="ＭＳ ゴシック" pitchFamily="49" charset="-128"/>
                <a:ea typeface="ＭＳ ゴシック" pitchFamily="49" charset="-128"/>
              </a:rPr>
              <a:t>　などの家電製品の転倒・落下防止</a:t>
            </a:r>
            <a:endParaRPr lang="en-US" altLang="ja-JP" sz="1600" b="1" dirty="0">
              <a:solidFill>
                <a:srgbClr val="000000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defTabSz="90319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b="1" dirty="0">
                <a:solidFill>
                  <a:srgbClr val="000000"/>
                </a:solidFill>
                <a:latin typeface="ＭＳ ゴシック" pitchFamily="49" charset="-128"/>
                <a:ea typeface="ＭＳ ゴシック" pitchFamily="49" charset="-128"/>
              </a:rPr>
              <a:t>○防炎カーテンの使用</a:t>
            </a:r>
            <a:endParaRPr lang="en-US" altLang="ja-JP" sz="1600" b="1" dirty="0">
              <a:solidFill>
                <a:srgbClr val="000000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defTabSz="90319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600" b="1" dirty="0">
              <a:solidFill>
                <a:srgbClr val="00000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247650" y="1397000"/>
            <a:ext cx="3984625" cy="152717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defTabSz="90319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b="1" dirty="0">
              <a:solidFill>
                <a:srgbClr val="000000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defTabSz="90319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rgbClr val="000000"/>
                </a:solidFill>
                <a:latin typeface="ＭＳ ゴシック" pitchFamily="49" charset="-128"/>
                <a:ea typeface="ＭＳ ゴシック" pitchFamily="49" charset="-128"/>
              </a:rPr>
              <a:t>「防災」の目で見ると、</a:t>
            </a:r>
            <a:endParaRPr lang="en-US" altLang="ja-JP" sz="2000" b="1" dirty="0">
              <a:solidFill>
                <a:srgbClr val="000000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defTabSz="90319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rgbClr val="000000"/>
                </a:solidFill>
                <a:latin typeface="ＭＳ ゴシック" pitchFamily="49" charset="-128"/>
                <a:ea typeface="ＭＳ ゴシック" pitchFamily="49" charset="-128"/>
              </a:rPr>
              <a:t>家の中にも危険がたくさん</a:t>
            </a:r>
            <a:endParaRPr lang="en-US" altLang="ja-JP" sz="2000" b="1" dirty="0">
              <a:solidFill>
                <a:srgbClr val="000000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defTabSz="90319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2000" b="1" dirty="0">
              <a:solidFill>
                <a:srgbClr val="000000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defTabSz="90319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rgbClr val="000000"/>
                </a:solidFill>
                <a:latin typeface="ＭＳ ゴシック" pitchFamily="49" charset="-128"/>
                <a:ea typeface="ＭＳ ゴシック" pitchFamily="49" charset="-128"/>
              </a:rPr>
              <a:t>　➯</a:t>
            </a:r>
            <a:r>
              <a:rPr lang="ja-JP" altLang="en-US" sz="2400" b="1" dirty="0">
                <a:solidFill>
                  <a:srgbClr val="000000"/>
                </a:solidFill>
                <a:latin typeface="ＭＳ ゴシック" pitchFamily="49" charset="-128"/>
                <a:ea typeface="ＭＳ ゴシック" pitchFamily="49" charset="-128"/>
              </a:rPr>
              <a:t>事前の対策で減災</a:t>
            </a:r>
            <a:endParaRPr lang="en-US" altLang="ja-JP" sz="2000" b="1" dirty="0">
              <a:solidFill>
                <a:srgbClr val="000000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defTabSz="90319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b="1" dirty="0">
              <a:solidFill>
                <a:srgbClr val="00000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197638" name="タイトル 1"/>
          <p:cNvSpPr txBox="1">
            <a:spLocks/>
          </p:cNvSpPr>
          <p:nvPr/>
        </p:nvSpPr>
        <p:spPr bwMode="auto">
          <a:xfrm>
            <a:off x="163085" y="-123190"/>
            <a:ext cx="7265988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017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017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017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017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ja-JP" altLang="en-US" sz="2800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身の回りを確認・整理・固定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1028984" y="4148168"/>
            <a:ext cx="1306512" cy="24641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 smtClean="0"/>
              <a:t>開き扉ストッパー</a:t>
            </a:r>
            <a:endParaRPr kumimoji="1" lang="ja-JP" altLang="en-US" sz="1200" dirty="0"/>
          </a:p>
        </p:txBody>
      </p:sp>
      <p:sp>
        <p:nvSpPr>
          <p:cNvPr id="11" name="正方形/長方形 10"/>
          <p:cNvSpPr/>
          <p:nvPr/>
        </p:nvSpPr>
        <p:spPr>
          <a:xfrm>
            <a:off x="3852235" y="3810744"/>
            <a:ext cx="1306512" cy="24641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 smtClean="0"/>
              <a:t>ベルト式器具</a:t>
            </a:r>
            <a:endParaRPr kumimoji="1" lang="ja-JP" altLang="en-US" sz="1200" dirty="0"/>
          </a:p>
        </p:txBody>
      </p:sp>
      <p:sp>
        <p:nvSpPr>
          <p:cNvPr id="12" name="正方形/長方形 11"/>
          <p:cNvSpPr/>
          <p:nvPr/>
        </p:nvSpPr>
        <p:spPr>
          <a:xfrm>
            <a:off x="4602861" y="4169355"/>
            <a:ext cx="1614576" cy="24641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 smtClean="0"/>
              <a:t>家具転倒防止器具</a:t>
            </a:r>
            <a:endParaRPr kumimoji="1" lang="ja-JP" altLang="en-US" sz="1200" dirty="0"/>
          </a:p>
        </p:txBody>
      </p:sp>
      <p:sp>
        <p:nvSpPr>
          <p:cNvPr id="13" name="正方形/長方形 12"/>
          <p:cNvSpPr/>
          <p:nvPr/>
        </p:nvSpPr>
        <p:spPr>
          <a:xfrm>
            <a:off x="4241646" y="4500671"/>
            <a:ext cx="1306512" cy="24641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 smtClean="0"/>
              <a:t>家具連結器具</a:t>
            </a:r>
            <a:endParaRPr kumimoji="1" lang="ja-JP" altLang="en-US" sz="1200" dirty="0"/>
          </a:p>
        </p:txBody>
      </p:sp>
      <p:sp>
        <p:nvSpPr>
          <p:cNvPr id="14" name="正方形/長方形 13"/>
          <p:cNvSpPr/>
          <p:nvPr/>
        </p:nvSpPr>
        <p:spPr>
          <a:xfrm>
            <a:off x="2615431" y="5576504"/>
            <a:ext cx="1306512" cy="24641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 smtClean="0"/>
              <a:t>開</a:t>
            </a:r>
            <a:r>
              <a:rPr lang="ja-JP" altLang="en-US" sz="1200" dirty="0"/>
              <a:t>き</a:t>
            </a:r>
            <a:r>
              <a:rPr kumimoji="1" lang="ja-JP" altLang="en-US" sz="1200" dirty="0" smtClean="0"/>
              <a:t>扉ストッパー</a:t>
            </a:r>
            <a:endParaRPr kumimoji="1" lang="ja-JP" altLang="en-US" sz="1200" dirty="0"/>
          </a:p>
        </p:txBody>
      </p:sp>
      <p:sp>
        <p:nvSpPr>
          <p:cNvPr id="15" name="正方形/長方形 14"/>
          <p:cNvSpPr/>
          <p:nvPr/>
        </p:nvSpPr>
        <p:spPr>
          <a:xfrm>
            <a:off x="3122129" y="6167644"/>
            <a:ext cx="1306512" cy="24641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 smtClean="0"/>
              <a:t>ビン類落下防止</a:t>
            </a:r>
            <a:endParaRPr kumimoji="1" lang="ja-JP" altLang="en-US" sz="1200" dirty="0"/>
          </a:p>
        </p:txBody>
      </p:sp>
      <p:sp>
        <p:nvSpPr>
          <p:cNvPr id="16" name="正方形/長方形 15"/>
          <p:cNvSpPr/>
          <p:nvPr/>
        </p:nvSpPr>
        <p:spPr>
          <a:xfrm>
            <a:off x="7348335" y="1947044"/>
            <a:ext cx="1614576" cy="24641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 smtClean="0"/>
              <a:t>家具転倒防止器具</a:t>
            </a:r>
            <a:endParaRPr kumimoji="1" lang="ja-JP" altLang="en-US" sz="1200" dirty="0"/>
          </a:p>
        </p:txBody>
      </p:sp>
      <p:sp>
        <p:nvSpPr>
          <p:cNvPr id="17" name="正方形/長方形 16"/>
          <p:cNvSpPr/>
          <p:nvPr/>
        </p:nvSpPr>
        <p:spPr>
          <a:xfrm>
            <a:off x="5170328" y="3454455"/>
            <a:ext cx="1046665" cy="23383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 smtClean="0"/>
              <a:t>防炎カーテン</a:t>
            </a:r>
            <a:endParaRPr kumimoji="1" lang="ja-JP" altLang="en-US" sz="1200" dirty="0"/>
          </a:p>
        </p:txBody>
      </p:sp>
      <p:sp>
        <p:nvSpPr>
          <p:cNvPr id="18" name="正方形/長方形 17"/>
          <p:cNvSpPr/>
          <p:nvPr/>
        </p:nvSpPr>
        <p:spPr>
          <a:xfrm>
            <a:off x="5742849" y="3137418"/>
            <a:ext cx="1377018" cy="24641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 smtClean="0"/>
              <a:t>ストッパー式器具</a:t>
            </a:r>
            <a:endParaRPr kumimoji="1" lang="ja-JP" altLang="en-US" sz="1200" dirty="0"/>
          </a:p>
        </p:txBody>
      </p:sp>
      <p:sp>
        <p:nvSpPr>
          <p:cNvPr id="19" name="正方形/長方形 18"/>
          <p:cNvSpPr/>
          <p:nvPr/>
        </p:nvSpPr>
        <p:spPr>
          <a:xfrm>
            <a:off x="6979197" y="2878486"/>
            <a:ext cx="1299255" cy="24641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 smtClean="0"/>
              <a:t>チェーン式器具</a:t>
            </a:r>
            <a:endParaRPr kumimoji="1" lang="ja-JP" altLang="en-US" sz="1200" dirty="0"/>
          </a:p>
        </p:txBody>
      </p:sp>
      <p:sp>
        <p:nvSpPr>
          <p:cNvPr id="20" name="正方形/長方形 19"/>
          <p:cNvSpPr/>
          <p:nvPr/>
        </p:nvSpPr>
        <p:spPr>
          <a:xfrm>
            <a:off x="5173312" y="1817099"/>
            <a:ext cx="1098273" cy="23383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 smtClean="0"/>
              <a:t>ポール式器具</a:t>
            </a:r>
            <a:endParaRPr kumimoji="1" lang="ja-JP" altLang="en-US" sz="1200" dirty="0"/>
          </a:p>
        </p:txBody>
      </p:sp>
      <p:sp>
        <p:nvSpPr>
          <p:cNvPr id="21" name="正方形/長方形 20"/>
          <p:cNvSpPr/>
          <p:nvPr/>
        </p:nvSpPr>
        <p:spPr>
          <a:xfrm>
            <a:off x="3278772" y="2920621"/>
            <a:ext cx="1170124" cy="40332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 smtClean="0"/>
              <a:t>ガラス飛散</a:t>
            </a:r>
            <a:endParaRPr kumimoji="1" lang="en-US" altLang="ja-JP" sz="1200" dirty="0" smtClean="0"/>
          </a:p>
          <a:p>
            <a:pPr algn="ctr"/>
            <a:r>
              <a:rPr kumimoji="1" lang="ja-JP" altLang="en-US" sz="1200" dirty="0" smtClean="0"/>
              <a:t>防止フィルム</a:t>
            </a:r>
            <a:endParaRPr kumimoji="1" lang="ja-JP" altLang="en-US" sz="1200" dirty="0"/>
          </a:p>
        </p:txBody>
      </p:sp>
      <p:sp>
        <p:nvSpPr>
          <p:cNvPr id="22" name="正方形/長方形 21"/>
          <p:cNvSpPr/>
          <p:nvPr/>
        </p:nvSpPr>
        <p:spPr>
          <a:xfrm>
            <a:off x="2625955" y="3673523"/>
            <a:ext cx="1170124" cy="40332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 smtClean="0"/>
              <a:t>ガラス飛散</a:t>
            </a:r>
            <a:endParaRPr kumimoji="1" lang="en-US" altLang="ja-JP" sz="1200" dirty="0" smtClean="0"/>
          </a:p>
          <a:p>
            <a:pPr algn="ctr"/>
            <a:r>
              <a:rPr kumimoji="1" lang="ja-JP" altLang="en-US" sz="1200" dirty="0" smtClean="0"/>
              <a:t>防止フィルム</a:t>
            </a:r>
            <a:endParaRPr kumimoji="1" lang="ja-JP" altLang="en-US" sz="1200" dirty="0"/>
          </a:p>
        </p:txBody>
      </p:sp>
      <p:sp>
        <p:nvSpPr>
          <p:cNvPr id="23" name="正方形/長方形 22"/>
          <p:cNvSpPr/>
          <p:nvPr/>
        </p:nvSpPr>
        <p:spPr>
          <a:xfrm>
            <a:off x="7089852" y="1168043"/>
            <a:ext cx="1287599" cy="40332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200" dirty="0" smtClean="0"/>
              <a:t>つり下げ式</a:t>
            </a:r>
            <a:endParaRPr kumimoji="1" lang="en-US" altLang="ja-JP" sz="1200" dirty="0" smtClean="0"/>
          </a:p>
          <a:p>
            <a:r>
              <a:rPr lang="ja-JP" altLang="en-US" sz="1200" dirty="0"/>
              <a:t>照明</a:t>
            </a:r>
            <a:r>
              <a:rPr lang="ja-JP" altLang="en-US" sz="1200" dirty="0" smtClean="0"/>
              <a:t>器具の補強</a:t>
            </a:r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03571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タイトル 1"/>
          <p:cNvSpPr txBox="1">
            <a:spLocks/>
          </p:cNvSpPr>
          <p:nvPr/>
        </p:nvSpPr>
        <p:spPr bwMode="auto">
          <a:xfrm>
            <a:off x="0" y="-59883"/>
            <a:ext cx="9906000" cy="647700"/>
          </a:xfrm>
          <a:prstGeom prst="rect">
            <a:avLst/>
          </a:prstGeom>
          <a:solidFill>
            <a:srgbClr val="FFCC00"/>
          </a:solidFill>
          <a:ln>
            <a:noFill/>
          </a:ln>
          <a:extLst/>
        </p:spPr>
        <p:txBody>
          <a:bodyPr lIns="91429" tIns="45715" rIns="91429" bIns="45715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ja-JP" altLang="en-US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住宅の耐震化について</a:t>
            </a:r>
            <a:r>
              <a:rPr lang="ja-JP" altLang="en-US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</a:t>
            </a:r>
            <a:r>
              <a:rPr lang="ja-JP" altLang="en-US" sz="2400" b="1" dirty="0" smtClean="0"/>
              <a:t>住宅</a:t>
            </a:r>
            <a:r>
              <a:rPr lang="ja-JP" altLang="en-US" sz="2400" b="1" dirty="0"/>
              <a:t>の耐震診断を受けましょう</a:t>
            </a:r>
            <a:r>
              <a:rPr lang="ja-JP" altLang="en-US" sz="2400" b="1" dirty="0" smtClean="0"/>
              <a:t>！</a:t>
            </a:r>
            <a:endParaRPr lang="ja-JP" altLang="en-US" sz="2400" b="1" dirty="0"/>
          </a:p>
        </p:txBody>
      </p:sp>
      <p:sp>
        <p:nvSpPr>
          <p:cNvPr id="55298" name="タイトル 1"/>
          <p:cNvSpPr>
            <a:spLocks noGrp="1"/>
          </p:cNvSpPr>
          <p:nvPr>
            <p:ph type="title"/>
          </p:nvPr>
        </p:nvSpPr>
        <p:spPr>
          <a:xfrm>
            <a:off x="5665494" y="2326840"/>
            <a:ext cx="4009893" cy="2014284"/>
          </a:xfrm>
        </p:spPr>
        <p:txBody>
          <a:bodyPr/>
          <a:lstStyle/>
          <a:p>
            <a:pPr algn="l">
              <a:defRPr/>
            </a:pPr>
            <a:r>
              <a:rPr lang="ja-JP" altLang="en-US" sz="1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阪神</a:t>
            </a:r>
            <a:r>
              <a:rPr lang="ja-JP" altLang="en-US" sz="18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淡路</a:t>
            </a:r>
            <a:r>
              <a:rPr lang="ja-JP" altLang="en-US" sz="1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大震災</a:t>
            </a:r>
            <a:r>
              <a:rPr lang="ja-JP" altLang="en-US" sz="18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では瞬時に建物が倒壊し、その</a:t>
            </a:r>
            <a:r>
              <a:rPr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下敷き</a:t>
            </a:r>
            <a:r>
              <a:rPr lang="ja-JP" altLang="en-US" sz="18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になり亡くなった方が死亡者数の全体の約９割を占めました。</a:t>
            </a:r>
            <a:r>
              <a:rPr lang="en-US" altLang="ja-JP" sz="20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/>
            </a:r>
            <a:br>
              <a:rPr lang="en-US" altLang="ja-JP" sz="20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</a:br>
            <a:r>
              <a:rPr lang="en-US" altLang="ja-JP" sz="2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/>
            </a:r>
            <a:br>
              <a:rPr lang="en-US" altLang="ja-JP" sz="2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</a:br>
            <a:endParaRPr lang="ja-JP" altLang="en-US" sz="20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080" y="3492232"/>
            <a:ext cx="4107107" cy="3212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776536" y="836712"/>
            <a:ext cx="8568952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800" b="1" dirty="0" smtClean="0"/>
              <a:t>➢耐震診断とは</a:t>
            </a:r>
            <a:endParaRPr kumimoji="1" lang="en-US" altLang="ja-JP" sz="1800" b="1" dirty="0" smtClean="0"/>
          </a:p>
          <a:p>
            <a:r>
              <a:rPr lang="ja-JP" altLang="en-US" sz="1800" b="1" dirty="0"/>
              <a:t>　</a:t>
            </a:r>
            <a:r>
              <a:rPr lang="ja-JP" altLang="en-US" sz="1800" b="1" dirty="0" smtClean="0"/>
              <a:t>大規模な地震に対する建物の安全性を評価し、耐震補強が必要かどうかを</a:t>
            </a:r>
            <a:endParaRPr lang="en-US" altLang="ja-JP" sz="1800" b="1" dirty="0" smtClean="0"/>
          </a:p>
          <a:p>
            <a:r>
              <a:rPr lang="ja-JP" altLang="en-US" sz="1800" b="1" dirty="0" smtClean="0"/>
              <a:t>「評点」という数値で表して判断します。その他に「地盤・基礎」の注意すべき点についても調査します。特に、建築基準法の改正で耐震基準が大きく変わった</a:t>
            </a:r>
            <a:endParaRPr lang="en-US" altLang="ja-JP" sz="1800" b="1" dirty="0" smtClean="0"/>
          </a:p>
          <a:p>
            <a:r>
              <a:rPr lang="ja-JP" altLang="en-US" sz="1800" b="1" dirty="0" smtClean="0"/>
              <a:t>昭和</a:t>
            </a:r>
            <a:r>
              <a:rPr lang="en-US" altLang="ja-JP" sz="1800" b="1" dirty="0" smtClean="0"/>
              <a:t>56</a:t>
            </a:r>
            <a:r>
              <a:rPr lang="ja-JP" altLang="en-US" sz="1800" b="1" dirty="0" smtClean="0"/>
              <a:t>年以前に建てられた木造住宅は、耐震診断を受けることをおすすめします。</a:t>
            </a:r>
            <a:endParaRPr kumimoji="1" lang="ja-JP" altLang="en-US" sz="1800" b="1" dirty="0"/>
          </a:p>
        </p:txBody>
      </p:sp>
      <p:sp>
        <p:nvSpPr>
          <p:cNvPr id="4" name="正方形/長方形 3"/>
          <p:cNvSpPr/>
          <p:nvPr/>
        </p:nvSpPr>
        <p:spPr>
          <a:xfrm>
            <a:off x="5532864" y="2524904"/>
            <a:ext cx="4107107" cy="421231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486" y="2629106"/>
            <a:ext cx="4477813" cy="1890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924" y="4599052"/>
            <a:ext cx="4216088" cy="1721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632520" y="6332578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 smtClean="0"/>
              <a:t>出典：木造</a:t>
            </a:r>
            <a:r>
              <a:rPr lang="ja-JP" altLang="en-US" sz="1200" dirty="0"/>
              <a:t>住宅の耐震化パンフレット（大阪府　発行</a:t>
            </a:r>
            <a:r>
              <a:rPr lang="ja-JP" altLang="en-US" sz="1200" dirty="0" smtClean="0"/>
              <a:t>）</a:t>
            </a:r>
            <a:endParaRPr lang="en-US" altLang="ja-JP" sz="1200" dirty="0" smtClean="0"/>
          </a:p>
          <a:p>
            <a:r>
              <a:rPr lang="en-US" altLang="ja-JP" sz="1200" dirty="0">
                <a:hlinkClick r:id="rId5"/>
              </a:rPr>
              <a:t>http://</a:t>
            </a:r>
            <a:r>
              <a:rPr lang="en-US" altLang="ja-JP" sz="1200" dirty="0" smtClean="0">
                <a:hlinkClick r:id="rId5"/>
              </a:rPr>
              <a:t>www.pref.osaka.lg.jp/attach/2228/00085930/img01771.pdf</a:t>
            </a:r>
            <a:r>
              <a:rPr lang="ja-JP" altLang="en-US" sz="1200" dirty="0" smtClean="0"/>
              <a:t>　</a:t>
            </a:r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25067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吹田税務署">
  <a:themeElements>
    <a:clrScheme name="ユーザー定義 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0000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チヨダ関西工事店会（防災講演スライド）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７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７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７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７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７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７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７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７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吹田税務署</Template>
  <TotalTime>0</TotalTime>
  <Words>1617</Words>
  <Application>Microsoft Office PowerPoint</Application>
  <PresentationFormat>A4 210 x 297 mm</PresentationFormat>
  <Paragraphs>128</Paragraphs>
  <Slides>10</Slides>
  <Notes>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10</vt:i4>
      </vt:variant>
      <vt:variant>
        <vt:lpstr>スライド タイトル</vt:lpstr>
      </vt:variant>
      <vt:variant>
        <vt:i4>10</vt:i4>
      </vt:variant>
    </vt:vector>
  </HeadingPairs>
  <TitlesOfParts>
    <vt:vector size="31" baseType="lpstr">
      <vt:lpstr>HGP創英角ｺﾞｼｯｸUB</vt:lpstr>
      <vt:lpstr>HGｺﾞｼｯｸE</vt:lpstr>
      <vt:lpstr>Meiryo UI</vt:lpstr>
      <vt:lpstr>ＭＳ Ｐゴシック</vt:lpstr>
      <vt:lpstr>ＭＳ Ｐ明朝</vt:lpstr>
      <vt:lpstr>ＭＳ ゴシック</vt:lpstr>
      <vt:lpstr>メイリオ</vt:lpstr>
      <vt:lpstr>Arial</vt:lpstr>
      <vt:lpstr>Calibri</vt:lpstr>
      <vt:lpstr>Wingdings</vt:lpstr>
      <vt:lpstr>Wingdings 2</vt:lpstr>
      <vt:lpstr>吹田税務署</vt:lpstr>
      <vt:lpstr>1_７</vt:lpstr>
      <vt:lpstr>2_７</vt:lpstr>
      <vt:lpstr>3_７</vt:lpstr>
      <vt:lpstr>4_７</vt:lpstr>
      <vt:lpstr>5_７</vt:lpstr>
      <vt:lpstr>6_７</vt:lpstr>
      <vt:lpstr>7_７</vt:lpstr>
      <vt:lpstr>７</vt:lpstr>
      <vt:lpstr>チヨダ関西工事店会（防災講演スライド）</vt:lpstr>
      <vt:lpstr>PowerPoint プレゼンテーション</vt:lpstr>
      <vt:lpstr>PowerPoint プレゼンテーション</vt:lpstr>
      <vt:lpstr>PowerPoint プレゼンテーション</vt:lpstr>
      <vt:lpstr>行政機関から提供される防災情報について確認しましょう！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阪神淡路大震災では瞬時に建物が倒壊し、その下敷きになり亡くなった方が死亡者数の全体の約９割を占めました。  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2020-12-23T04:22:07Z</dcterms:created>
  <dcterms:modified xsi:type="dcterms:W3CDTF">2021-05-26T05:43:25Z</dcterms:modified>
  <cp:contentStatus/>
</cp:coreProperties>
</file>