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1ED"/>
    <a:srgbClr val="7870DE"/>
    <a:srgbClr val="29218B"/>
    <a:srgbClr val="16704C"/>
    <a:srgbClr val="B9F1DA"/>
    <a:srgbClr val="7FE5BC"/>
    <a:srgbClr val="23AF76"/>
    <a:srgbClr val="B2AEEC"/>
    <a:srgbClr val="CDCAF2"/>
    <a:srgbClr val="F09E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6D5C0D-243D-486E-B569-2EA70E9209DD}" v="1" dt="2023-11-10T07:17:00.5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1921" autoAdjust="0"/>
  </p:normalViewPr>
  <p:slideViewPr>
    <p:cSldViewPr snapToGrid="0">
      <p:cViewPr varScale="1">
        <p:scale>
          <a:sx n="92" d="100"/>
          <a:sy n="92" d="100"/>
        </p:scale>
        <p:origin x="98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3E5EC-C841-4714-BCD4-537853488B2B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D164E0-EED7-42B8-9824-26E78BB8CE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530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08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7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79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13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385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0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59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458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64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3006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73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66C50-0226-4E93-B896-B91D160C366E}" type="datetimeFigureOut">
              <a:rPr kumimoji="1" lang="ja-JP" altLang="en-US" smtClean="0"/>
              <a:t>2024/2/9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07F2-3CFF-4008-86C3-5D656047D5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93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タイトル 1">
            <a:extLst>
              <a:ext uri="{FF2B5EF4-FFF2-40B4-BE49-F238E27FC236}">
                <a16:creationId xmlns:a16="http://schemas.microsoft.com/office/drawing/2014/main" id="{32AC284A-E3FC-4970-BE8E-C4E6FC38B00E}"/>
              </a:ext>
            </a:extLst>
          </p:cNvPr>
          <p:cNvSpPr txBox="1">
            <a:spLocks/>
          </p:cNvSpPr>
          <p:nvPr/>
        </p:nvSpPr>
        <p:spPr>
          <a:xfrm>
            <a:off x="58346" y="633780"/>
            <a:ext cx="8972671" cy="363833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大阪代表商品販促事業　業務委託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3B72A684-54F0-4B29-BA22-CE3BF404437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5532E5F0-F7B6-434C-BE28-17FA6F68FC69}"/>
              </a:ext>
            </a:extLst>
          </p:cNvPr>
          <p:cNvSpPr txBox="1"/>
          <p:nvPr/>
        </p:nvSpPr>
        <p:spPr>
          <a:xfrm>
            <a:off x="193673" y="211090"/>
            <a:ext cx="71107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別紙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4347542-CDB1-4918-A5DA-7310F6E2C1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8" y="1057984"/>
            <a:ext cx="8876545" cy="501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345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2024-02-09T03:53:37Z</dcterms:created>
  <dcterms:modified xsi:type="dcterms:W3CDTF">2024-02-09T03:53:40Z</dcterms:modified>
</cp:coreProperties>
</file>