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0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7560309" cy="9387840"/>
            </a:xfrm>
            <a:custGeom>
              <a:avLst/>
              <a:gdLst/>
              <a:ahLst/>
              <a:cxnLst/>
              <a:rect l="l" t="t" r="r" b="b"/>
              <a:pathLst>
                <a:path w="7560309" h="9387840">
                  <a:moveTo>
                    <a:pt x="7559992" y="0"/>
                  </a:moveTo>
                  <a:lnTo>
                    <a:pt x="0" y="0"/>
                  </a:lnTo>
                  <a:lnTo>
                    <a:pt x="0" y="9387306"/>
                  </a:lnTo>
                  <a:lnTo>
                    <a:pt x="7559992" y="9387306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9CD2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387319"/>
              <a:ext cx="7560309" cy="1304925"/>
            </a:xfrm>
            <a:custGeom>
              <a:avLst/>
              <a:gdLst/>
              <a:ahLst/>
              <a:cxnLst/>
              <a:rect l="l" t="t" r="r" b="b"/>
              <a:pathLst>
                <a:path w="7560309" h="1304925">
                  <a:moveTo>
                    <a:pt x="7559992" y="0"/>
                  </a:moveTo>
                  <a:lnTo>
                    <a:pt x="0" y="0"/>
                  </a:lnTo>
                  <a:lnTo>
                    <a:pt x="0" y="1304683"/>
                  </a:lnTo>
                  <a:lnTo>
                    <a:pt x="7559992" y="130468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2D2B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38165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052" y="654120"/>
              <a:ext cx="1141472" cy="4525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591" y="3920016"/>
              <a:ext cx="6634810" cy="118134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40130" y="9760864"/>
              <a:ext cx="1509395" cy="91440"/>
            </a:xfrm>
            <a:custGeom>
              <a:avLst/>
              <a:gdLst/>
              <a:ahLst/>
              <a:cxnLst/>
              <a:rect l="l" t="t" r="r" b="b"/>
              <a:pathLst>
                <a:path w="1509395" h="91440">
                  <a:moveTo>
                    <a:pt x="31483" y="584"/>
                  </a:moveTo>
                  <a:lnTo>
                    <a:pt x="19850" y="584"/>
                  </a:lnTo>
                  <a:lnTo>
                    <a:pt x="13893" y="6794"/>
                  </a:lnTo>
                  <a:lnTo>
                    <a:pt x="7391" y="16129"/>
                  </a:lnTo>
                  <a:lnTo>
                    <a:pt x="2146" y="28994"/>
                  </a:lnTo>
                  <a:lnTo>
                    <a:pt x="0" y="45770"/>
                  </a:lnTo>
                  <a:lnTo>
                    <a:pt x="2146" y="62547"/>
                  </a:lnTo>
                  <a:lnTo>
                    <a:pt x="7391" y="75412"/>
                  </a:lnTo>
                  <a:lnTo>
                    <a:pt x="13893" y="84734"/>
                  </a:lnTo>
                  <a:lnTo>
                    <a:pt x="19850" y="90957"/>
                  </a:lnTo>
                  <a:lnTo>
                    <a:pt x="31483" y="90957"/>
                  </a:lnTo>
                  <a:lnTo>
                    <a:pt x="20066" y="78574"/>
                  </a:lnTo>
                  <a:lnTo>
                    <a:pt x="13652" y="66395"/>
                  </a:lnTo>
                  <a:lnTo>
                    <a:pt x="10833" y="55206"/>
                  </a:lnTo>
                  <a:lnTo>
                    <a:pt x="10198" y="45770"/>
                  </a:lnTo>
                  <a:lnTo>
                    <a:pt x="10833" y="36334"/>
                  </a:lnTo>
                  <a:lnTo>
                    <a:pt x="13652" y="25146"/>
                  </a:lnTo>
                  <a:lnTo>
                    <a:pt x="20066" y="12966"/>
                  </a:lnTo>
                  <a:lnTo>
                    <a:pt x="31483" y="584"/>
                  </a:lnTo>
                  <a:close/>
                </a:path>
                <a:path w="1509395" h="91440">
                  <a:moveTo>
                    <a:pt x="67995" y="41186"/>
                  </a:moveTo>
                  <a:lnTo>
                    <a:pt x="57505" y="40144"/>
                  </a:lnTo>
                  <a:lnTo>
                    <a:pt x="55143" y="54698"/>
                  </a:lnTo>
                  <a:lnTo>
                    <a:pt x="51206" y="64782"/>
                  </a:lnTo>
                  <a:lnTo>
                    <a:pt x="46634" y="71475"/>
                  </a:lnTo>
                  <a:lnTo>
                    <a:pt x="42341" y="75895"/>
                  </a:lnTo>
                  <a:lnTo>
                    <a:pt x="51295" y="83235"/>
                  </a:lnTo>
                  <a:lnTo>
                    <a:pt x="56718" y="76911"/>
                  </a:lnTo>
                  <a:lnTo>
                    <a:pt x="61544" y="68580"/>
                  </a:lnTo>
                  <a:lnTo>
                    <a:pt x="65430" y="57073"/>
                  </a:lnTo>
                  <a:lnTo>
                    <a:pt x="67957" y="41478"/>
                  </a:lnTo>
                  <a:lnTo>
                    <a:pt x="67995" y="41186"/>
                  </a:lnTo>
                  <a:close/>
                </a:path>
                <a:path w="1509395" h="91440">
                  <a:moveTo>
                    <a:pt x="123647" y="21348"/>
                  </a:moveTo>
                  <a:lnTo>
                    <a:pt x="89916" y="21348"/>
                  </a:lnTo>
                  <a:lnTo>
                    <a:pt x="89916" y="5816"/>
                  </a:lnTo>
                  <a:lnTo>
                    <a:pt x="79133" y="5816"/>
                  </a:lnTo>
                  <a:lnTo>
                    <a:pt x="79133" y="21348"/>
                  </a:lnTo>
                  <a:lnTo>
                    <a:pt x="45389" y="21348"/>
                  </a:lnTo>
                  <a:lnTo>
                    <a:pt x="45389" y="31369"/>
                  </a:lnTo>
                  <a:lnTo>
                    <a:pt x="79133" y="31369"/>
                  </a:lnTo>
                  <a:lnTo>
                    <a:pt x="79133" y="87249"/>
                  </a:lnTo>
                  <a:lnTo>
                    <a:pt x="89916" y="87249"/>
                  </a:lnTo>
                  <a:lnTo>
                    <a:pt x="89916" y="31369"/>
                  </a:lnTo>
                  <a:lnTo>
                    <a:pt x="123647" y="31369"/>
                  </a:lnTo>
                  <a:lnTo>
                    <a:pt x="123647" y="21348"/>
                  </a:lnTo>
                  <a:close/>
                </a:path>
                <a:path w="1509395" h="91440">
                  <a:moveTo>
                    <a:pt x="126631" y="76187"/>
                  </a:moveTo>
                  <a:lnTo>
                    <a:pt x="111785" y="40144"/>
                  </a:lnTo>
                  <a:lnTo>
                    <a:pt x="111747" y="39954"/>
                  </a:lnTo>
                  <a:lnTo>
                    <a:pt x="101257" y="41478"/>
                  </a:lnTo>
                  <a:lnTo>
                    <a:pt x="103174" y="53365"/>
                  </a:lnTo>
                  <a:lnTo>
                    <a:pt x="106019" y="63614"/>
                  </a:lnTo>
                  <a:lnTo>
                    <a:pt x="110388" y="73164"/>
                  </a:lnTo>
                  <a:lnTo>
                    <a:pt x="116903" y="82956"/>
                  </a:lnTo>
                  <a:lnTo>
                    <a:pt x="126631" y="76187"/>
                  </a:lnTo>
                  <a:close/>
                </a:path>
                <a:path w="1509395" h="91440">
                  <a:moveTo>
                    <a:pt x="221170" y="39370"/>
                  </a:moveTo>
                  <a:lnTo>
                    <a:pt x="136474" y="39370"/>
                  </a:lnTo>
                  <a:lnTo>
                    <a:pt x="136474" y="50914"/>
                  </a:lnTo>
                  <a:lnTo>
                    <a:pt x="221170" y="50914"/>
                  </a:lnTo>
                  <a:lnTo>
                    <a:pt x="221170" y="39370"/>
                  </a:lnTo>
                  <a:close/>
                </a:path>
                <a:path w="1509395" h="91440">
                  <a:moveTo>
                    <a:pt x="311924" y="82677"/>
                  </a:moveTo>
                  <a:lnTo>
                    <a:pt x="307492" y="72478"/>
                  </a:lnTo>
                  <a:lnTo>
                    <a:pt x="301917" y="61239"/>
                  </a:lnTo>
                  <a:lnTo>
                    <a:pt x="295363" y="49822"/>
                  </a:lnTo>
                  <a:lnTo>
                    <a:pt x="287985" y="39090"/>
                  </a:lnTo>
                  <a:lnTo>
                    <a:pt x="278257" y="43586"/>
                  </a:lnTo>
                  <a:lnTo>
                    <a:pt x="280390" y="46431"/>
                  </a:lnTo>
                  <a:lnTo>
                    <a:pt x="283197" y="50838"/>
                  </a:lnTo>
                  <a:lnTo>
                    <a:pt x="287197" y="58039"/>
                  </a:lnTo>
                  <a:lnTo>
                    <a:pt x="292849" y="69316"/>
                  </a:lnTo>
                  <a:lnTo>
                    <a:pt x="266573" y="70815"/>
                  </a:lnTo>
                  <a:lnTo>
                    <a:pt x="248793" y="71513"/>
                  </a:lnTo>
                  <a:lnTo>
                    <a:pt x="253720" y="58737"/>
                  </a:lnTo>
                  <a:lnTo>
                    <a:pt x="259270" y="42710"/>
                  </a:lnTo>
                  <a:lnTo>
                    <a:pt x="264871" y="24955"/>
                  </a:lnTo>
                  <a:lnTo>
                    <a:pt x="269951" y="6972"/>
                  </a:lnTo>
                  <a:lnTo>
                    <a:pt x="257670" y="5448"/>
                  </a:lnTo>
                  <a:lnTo>
                    <a:pt x="253898" y="21043"/>
                  </a:lnTo>
                  <a:lnTo>
                    <a:pt x="249809" y="36195"/>
                  </a:lnTo>
                  <a:lnTo>
                    <a:pt x="244640" y="52590"/>
                  </a:lnTo>
                  <a:lnTo>
                    <a:pt x="237629" y="71894"/>
                  </a:lnTo>
                  <a:lnTo>
                    <a:pt x="230390" y="72085"/>
                  </a:lnTo>
                  <a:lnTo>
                    <a:pt x="228206" y="71996"/>
                  </a:lnTo>
                  <a:lnTo>
                    <a:pt x="229450" y="83426"/>
                  </a:lnTo>
                  <a:lnTo>
                    <a:pt x="246189" y="82537"/>
                  </a:lnTo>
                  <a:lnTo>
                    <a:pt x="259562" y="81622"/>
                  </a:lnTo>
                  <a:lnTo>
                    <a:pt x="297040" y="78181"/>
                  </a:lnTo>
                  <a:lnTo>
                    <a:pt x="298843" y="82194"/>
                  </a:lnTo>
                  <a:lnTo>
                    <a:pt x="300863" y="87528"/>
                  </a:lnTo>
                  <a:lnTo>
                    <a:pt x="311924" y="82677"/>
                  </a:lnTo>
                  <a:close/>
                </a:path>
                <a:path w="1509395" h="91440">
                  <a:moveTo>
                    <a:pt x="400354" y="10299"/>
                  </a:moveTo>
                  <a:lnTo>
                    <a:pt x="395884" y="5918"/>
                  </a:lnTo>
                  <a:lnTo>
                    <a:pt x="395020" y="5918"/>
                  </a:lnTo>
                  <a:lnTo>
                    <a:pt x="395020" y="13360"/>
                  </a:lnTo>
                  <a:lnTo>
                    <a:pt x="395020" y="18402"/>
                  </a:lnTo>
                  <a:lnTo>
                    <a:pt x="392912" y="20408"/>
                  </a:lnTo>
                  <a:lnTo>
                    <a:pt x="387870" y="20408"/>
                  </a:lnTo>
                  <a:lnTo>
                    <a:pt x="385864" y="18402"/>
                  </a:lnTo>
                  <a:lnTo>
                    <a:pt x="385864" y="13360"/>
                  </a:lnTo>
                  <a:lnTo>
                    <a:pt x="387972" y="11264"/>
                  </a:lnTo>
                  <a:lnTo>
                    <a:pt x="392912" y="11264"/>
                  </a:lnTo>
                  <a:lnTo>
                    <a:pt x="395020" y="13360"/>
                  </a:lnTo>
                  <a:lnTo>
                    <a:pt x="395020" y="5918"/>
                  </a:lnTo>
                  <a:lnTo>
                    <a:pt x="385000" y="5918"/>
                  </a:lnTo>
                  <a:lnTo>
                    <a:pt x="380530" y="10299"/>
                  </a:lnTo>
                  <a:lnTo>
                    <a:pt x="380619" y="21450"/>
                  </a:lnTo>
                  <a:lnTo>
                    <a:pt x="385025" y="25844"/>
                  </a:lnTo>
                  <a:lnTo>
                    <a:pt x="395782" y="25844"/>
                  </a:lnTo>
                  <a:lnTo>
                    <a:pt x="400265" y="21450"/>
                  </a:lnTo>
                  <a:lnTo>
                    <a:pt x="400354" y="20408"/>
                  </a:lnTo>
                  <a:lnTo>
                    <a:pt x="400354" y="11264"/>
                  </a:lnTo>
                  <a:lnTo>
                    <a:pt x="400354" y="10299"/>
                  </a:lnTo>
                  <a:close/>
                </a:path>
                <a:path w="1509395" h="91440">
                  <a:moveTo>
                    <a:pt x="406844" y="66459"/>
                  </a:moveTo>
                  <a:lnTo>
                    <a:pt x="368833" y="28803"/>
                  </a:lnTo>
                  <a:lnTo>
                    <a:pt x="357060" y="17081"/>
                  </a:lnTo>
                  <a:lnTo>
                    <a:pt x="346773" y="17081"/>
                  </a:lnTo>
                  <a:lnTo>
                    <a:pt x="316826" y="49682"/>
                  </a:lnTo>
                  <a:lnTo>
                    <a:pt x="325221" y="59118"/>
                  </a:lnTo>
                  <a:lnTo>
                    <a:pt x="330085" y="52590"/>
                  </a:lnTo>
                  <a:lnTo>
                    <a:pt x="336321" y="44488"/>
                  </a:lnTo>
                  <a:lnTo>
                    <a:pt x="342163" y="37033"/>
                  </a:lnTo>
                  <a:lnTo>
                    <a:pt x="345833" y="32423"/>
                  </a:lnTo>
                  <a:lnTo>
                    <a:pt x="347637" y="30327"/>
                  </a:lnTo>
                  <a:lnTo>
                    <a:pt x="348983" y="28803"/>
                  </a:lnTo>
                  <a:lnTo>
                    <a:pt x="353847" y="28803"/>
                  </a:lnTo>
                  <a:lnTo>
                    <a:pt x="358305" y="33477"/>
                  </a:lnTo>
                  <a:lnTo>
                    <a:pt x="359168" y="34429"/>
                  </a:lnTo>
                  <a:lnTo>
                    <a:pt x="398741" y="76187"/>
                  </a:lnTo>
                  <a:lnTo>
                    <a:pt x="406844" y="66459"/>
                  </a:lnTo>
                  <a:close/>
                </a:path>
                <a:path w="1509395" h="91440">
                  <a:moveTo>
                    <a:pt x="498779" y="39370"/>
                  </a:moveTo>
                  <a:lnTo>
                    <a:pt x="414121" y="39370"/>
                  </a:lnTo>
                  <a:lnTo>
                    <a:pt x="414121" y="50914"/>
                  </a:lnTo>
                  <a:lnTo>
                    <a:pt x="498779" y="50914"/>
                  </a:lnTo>
                  <a:lnTo>
                    <a:pt x="498779" y="39370"/>
                  </a:lnTo>
                  <a:close/>
                </a:path>
                <a:path w="1509395" h="91440">
                  <a:moveTo>
                    <a:pt x="545617" y="39573"/>
                  </a:moveTo>
                  <a:lnTo>
                    <a:pt x="537514" y="35775"/>
                  </a:lnTo>
                  <a:lnTo>
                    <a:pt x="529056" y="32613"/>
                  </a:lnTo>
                  <a:lnTo>
                    <a:pt x="522160" y="30365"/>
                  </a:lnTo>
                  <a:lnTo>
                    <a:pt x="518718" y="29362"/>
                  </a:lnTo>
                  <a:lnTo>
                    <a:pt x="514438" y="39281"/>
                  </a:lnTo>
                  <a:lnTo>
                    <a:pt x="518731" y="40678"/>
                  </a:lnTo>
                  <a:lnTo>
                    <a:pt x="525106" y="42989"/>
                  </a:lnTo>
                  <a:lnTo>
                    <a:pt x="532828" y="46215"/>
                  </a:lnTo>
                  <a:lnTo>
                    <a:pt x="541147" y="50342"/>
                  </a:lnTo>
                  <a:lnTo>
                    <a:pt x="545617" y="39573"/>
                  </a:lnTo>
                  <a:close/>
                </a:path>
                <a:path w="1509395" h="91440">
                  <a:moveTo>
                    <a:pt x="553427" y="17830"/>
                  </a:moveTo>
                  <a:lnTo>
                    <a:pt x="548995" y="15824"/>
                  </a:lnTo>
                  <a:lnTo>
                    <a:pt x="543382" y="13512"/>
                  </a:lnTo>
                  <a:lnTo>
                    <a:pt x="536079" y="10858"/>
                  </a:lnTo>
                  <a:lnTo>
                    <a:pt x="526567" y="7823"/>
                  </a:lnTo>
                  <a:lnTo>
                    <a:pt x="521970" y="17830"/>
                  </a:lnTo>
                  <a:lnTo>
                    <a:pt x="527837" y="19672"/>
                  </a:lnTo>
                  <a:lnTo>
                    <a:pt x="534428" y="22021"/>
                  </a:lnTo>
                  <a:lnTo>
                    <a:pt x="541197" y="24777"/>
                  </a:lnTo>
                  <a:lnTo>
                    <a:pt x="548563" y="28219"/>
                  </a:lnTo>
                  <a:lnTo>
                    <a:pt x="553427" y="17830"/>
                  </a:lnTo>
                  <a:close/>
                </a:path>
                <a:path w="1509395" h="91440">
                  <a:moveTo>
                    <a:pt x="585749" y="16878"/>
                  </a:moveTo>
                  <a:lnTo>
                    <a:pt x="584136" y="9918"/>
                  </a:lnTo>
                  <a:lnTo>
                    <a:pt x="583285" y="7442"/>
                  </a:lnTo>
                  <a:lnTo>
                    <a:pt x="580885" y="1714"/>
                  </a:lnTo>
                  <a:lnTo>
                    <a:pt x="573074" y="3429"/>
                  </a:lnTo>
                  <a:lnTo>
                    <a:pt x="574979" y="8496"/>
                  </a:lnTo>
                  <a:lnTo>
                    <a:pt x="576224" y="12293"/>
                  </a:lnTo>
                  <a:lnTo>
                    <a:pt x="577557" y="18783"/>
                  </a:lnTo>
                  <a:lnTo>
                    <a:pt x="585749" y="16878"/>
                  </a:lnTo>
                  <a:close/>
                </a:path>
                <a:path w="1509395" h="91440">
                  <a:moveTo>
                    <a:pt x="594829" y="26593"/>
                  </a:moveTo>
                  <a:lnTo>
                    <a:pt x="584530" y="22021"/>
                  </a:lnTo>
                  <a:lnTo>
                    <a:pt x="574344" y="45516"/>
                  </a:lnTo>
                  <a:lnTo>
                    <a:pt x="561136" y="60909"/>
                  </a:lnTo>
                  <a:lnTo>
                    <a:pt x="543458" y="69811"/>
                  </a:lnTo>
                  <a:lnTo>
                    <a:pt x="519861" y="73888"/>
                  </a:lnTo>
                  <a:lnTo>
                    <a:pt x="522541" y="85331"/>
                  </a:lnTo>
                  <a:lnTo>
                    <a:pt x="550265" y="79171"/>
                  </a:lnTo>
                  <a:lnTo>
                    <a:pt x="570090" y="67589"/>
                  </a:lnTo>
                  <a:lnTo>
                    <a:pt x="584085" y="50342"/>
                  </a:lnTo>
                  <a:lnTo>
                    <a:pt x="584212" y="50190"/>
                  </a:lnTo>
                  <a:lnTo>
                    <a:pt x="594829" y="26593"/>
                  </a:lnTo>
                  <a:close/>
                </a:path>
                <a:path w="1509395" h="91440">
                  <a:moveTo>
                    <a:pt x="599389" y="14592"/>
                  </a:moveTo>
                  <a:lnTo>
                    <a:pt x="596912" y="6007"/>
                  </a:lnTo>
                  <a:lnTo>
                    <a:pt x="594258" y="482"/>
                  </a:lnTo>
                  <a:lnTo>
                    <a:pt x="586511" y="2197"/>
                  </a:lnTo>
                  <a:lnTo>
                    <a:pt x="589292" y="8204"/>
                  </a:lnTo>
                  <a:lnTo>
                    <a:pt x="591477" y="16776"/>
                  </a:lnTo>
                  <a:lnTo>
                    <a:pt x="599389" y="14592"/>
                  </a:lnTo>
                  <a:close/>
                </a:path>
                <a:path w="1509395" h="91440">
                  <a:moveTo>
                    <a:pt x="626948" y="6197"/>
                  </a:moveTo>
                  <a:lnTo>
                    <a:pt x="615873" y="4953"/>
                  </a:lnTo>
                  <a:lnTo>
                    <a:pt x="614286" y="14947"/>
                  </a:lnTo>
                  <a:lnTo>
                    <a:pt x="613295" y="25006"/>
                  </a:lnTo>
                  <a:lnTo>
                    <a:pt x="612775" y="35102"/>
                  </a:lnTo>
                  <a:lnTo>
                    <a:pt x="612775" y="35991"/>
                  </a:lnTo>
                  <a:lnTo>
                    <a:pt x="612648" y="46062"/>
                  </a:lnTo>
                  <a:lnTo>
                    <a:pt x="612787" y="55346"/>
                  </a:lnTo>
                  <a:lnTo>
                    <a:pt x="613283" y="65189"/>
                  </a:lnTo>
                  <a:lnTo>
                    <a:pt x="614133" y="74688"/>
                  </a:lnTo>
                  <a:lnTo>
                    <a:pt x="614210" y="75590"/>
                  </a:lnTo>
                  <a:lnTo>
                    <a:pt x="615607" y="85623"/>
                  </a:lnTo>
                  <a:lnTo>
                    <a:pt x="626376" y="84188"/>
                  </a:lnTo>
                  <a:lnTo>
                    <a:pt x="624801" y="74688"/>
                  </a:lnTo>
                  <a:lnTo>
                    <a:pt x="623798" y="65481"/>
                  </a:lnTo>
                  <a:lnTo>
                    <a:pt x="623773" y="65189"/>
                  </a:lnTo>
                  <a:lnTo>
                    <a:pt x="623201" y="55664"/>
                  </a:lnTo>
                  <a:lnTo>
                    <a:pt x="623023" y="46062"/>
                  </a:lnTo>
                  <a:lnTo>
                    <a:pt x="623189" y="35991"/>
                  </a:lnTo>
                  <a:lnTo>
                    <a:pt x="623798" y="25958"/>
                  </a:lnTo>
                  <a:lnTo>
                    <a:pt x="625005" y="16014"/>
                  </a:lnTo>
                  <a:lnTo>
                    <a:pt x="626948" y="6197"/>
                  </a:lnTo>
                  <a:close/>
                </a:path>
                <a:path w="1509395" h="91440">
                  <a:moveTo>
                    <a:pt x="692924" y="69697"/>
                  </a:moveTo>
                  <a:lnTo>
                    <a:pt x="672909" y="55397"/>
                  </a:lnTo>
                  <a:lnTo>
                    <a:pt x="672858" y="51955"/>
                  </a:lnTo>
                  <a:lnTo>
                    <a:pt x="672503" y="30886"/>
                  </a:lnTo>
                  <a:lnTo>
                    <a:pt x="690346" y="30886"/>
                  </a:lnTo>
                  <a:lnTo>
                    <a:pt x="690346" y="20980"/>
                  </a:lnTo>
                  <a:lnTo>
                    <a:pt x="672236" y="20980"/>
                  </a:lnTo>
                  <a:lnTo>
                    <a:pt x="672236" y="4953"/>
                  </a:lnTo>
                  <a:lnTo>
                    <a:pt x="662686" y="4953"/>
                  </a:lnTo>
                  <a:lnTo>
                    <a:pt x="662686" y="61683"/>
                  </a:lnTo>
                  <a:lnTo>
                    <a:pt x="662635" y="73317"/>
                  </a:lnTo>
                  <a:lnTo>
                    <a:pt x="662508" y="76187"/>
                  </a:lnTo>
                  <a:lnTo>
                    <a:pt x="643140" y="76187"/>
                  </a:lnTo>
                  <a:lnTo>
                    <a:pt x="642556" y="70751"/>
                  </a:lnTo>
                  <a:lnTo>
                    <a:pt x="642467" y="63500"/>
                  </a:lnTo>
                  <a:lnTo>
                    <a:pt x="647153" y="59969"/>
                  </a:lnTo>
                  <a:lnTo>
                    <a:pt x="658393" y="59969"/>
                  </a:lnTo>
                  <a:lnTo>
                    <a:pt x="660704" y="60833"/>
                  </a:lnTo>
                  <a:lnTo>
                    <a:pt x="662686" y="61683"/>
                  </a:lnTo>
                  <a:lnTo>
                    <a:pt x="662686" y="4953"/>
                  </a:lnTo>
                  <a:lnTo>
                    <a:pt x="662012" y="4953"/>
                  </a:lnTo>
                  <a:lnTo>
                    <a:pt x="662012" y="20980"/>
                  </a:lnTo>
                  <a:lnTo>
                    <a:pt x="633514" y="20980"/>
                  </a:lnTo>
                  <a:lnTo>
                    <a:pt x="633514" y="30886"/>
                  </a:lnTo>
                  <a:lnTo>
                    <a:pt x="662012" y="30886"/>
                  </a:lnTo>
                  <a:lnTo>
                    <a:pt x="662482" y="50914"/>
                  </a:lnTo>
                  <a:lnTo>
                    <a:pt x="662508" y="51955"/>
                  </a:lnTo>
                  <a:lnTo>
                    <a:pt x="658393" y="50914"/>
                  </a:lnTo>
                  <a:lnTo>
                    <a:pt x="653935" y="50914"/>
                  </a:lnTo>
                  <a:lnTo>
                    <a:pt x="644982" y="52400"/>
                  </a:lnTo>
                  <a:lnTo>
                    <a:pt x="638225" y="56362"/>
                  </a:lnTo>
                  <a:lnTo>
                    <a:pt x="633958" y="62052"/>
                  </a:lnTo>
                  <a:lnTo>
                    <a:pt x="632472" y="68745"/>
                  </a:lnTo>
                  <a:lnTo>
                    <a:pt x="632929" y="72351"/>
                  </a:lnTo>
                  <a:lnTo>
                    <a:pt x="635457" y="77978"/>
                  </a:lnTo>
                  <a:lnTo>
                    <a:pt x="641845" y="83159"/>
                  </a:lnTo>
                  <a:lnTo>
                    <a:pt x="653834" y="85420"/>
                  </a:lnTo>
                  <a:lnTo>
                    <a:pt x="664565" y="83591"/>
                  </a:lnTo>
                  <a:lnTo>
                    <a:pt x="670229" y="78981"/>
                  </a:lnTo>
                  <a:lnTo>
                    <a:pt x="671245" y="76187"/>
                  </a:lnTo>
                  <a:lnTo>
                    <a:pt x="672439" y="72923"/>
                  </a:lnTo>
                  <a:lnTo>
                    <a:pt x="672465" y="72351"/>
                  </a:lnTo>
                  <a:lnTo>
                    <a:pt x="672566" y="70751"/>
                  </a:lnTo>
                  <a:lnTo>
                    <a:pt x="672693" y="68745"/>
                  </a:lnTo>
                  <a:lnTo>
                    <a:pt x="672807" y="66738"/>
                  </a:lnTo>
                  <a:lnTo>
                    <a:pt x="678040" y="70751"/>
                  </a:lnTo>
                  <a:lnTo>
                    <a:pt x="680720" y="73317"/>
                  </a:lnTo>
                  <a:lnTo>
                    <a:pt x="685952" y="78867"/>
                  </a:lnTo>
                  <a:lnTo>
                    <a:pt x="692924" y="69697"/>
                  </a:lnTo>
                  <a:close/>
                </a:path>
                <a:path w="1509395" h="91440">
                  <a:moveTo>
                    <a:pt x="733831" y="80479"/>
                  </a:moveTo>
                  <a:lnTo>
                    <a:pt x="730161" y="75755"/>
                  </a:lnTo>
                  <a:lnTo>
                    <a:pt x="725614" y="70396"/>
                  </a:lnTo>
                  <a:lnTo>
                    <a:pt x="720623" y="64998"/>
                  </a:lnTo>
                  <a:lnTo>
                    <a:pt x="715619" y="60159"/>
                  </a:lnTo>
                  <a:lnTo>
                    <a:pt x="706843" y="66370"/>
                  </a:lnTo>
                  <a:lnTo>
                    <a:pt x="711149" y="71120"/>
                  </a:lnTo>
                  <a:lnTo>
                    <a:pt x="715378" y="76136"/>
                  </a:lnTo>
                  <a:lnTo>
                    <a:pt x="719556" y="81508"/>
                  </a:lnTo>
                  <a:lnTo>
                    <a:pt x="723709" y="87337"/>
                  </a:lnTo>
                  <a:lnTo>
                    <a:pt x="733831" y="80479"/>
                  </a:lnTo>
                  <a:close/>
                </a:path>
                <a:path w="1509395" h="91440">
                  <a:moveTo>
                    <a:pt x="842276" y="15252"/>
                  </a:moveTo>
                  <a:lnTo>
                    <a:pt x="793470" y="15252"/>
                  </a:lnTo>
                  <a:lnTo>
                    <a:pt x="795375" y="8204"/>
                  </a:lnTo>
                  <a:lnTo>
                    <a:pt x="795947" y="4864"/>
                  </a:lnTo>
                  <a:lnTo>
                    <a:pt x="796518" y="863"/>
                  </a:lnTo>
                  <a:lnTo>
                    <a:pt x="785355" y="863"/>
                  </a:lnTo>
                  <a:lnTo>
                    <a:pt x="784860" y="4864"/>
                  </a:lnTo>
                  <a:lnTo>
                    <a:pt x="784428" y="8204"/>
                  </a:lnTo>
                  <a:lnTo>
                    <a:pt x="784313" y="9144"/>
                  </a:lnTo>
                  <a:lnTo>
                    <a:pt x="782701" y="15252"/>
                  </a:lnTo>
                  <a:lnTo>
                    <a:pt x="752259" y="15252"/>
                  </a:lnTo>
                  <a:lnTo>
                    <a:pt x="752259" y="24701"/>
                  </a:lnTo>
                  <a:lnTo>
                    <a:pt x="779653" y="24701"/>
                  </a:lnTo>
                  <a:lnTo>
                    <a:pt x="775500" y="33718"/>
                  </a:lnTo>
                  <a:lnTo>
                    <a:pt x="769785" y="42951"/>
                  </a:lnTo>
                  <a:lnTo>
                    <a:pt x="761822" y="51879"/>
                  </a:lnTo>
                  <a:lnTo>
                    <a:pt x="750951" y="59969"/>
                  </a:lnTo>
                  <a:lnTo>
                    <a:pt x="757047" y="69126"/>
                  </a:lnTo>
                  <a:lnTo>
                    <a:pt x="759333" y="67703"/>
                  </a:lnTo>
                  <a:lnTo>
                    <a:pt x="764667" y="64262"/>
                  </a:lnTo>
                  <a:lnTo>
                    <a:pt x="771817" y="55778"/>
                  </a:lnTo>
                  <a:lnTo>
                    <a:pt x="771817" y="90576"/>
                  </a:lnTo>
                  <a:lnTo>
                    <a:pt x="781634" y="90576"/>
                  </a:lnTo>
                  <a:lnTo>
                    <a:pt x="781634" y="85331"/>
                  </a:lnTo>
                  <a:lnTo>
                    <a:pt x="825588" y="85331"/>
                  </a:lnTo>
                  <a:lnTo>
                    <a:pt x="825588" y="90576"/>
                  </a:lnTo>
                  <a:lnTo>
                    <a:pt x="835507" y="90576"/>
                  </a:lnTo>
                  <a:lnTo>
                    <a:pt x="835507" y="85331"/>
                  </a:lnTo>
                  <a:lnTo>
                    <a:pt x="835507" y="76085"/>
                  </a:lnTo>
                  <a:lnTo>
                    <a:pt x="835507" y="49580"/>
                  </a:lnTo>
                  <a:lnTo>
                    <a:pt x="835507" y="40614"/>
                  </a:lnTo>
                  <a:lnTo>
                    <a:pt x="825588" y="40614"/>
                  </a:lnTo>
                  <a:lnTo>
                    <a:pt x="825588" y="49580"/>
                  </a:lnTo>
                  <a:lnTo>
                    <a:pt x="825588" y="76085"/>
                  </a:lnTo>
                  <a:lnTo>
                    <a:pt x="781634" y="76085"/>
                  </a:lnTo>
                  <a:lnTo>
                    <a:pt x="781634" y="55778"/>
                  </a:lnTo>
                  <a:lnTo>
                    <a:pt x="781634" y="49580"/>
                  </a:lnTo>
                  <a:lnTo>
                    <a:pt x="825588" y="49580"/>
                  </a:lnTo>
                  <a:lnTo>
                    <a:pt x="825588" y="40614"/>
                  </a:lnTo>
                  <a:lnTo>
                    <a:pt x="782497" y="40614"/>
                  </a:lnTo>
                  <a:lnTo>
                    <a:pt x="784783" y="36601"/>
                  </a:lnTo>
                  <a:lnTo>
                    <a:pt x="787158" y="32512"/>
                  </a:lnTo>
                  <a:lnTo>
                    <a:pt x="790321" y="24701"/>
                  </a:lnTo>
                  <a:lnTo>
                    <a:pt x="842276" y="24701"/>
                  </a:lnTo>
                  <a:lnTo>
                    <a:pt x="842276" y="15252"/>
                  </a:lnTo>
                  <a:close/>
                </a:path>
                <a:path w="1509395" h="91440">
                  <a:moveTo>
                    <a:pt x="936282" y="45961"/>
                  </a:moveTo>
                  <a:lnTo>
                    <a:pt x="934643" y="34620"/>
                  </a:lnTo>
                  <a:lnTo>
                    <a:pt x="934567" y="34061"/>
                  </a:lnTo>
                  <a:lnTo>
                    <a:pt x="934491" y="33528"/>
                  </a:lnTo>
                  <a:lnTo>
                    <a:pt x="928179" y="21412"/>
                  </a:lnTo>
                  <a:lnTo>
                    <a:pt x="924433" y="18605"/>
                  </a:lnTo>
                  <a:lnTo>
                    <a:pt x="915924" y="12230"/>
                  </a:lnTo>
                  <a:lnTo>
                    <a:pt x="896327" y="8585"/>
                  </a:lnTo>
                  <a:lnTo>
                    <a:pt x="888403" y="10007"/>
                  </a:lnTo>
                  <a:lnTo>
                    <a:pt x="888403" y="19075"/>
                  </a:lnTo>
                  <a:lnTo>
                    <a:pt x="887082" y="32359"/>
                  </a:lnTo>
                  <a:lnTo>
                    <a:pt x="884123" y="48577"/>
                  </a:lnTo>
                  <a:lnTo>
                    <a:pt x="879005" y="62166"/>
                  </a:lnTo>
                  <a:lnTo>
                    <a:pt x="878954" y="62293"/>
                  </a:lnTo>
                  <a:lnTo>
                    <a:pt x="870877" y="68135"/>
                  </a:lnTo>
                  <a:lnTo>
                    <a:pt x="866254" y="68135"/>
                  </a:lnTo>
                  <a:lnTo>
                    <a:pt x="862190" y="62649"/>
                  </a:lnTo>
                  <a:lnTo>
                    <a:pt x="862190" y="52349"/>
                  </a:lnTo>
                  <a:lnTo>
                    <a:pt x="862888" y="45961"/>
                  </a:lnTo>
                  <a:lnTo>
                    <a:pt x="863003" y="44907"/>
                  </a:lnTo>
                  <a:lnTo>
                    <a:pt x="863092" y="44170"/>
                  </a:lnTo>
                  <a:lnTo>
                    <a:pt x="866762" y="34061"/>
                  </a:lnTo>
                  <a:lnTo>
                    <a:pt x="874699" y="24777"/>
                  </a:lnTo>
                  <a:lnTo>
                    <a:pt x="888403" y="19075"/>
                  </a:lnTo>
                  <a:lnTo>
                    <a:pt x="888403" y="10007"/>
                  </a:lnTo>
                  <a:lnTo>
                    <a:pt x="877430" y="11976"/>
                  </a:lnTo>
                  <a:lnTo>
                    <a:pt x="863447" y="21132"/>
                  </a:lnTo>
                  <a:lnTo>
                    <a:pt x="854786" y="34620"/>
                  </a:lnTo>
                  <a:lnTo>
                    <a:pt x="851801" y="50927"/>
                  </a:lnTo>
                  <a:lnTo>
                    <a:pt x="852982" y="60871"/>
                  </a:lnTo>
                  <a:lnTo>
                    <a:pt x="856513" y="69748"/>
                  </a:lnTo>
                  <a:lnTo>
                    <a:pt x="862253" y="75984"/>
                  </a:lnTo>
                  <a:lnTo>
                    <a:pt x="862380" y="76123"/>
                  </a:lnTo>
                  <a:lnTo>
                    <a:pt x="870572" y="78562"/>
                  </a:lnTo>
                  <a:lnTo>
                    <a:pt x="881634" y="78562"/>
                  </a:lnTo>
                  <a:lnTo>
                    <a:pt x="887234" y="68135"/>
                  </a:lnTo>
                  <a:lnTo>
                    <a:pt x="888885" y="65125"/>
                  </a:lnTo>
                  <a:lnTo>
                    <a:pt x="893368" y="54330"/>
                  </a:lnTo>
                  <a:lnTo>
                    <a:pt x="896239" y="42684"/>
                  </a:lnTo>
                  <a:lnTo>
                    <a:pt x="898042" y="30632"/>
                  </a:lnTo>
                  <a:lnTo>
                    <a:pt x="899223" y="19075"/>
                  </a:lnTo>
                  <a:lnTo>
                    <a:pt x="899274" y="18605"/>
                  </a:lnTo>
                  <a:lnTo>
                    <a:pt x="924356" y="44907"/>
                  </a:lnTo>
                  <a:lnTo>
                    <a:pt x="920546" y="62166"/>
                  </a:lnTo>
                  <a:lnTo>
                    <a:pt x="911313" y="71348"/>
                  </a:lnTo>
                  <a:lnTo>
                    <a:pt x="899947" y="75082"/>
                  </a:lnTo>
                  <a:lnTo>
                    <a:pt x="889749" y="75984"/>
                  </a:lnTo>
                  <a:lnTo>
                    <a:pt x="892505" y="86093"/>
                  </a:lnTo>
                  <a:lnTo>
                    <a:pt x="903528" y="84950"/>
                  </a:lnTo>
                  <a:lnTo>
                    <a:pt x="918121" y="80048"/>
                  </a:lnTo>
                  <a:lnTo>
                    <a:pt x="930833" y="68135"/>
                  </a:lnTo>
                  <a:lnTo>
                    <a:pt x="936282" y="45961"/>
                  </a:lnTo>
                  <a:close/>
                </a:path>
                <a:path w="1509395" h="91440">
                  <a:moveTo>
                    <a:pt x="1029716" y="10972"/>
                  </a:moveTo>
                  <a:lnTo>
                    <a:pt x="952411" y="10972"/>
                  </a:lnTo>
                  <a:lnTo>
                    <a:pt x="952411" y="21082"/>
                  </a:lnTo>
                  <a:lnTo>
                    <a:pt x="1029716" y="21082"/>
                  </a:lnTo>
                  <a:lnTo>
                    <a:pt x="1029716" y="10972"/>
                  </a:lnTo>
                  <a:close/>
                </a:path>
                <a:path w="1509395" h="91440">
                  <a:moveTo>
                    <a:pt x="1035824" y="70167"/>
                  </a:moveTo>
                  <a:lnTo>
                    <a:pt x="946213" y="70167"/>
                  </a:lnTo>
                  <a:lnTo>
                    <a:pt x="946213" y="80276"/>
                  </a:lnTo>
                  <a:lnTo>
                    <a:pt x="1035824" y="80276"/>
                  </a:lnTo>
                  <a:lnTo>
                    <a:pt x="1035824" y="70167"/>
                  </a:lnTo>
                  <a:close/>
                </a:path>
                <a:path w="1509395" h="91440">
                  <a:moveTo>
                    <a:pt x="1070546" y="53111"/>
                  </a:moveTo>
                  <a:lnTo>
                    <a:pt x="1062164" y="48158"/>
                  </a:lnTo>
                  <a:lnTo>
                    <a:pt x="1057338" y="60172"/>
                  </a:lnTo>
                  <a:lnTo>
                    <a:pt x="1057287" y="60312"/>
                  </a:lnTo>
                  <a:lnTo>
                    <a:pt x="1057160" y="60617"/>
                  </a:lnTo>
                  <a:lnTo>
                    <a:pt x="1053045" y="68808"/>
                  </a:lnTo>
                  <a:lnTo>
                    <a:pt x="1049629" y="74015"/>
                  </a:lnTo>
                  <a:lnTo>
                    <a:pt x="1046708" y="77520"/>
                  </a:lnTo>
                  <a:lnTo>
                    <a:pt x="1054061" y="86956"/>
                  </a:lnTo>
                  <a:lnTo>
                    <a:pt x="1058710" y="80378"/>
                  </a:lnTo>
                  <a:lnTo>
                    <a:pt x="1063447" y="71208"/>
                  </a:lnTo>
                  <a:lnTo>
                    <a:pt x="1067638" y="61404"/>
                  </a:lnTo>
                  <a:lnTo>
                    <a:pt x="1070495" y="53251"/>
                  </a:lnTo>
                  <a:lnTo>
                    <a:pt x="1070546" y="53111"/>
                  </a:lnTo>
                  <a:close/>
                </a:path>
                <a:path w="1509395" h="91440">
                  <a:moveTo>
                    <a:pt x="1072654" y="18694"/>
                  </a:moveTo>
                  <a:lnTo>
                    <a:pt x="1065212" y="11734"/>
                  </a:lnTo>
                  <a:lnTo>
                    <a:pt x="1058722" y="7264"/>
                  </a:lnTo>
                  <a:lnTo>
                    <a:pt x="1054722" y="4876"/>
                  </a:lnTo>
                  <a:lnTo>
                    <a:pt x="1048054" y="12509"/>
                  </a:lnTo>
                  <a:lnTo>
                    <a:pt x="1056170" y="17551"/>
                  </a:lnTo>
                  <a:lnTo>
                    <a:pt x="1063777" y="24714"/>
                  </a:lnTo>
                  <a:lnTo>
                    <a:pt x="1065491" y="26416"/>
                  </a:lnTo>
                  <a:lnTo>
                    <a:pt x="1072654" y="18694"/>
                  </a:lnTo>
                  <a:close/>
                </a:path>
                <a:path w="1509395" h="91440">
                  <a:moveTo>
                    <a:pt x="1136434" y="15646"/>
                  </a:moveTo>
                  <a:lnTo>
                    <a:pt x="1094587" y="15646"/>
                  </a:lnTo>
                  <a:lnTo>
                    <a:pt x="1096403" y="10883"/>
                  </a:lnTo>
                  <a:lnTo>
                    <a:pt x="1097635" y="6489"/>
                  </a:lnTo>
                  <a:lnTo>
                    <a:pt x="1098778" y="1727"/>
                  </a:lnTo>
                  <a:lnTo>
                    <a:pt x="1088390" y="304"/>
                  </a:lnTo>
                  <a:lnTo>
                    <a:pt x="1083589" y="15100"/>
                  </a:lnTo>
                  <a:lnTo>
                    <a:pt x="1078598" y="25527"/>
                  </a:lnTo>
                  <a:lnTo>
                    <a:pt x="1073365" y="32753"/>
                  </a:lnTo>
                  <a:lnTo>
                    <a:pt x="1067866" y="37960"/>
                  </a:lnTo>
                  <a:lnTo>
                    <a:pt x="1076185" y="44729"/>
                  </a:lnTo>
                  <a:lnTo>
                    <a:pt x="1083005" y="39192"/>
                  </a:lnTo>
                  <a:lnTo>
                    <a:pt x="1083284" y="38811"/>
                  </a:lnTo>
                  <a:lnTo>
                    <a:pt x="1088085" y="30137"/>
                  </a:lnTo>
                  <a:lnTo>
                    <a:pt x="1090764" y="24714"/>
                  </a:lnTo>
                  <a:lnTo>
                    <a:pt x="1125562" y="24714"/>
                  </a:lnTo>
                  <a:lnTo>
                    <a:pt x="1123861" y="32334"/>
                  </a:lnTo>
                  <a:lnTo>
                    <a:pt x="1119263" y="40055"/>
                  </a:lnTo>
                  <a:lnTo>
                    <a:pt x="1115275" y="44831"/>
                  </a:lnTo>
                  <a:lnTo>
                    <a:pt x="1124521" y="49872"/>
                  </a:lnTo>
                  <a:lnTo>
                    <a:pt x="1128293" y="44094"/>
                  </a:lnTo>
                  <a:lnTo>
                    <a:pt x="1131722" y="37477"/>
                  </a:lnTo>
                  <a:lnTo>
                    <a:pt x="1134529" y="30861"/>
                  </a:lnTo>
                  <a:lnTo>
                    <a:pt x="1136434" y="25082"/>
                  </a:lnTo>
                  <a:lnTo>
                    <a:pt x="1136434" y="24714"/>
                  </a:lnTo>
                  <a:lnTo>
                    <a:pt x="1136434" y="15646"/>
                  </a:lnTo>
                  <a:close/>
                </a:path>
                <a:path w="1509395" h="91440">
                  <a:moveTo>
                    <a:pt x="1138643" y="80949"/>
                  </a:moveTo>
                  <a:lnTo>
                    <a:pt x="1109903" y="49199"/>
                  </a:lnTo>
                  <a:lnTo>
                    <a:pt x="1108506" y="29946"/>
                  </a:lnTo>
                  <a:lnTo>
                    <a:pt x="1097635" y="29946"/>
                  </a:lnTo>
                  <a:lnTo>
                    <a:pt x="1097534" y="40055"/>
                  </a:lnTo>
                  <a:lnTo>
                    <a:pt x="1095971" y="53111"/>
                  </a:lnTo>
                  <a:lnTo>
                    <a:pt x="1095959" y="53251"/>
                  </a:lnTo>
                  <a:lnTo>
                    <a:pt x="1092073" y="61404"/>
                  </a:lnTo>
                  <a:lnTo>
                    <a:pt x="1090231" y="65201"/>
                  </a:lnTo>
                  <a:lnTo>
                    <a:pt x="1079639" y="74333"/>
                  </a:lnTo>
                  <a:lnTo>
                    <a:pt x="1063104" y="80200"/>
                  </a:lnTo>
                  <a:lnTo>
                    <a:pt x="1069314" y="90589"/>
                  </a:lnTo>
                  <a:lnTo>
                    <a:pt x="1101483" y="65989"/>
                  </a:lnTo>
                  <a:lnTo>
                    <a:pt x="1103845" y="60312"/>
                  </a:lnTo>
                  <a:lnTo>
                    <a:pt x="1103909" y="60172"/>
                  </a:lnTo>
                  <a:lnTo>
                    <a:pt x="1106208" y="65201"/>
                  </a:lnTo>
                  <a:lnTo>
                    <a:pt x="1110957" y="72631"/>
                  </a:lnTo>
                  <a:lnTo>
                    <a:pt x="1119276" y="81419"/>
                  </a:lnTo>
                  <a:lnTo>
                    <a:pt x="1132243" y="90589"/>
                  </a:lnTo>
                  <a:lnTo>
                    <a:pt x="1138643" y="80949"/>
                  </a:lnTo>
                  <a:close/>
                </a:path>
                <a:path w="1509395" h="91440">
                  <a:moveTo>
                    <a:pt x="1232801" y="4000"/>
                  </a:moveTo>
                  <a:lnTo>
                    <a:pt x="1156233" y="4000"/>
                  </a:lnTo>
                  <a:lnTo>
                    <a:pt x="1156233" y="13538"/>
                  </a:lnTo>
                  <a:lnTo>
                    <a:pt x="1232801" y="13538"/>
                  </a:lnTo>
                  <a:lnTo>
                    <a:pt x="1232801" y="4000"/>
                  </a:lnTo>
                  <a:close/>
                </a:path>
                <a:path w="1509395" h="91440">
                  <a:moveTo>
                    <a:pt x="1240218" y="67881"/>
                  </a:moveTo>
                  <a:lnTo>
                    <a:pt x="1230693" y="65684"/>
                  </a:lnTo>
                  <a:lnTo>
                    <a:pt x="1229766" y="79133"/>
                  </a:lnTo>
                  <a:lnTo>
                    <a:pt x="1229753" y="79324"/>
                  </a:lnTo>
                  <a:lnTo>
                    <a:pt x="1228890" y="79616"/>
                  </a:lnTo>
                  <a:lnTo>
                    <a:pt x="1213065" y="79616"/>
                  </a:lnTo>
                  <a:lnTo>
                    <a:pt x="1211554" y="79133"/>
                  </a:lnTo>
                  <a:lnTo>
                    <a:pt x="1211554" y="41770"/>
                  </a:lnTo>
                  <a:lnTo>
                    <a:pt x="1238910" y="41770"/>
                  </a:lnTo>
                  <a:lnTo>
                    <a:pt x="1238910" y="32232"/>
                  </a:lnTo>
                  <a:lnTo>
                    <a:pt x="1149858" y="32232"/>
                  </a:lnTo>
                  <a:lnTo>
                    <a:pt x="1149858" y="41770"/>
                  </a:lnTo>
                  <a:lnTo>
                    <a:pt x="1174737" y="41770"/>
                  </a:lnTo>
                  <a:lnTo>
                    <a:pt x="1173937" y="54038"/>
                  </a:lnTo>
                  <a:lnTo>
                    <a:pt x="1170901" y="65011"/>
                  </a:lnTo>
                  <a:lnTo>
                    <a:pt x="1163307" y="74155"/>
                  </a:lnTo>
                  <a:lnTo>
                    <a:pt x="1148892" y="80949"/>
                  </a:lnTo>
                  <a:lnTo>
                    <a:pt x="1153756" y="90297"/>
                  </a:lnTo>
                  <a:lnTo>
                    <a:pt x="1170216" y="81445"/>
                  </a:lnTo>
                  <a:lnTo>
                    <a:pt x="1179436" y="69926"/>
                  </a:lnTo>
                  <a:lnTo>
                    <a:pt x="1183551" y="56476"/>
                  </a:lnTo>
                  <a:lnTo>
                    <a:pt x="1184732" y="41770"/>
                  </a:lnTo>
                  <a:lnTo>
                    <a:pt x="1201521" y="41770"/>
                  </a:lnTo>
                  <a:lnTo>
                    <a:pt x="1201521" y="86372"/>
                  </a:lnTo>
                  <a:lnTo>
                    <a:pt x="1203045" y="88950"/>
                  </a:lnTo>
                  <a:lnTo>
                    <a:pt x="1236129" y="88950"/>
                  </a:lnTo>
                  <a:lnTo>
                    <a:pt x="1238338" y="87147"/>
                  </a:lnTo>
                  <a:lnTo>
                    <a:pt x="1239062" y="79616"/>
                  </a:lnTo>
                  <a:lnTo>
                    <a:pt x="1240218" y="67881"/>
                  </a:lnTo>
                  <a:close/>
                </a:path>
                <a:path w="1509395" h="91440">
                  <a:moveTo>
                    <a:pt x="1282687" y="10020"/>
                  </a:moveTo>
                  <a:lnTo>
                    <a:pt x="1271892" y="9156"/>
                  </a:lnTo>
                  <a:lnTo>
                    <a:pt x="1269098" y="34671"/>
                  </a:lnTo>
                  <a:lnTo>
                    <a:pt x="1264335" y="53327"/>
                  </a:lnTo>
                  <a:lnTo>
                    <a:pt x="1258163" y="66865"/>
                  </a:lnTo>
                  <a:lnTo>
                    <a:pt x="1251127" y="77050"/>
                  </a:lnTo>
                  <a:lnTo>
                    <a:pt x="1259789" y="84963"/>
                  </a:lnTo>
                  <a:lnTo>
                    <a:pt x="1267675" y="73672"/>
                  </a:lnTo>
                  <a:lnTo>
                    <a:pt x="1274279" y="59207"/>
                  </a:lnTo>
                  <a:lnTo>
                    <a:pt x="1279359" y="38887"/>
                  </a:lnTo>
                  <a:lnTo>
                    <a:pt x="1282687" y="10020"/>
                  </a:lnTo>
                  <a:close/>
                </a:path>
                <a:path w="1509395" h="91440">
                  <a:moveTo>
                    <a:pt x="1330058" y="18313"/>
                  </a:moveTo>
                  <a:lnTo>
                    <a:pt x="1328724" y="11353"/>
                  </a:lnTo>
                  <a:lnTo>
                    <a:pt x="1327480" y="7162"/>
                  </a:lnTo>
                  <a:lnTo>
                    <a:pt x="1325397" y="1917"/>
                  </a:lnTo>
                  <a:lnTo>
                    <a:pt x="1317853" y="3632"/>
                  </a:lnTo>
                  <a:lnTo>
                    <a:pt x="1318895" y="6400"/>
                  </a:lnTo>
                  <a:lnTo>
                    <a:pt x="1320800" y="11061"/>
                  </a:lnTo>
                  <a:lnTo>
                    <a:pt x="1322247" y="20421"/>
                  </a:lnTo>
                  <a:lnTo>
                    <a:pt x="1330058" y="18313"/>
                  </a:lnTo>
                  <a:close/>
                </a:path>
                <a:path w="1509395" h="91440">
                  <a:moveTo>
                    <a:pt x="1338643" y="77520"/>
                  </a:moveTo>
                  <a:lnTo>
                    <a:pt x="1327480" y="60502"/>
                  </a:lnTo>
                  <a:lnTo>
                    <a:pt x="1320253" y="42392"/>
                  </a:lnTo>
                  <a:lnTo>
                    <a:pt x="1316189" y="24688"/>
                  </a:lnTo>
                  <a:lnTo>
                    <a:pt x="1314780" y="11353"/>
                  </a:lnTo>
                  <a:lnTo>
                    <a:pt x="1314742" y="11061"/>
                  </a:lnTo>
                  <a:lnTo>
                    <a:pt x="1314653" y="10109"/>
                  </a:lnTo>
                  <a:lnTo>
                    <a:pt x="1314526" y="8966"/>
                  </a:lnTo>
                  <a:lnTo>
                    <a:pt x="1304137" y="10109"/>
                  </a:lnTo>
                  <a:lnTo>
                    <a:pt x="1308011" y="38531"/>
                  </a:lnTo>
                  <a:lnTo>
                    <a:pt x="1314183" y="59448"/>
                  </a:lnTo>
                  <a:lnTo>
                    <a:pt x="1321498" y="74409"/>
                  </a:lnTo>
                  <a:lnTo>
                    <a:pt x="1328813" y="84963"/>
                  </a:lnTo>
                  <a:lnTo>
                    <a:pt x="1338643" y="77520"/>
                  </a:lnTo>
                  <a:close/>
                </a:path>
                <a:path w="1509395" h="91440">
                  <a:moveTo>
                    <a:pt x="1342161" y="15836"/>
                  </a:moveTo>
                  <a:lnTo>
                    <a:pt x="1340954" y="10109"/>
                  </a:lnTo>
                  <a:lnTo>
                    <a:pt x="1340827" y="9537"/>
                  </a:lnTo>
                  <a:lnTo>
                    <a:pt x="1340751" y="9156"/>
                  </a:lnTo>
                  <a:lnTo>
                    <a:pt x="1338719" y="3632"/>
                  </a:lnTo>
                  <a:lnTo>
                    <a:pt x="1337297" y="0"/>
                  </a:lnTo>
                  <a:lnTo>
                    <a:pt x="1330058" y="1917"/>
                  </a:lnTo>
                  <a:lnTo>
                    <a:pt x="1332191" y="7162"/>
                  </a:lnTo>
                  <a:lnTo>
                    <a:pt x="1332738" y="8966"/>
                  </a:lnTo>
                  <a:lnTo>
                    <a:pt x="1332801" y="9156"/>
                  </a:lnTo>
                  <a:lnTo>
                    <a:pt x="1332915" y="9537"/>
                  </a:lnTo>
                  <a:lnTo>
                    <a:pt x="1334820" y="17653"/>
                  </a:lnTo>
                  <a:lnTo>
                    <a:pt x="1342161" y="15836"/>
                  </a:lnTo>
                  <a:close/>
                </a:path>
                <a:path w="1509395" h="91440">
                  <a:moveTo>
                    <a:pt x="1429829" y="39370"/>
                  </a:moveTo>
                  <a:lnTo>
                    <a:pt x="1345145" y="39370"/>
                  </a:lnTo>
                  <a:lnTo>
                    <a:pt x="1345145" y="50914"/>
                  </a:lnTo>
                  <a:lnTo>
                    <a:pt x="1429829" y="50914"/>
                  </a:lnTo>
                  <a:lnTo>
                    <a:pt x="1429829" y="39370"/>
                  </a:lnTo>
                  <a:close/>
                </a:path>
                <a:path w="1509395" h="91440">
                  <a:moveTo>
                    <a:pt x="1509153" y="14312"/>
                  </a:moveTo>
                  <a:lnTo>
                    <a:pt x="1440599" y="14312"/>
                  </a:lnTo>
                  <a:lnTo>
                    <a:pt x="1440599" y="24612"/>
                  </a:lnTo>
                  <a:lnTo>
                    <a:pt x="1497888" y="24612"/>
                  </a:lnTo>
                  <a:lnTo>
                    <a:pt x="1497888" y="69989"/>
                  </a:lnTo>
                  <a:lnTo>
                    <a:pt x="1440218" y="69989"/>
                  </a:lnTo>
                  <a:lnTo>
                    <a:pt x="1440218" y="80276"/>
                  </a:lnTo>
                  <a:lnTo>
                    <a:pt x="1509153" y="80276"/>
                  </a:lnTo>
                  <a:lnTo>
                    <a:pt x="1509153" y="143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9083" y="9761443"/>
              <a:ext cx="1113435" cy="9037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1240" y="9559696"/>
              <a:ext cx="621030" cy="133350"/>
            </a:xfrm>
            <a:custGeom>
              <a:avLst/>
              <a:gdLst/>
              <a:ahLst/>
              <a:cxnLst/>
              <a:rect l="l" t="t" r="r" b="b"/>
              <a:pathLst>
                <a:path w="621030" h="133350">
                  <a:moveTo>
                    <a:pt x="132600" y="112877"/>
                  </a:moveTo>
                  <a:lnTo>
                    <a:pt x="120053" y="111226"/>
                  </a:lnTo>
                  <a:lnTo>
                    <a:pt x="107378" y="108978"/>
                  </a:lnTo>
                  <a:lnTo>
                    <a:pt x="94907" y="105892"/>
                  </a:lnTo>
                  <a:lnTo>
                    <a:pt x="82994" y="101714"/>
                  </a:lnTo>
                  <a:lnTo>
                    <a:pt x="90728" y="95237"/>
                  </a:lnTo>
                  <a:lnTo>
                    <a:pt x="99174" y="86766"/>
                  </a:lnTo>
                  <a:lnTo>
                    <a:pt x="107175" y="76415"/>
                  </a:lnTo>
                  <a:lnTo>
                    <a:pt x="113601" y="64262"/>
                  </a:lnTo>
                  <a:lnTo>
                    <a:pt x="113601" y="47205"/>
                  </a:lnTo>
                  <a:lnTo>
                    <a:pt x="74879" y="47205"/>
                  </a:lnTo>
                  <a:lnTo>
                    <a:pt x="74879" y="31419"/>
                  </a:lnTo>
                  <a:lnTo>
                    <a:pt x="132295" y="31419"/>
                  </a:lnTo>
                  <a:lnTo>
                    <a:pt x="132295" y="14249"/>
                  </a:lnTo>
                  <a:lnTo>
                    <a:pt x="74879" y="14249"/>
                  </a:lnTo>
                  <a:lnTo>
                    <a:pt x="74879" y="127"/>
                  </a:lnTo>
                  <a:lnTo>
                    <a:pt x="57150" y="127"/>
                  </a:lnTo>
                  <a:lnTo>
                    <a:pt x="57150" y="14249"/>
                  </a:lnTo>
                  <a:lnTo>
                    <a:pt x="139" y="14249"/>
                  </a:lnTo>
                  <a:lnTo>
                    <a:pt x="139" y="31419"/>
                  </a:lnTo>
                  <a:lnTo>
                    <a:pt x="57150" y="31419"/>
                  </a:lnTo>
                  <a:lnTo>
                    <a:pt x="57150" y="47205"/>
                  </a:lnTo>
                  <a:lnTo>
                    <a:pt x="10490" y="47205"/>
                  </a:lnTo>
                  <a:lnTo>
                    <a:pt x="10490" y="63982"/>
                  </a:lnTo>
                  <a:lnTo>
                    <a:pt x="92214" y="63982"/>
                  </a:lnTo>
                  <a:lnTo>
                    <a:pt x="89509" y="68948"/>
                  </a:lnTo>
                  <a:lnTo>
                    <a:pt x="84810" y="75704"/>
                  </a:lnTo>
                  <a:lnTo>
                    <a:pt x="77292" y="83693"/>
                  </a:lnTo>
                  <a:lnTo>
                    <a:pt x="66103" y="92341"/>
                  </a:lnTo>
                  <a:lnTo>
                    <a:pt x="57289" y="85178"/>
                  </a:lnTo>
                  <a:lnTo>
                    <a:pt x="50088" y="77698"/>
                  </a:lnTo>
                  <a:lnTo>
                    <a:pt x="44348" y="70561"/>
                  </a:lnTo>
                  <a:lnTo>
                    <a:pt x="39954" y="64401"/>
                  </a:lnTo>
                  <a:lnTo>
                    <a:pt x="24993" y="73202"/>
                  </a:lnTo>
                  <a:lnTo>
                    <a:pt x="28562" y="78524"/>
                  </a:lnTo>
                  <a:lnTo>
                    <a:pt x="33553" y="85204"/>
                  </a:lnTo>
                  <a:lnTo>
                    <a:pt x="40233" y="92913"/>
                  </a:lnTo>
                  <a:lnTo>
                    <a:pt x="48907" y="101282"/>
                  </a:lnTo>
                  <a:lnTo>
                    <a:pt x="33401" y="107048"/>
                  </a:lnTo>
                  <a:lnTo>
                    <a:pt x="19621" y="110655"/>
                  </a:lnTo>
                  <a:lnTo>
                    <a:pt x="8255" y="112699"/>
                  </a:lnTo>
                  <a:lnTo>
                    <a:pt x="0" y="113728"/>
                  </a:lnTo>
                  <a:lnTo>
                    <a:pt x="7531" y="132435"/>
                  </a:lnTo>
                  <a:lnTo>
                    <a:pt x="16675" y="130746"/>
                  </a:lnTo>
                  <a:lnTo>
                    <a:pt x="29692" y="127431"/>
                  </a:lnTo>
                  <a:lnTo>
                    <a:pt x="46050" y="121742"/>
                  </a:lnTo>
                  <a:lnTo>
                    <a:pt x="65252" y="112877"/>
                  </a:lnTo>
                  <a:lnTo>
                    <a:pt x="73329" y="117094"/>
                  </a:lnTo>
                  <a:lnTo>
                    <a:pt x="85852" y="122237"/>
                  </a:lnTo>
                  <a:lnTo>
                    <a:pt x="103212" y="127444"/>
                  </a:lnTo>
                  <a:lnTo>
                    <a:pt x="125755" y="131876"/>
                  </a:lnTo>
                  <a:lnTo>
                    <a:pt x="132600" y="112877"/>
                  </a:lnTo>
                  <a:close/>
                </a:path>
                <a:path w="621030" h="133350">
                  <a:moveTo>
                    <a:pt x="162521" y="83261"/>
                  </a:moveTo>
                  <a:lnTo>
                    <a:pt x="149377" y="81305"/>
                  </a:lnTo>
                  <a:lnTo>
                    <a:pt x="148628" y="90893"/>
                  </a:lnTo>
                  <a:lnTo>
                    <a:pt x="147497" y="100012"/>
                  </a:lnTo>
                  <a:lnTo>
                    <a:pt x="145884" y="108648"/>
                  </a:lnTo>
                  <a:lnTo>
                    <a:pt x="143637" y="117779"/>
                  </a:lnTo>
                  <a:lnTo>
                    <a:pt x="157060" y="123494"/>
                  </a:lnTo>
                  <a:lnTo>
                    <a:pt x="159562" y="113055"/>
                  </a:lnTo>
                  <a:lnTo>
                    <a:pt x="161188" y="101511"/>
                  </a:lnTo>
                  <a:lnTo>
                    <a:pt x="162077" y="91147"/>
                  </a:lnTo>
                  <a:lnTo>
                    <a:pt x="162521" y="83261"/>
                  </a:lnTo>
                  <a:close/>
                </a:path>
                <a:path w="621030" h="133350">
                  <a:moveTo>
                    <a:pt x="200787" y="112318"/>
                  </a:moveTo>
                  <a:lnTo>
                    <a:pt x="200406" y="106362"/>
                  </a:lnTo>
                  <a:lnTo>
                    <a:pt x="200342" y="105359"/>
                  </a:lnTo>
                  <a:lnTo>
                    <a:pt x="199364" y="97116"/>
                  </a:lnTo>
                  <a:lnTo>
                    <a:pt x="198069" y="88950"/>
                  </a:lnTo>
                  <a:lnTo>
                    <a:pt x="197942" y="88201"/>
                  </a:lnTo>
                  <a:lnTo>
                    <a:pt x="196443" y="81305"/>
                  </a:lnTo>
                  <a:lnTo>
                    <a:pt x="196329" y="80746"/>
                  </a:lnTo>
                  <a:lnTo>
                    <a:pt x="185293" y="83261"/>
                  </a:lnTo>
                  <a:lnTo>
                    <a:pt x="185991" y="88201"/>
                  </a:lnTo>
                  <a:lnTo>
                    <a:pt x="186093" y="88950"/>
                  </a:lnTo>
                  <a:lnTo>
                    <a:pt x="187032" y="96862"/>
                  </a:lnTo>
                  <a:lnTo>
                    <a:pt x="187782" y="105359"/>
                  </a:lnTo>
                  <a:lnTo>
                    <a:pt x="187871" y="106362"/>
                  </a:lnTo>
                  <a:lnTo>
                    <a:pt x="188099" y="112318"/>
                  </a:lnTo>
                  <a:lnTo>
                    <a:pt x="188214" y="115265"/>
                  </a:lnTo>
                  <a:lnTo>
                    <a:pt x="200787" y="112318"/>
                  </a:lnTo>
                  <a:close/>
                </a:path>
                <a:path w="621030" h="133350">
                  <a:moveTo>
                    <a:pt x="203441" y="72783"/>
                  </a:moveTo>
                  <a:lnTo>
                    <a:pt x="203238" y="72085"/>
                  </a:lnTo>
                  <a:lnTo>
                    <a:pt x="201752" y="66789"/>
                  </a:lnTo>
                  <a:lnTo>
                    <a:pt x="199390" y="59931"/>
                  </a:lnTo>
                  <a:lnTo>
                    <a:pt x="199148" y="59245"/>
                  </a:lnTo>
                  <a:lnTo>
                    <a:pt x="196164" y="51739"/>
                  </a:lnTo>
                  <a:lnTo>
                    <a:pt x="193370" y="45821"/>
                  </a:lnTo>
                  <a:lnTo>
                    <a:pt x="181940" y="50571"/>
                  </a:lnTo>
                  <a:lnTo>
                    <a:pt x="183337" y="53848"/>
                  </a:lnTo>
                  <a:lnTo>
                    <a:pt x="184023" y="55460"/>
                  </a:lnTo>
                  <a:lnTo>
                    <a:pt x="185293" y="59245"/>
                  </a:lnTo>
                  <a:lnTo>
                    <a:pt x="180670" y="59651"/>
                  </a:lnTo>
                  <a:lnTo>
                    <a:pt x="171170" y="59931"/>
                  </a:lnTo>
                  <a:lnTo>
                    <a:pt x="176034" y="53848"/>
                  </a:lnTo>
                  <a:lnTo>
                    <a:pt x="183565" y="43764"/>
                  </a:lnTo>
                  <a:lnTo>
                    <a:pt x="188036" y="37299"/>
                  </a:lnTo>
                  <a:lnTo>
                    <a:pt x="192189" y="31330"/>
                  </a:lnTo>
                  <a:lnTo>
                    <a:pt x="200279" y="18288"/>
                  </a:lnTo>
                  <a:lnTo>
                    <a:pt x="200367" y="18148"/>
                  </a:lnTo>
                  <a:lnTo>
                    <a:pt x="186258" y="12280"/>
                  </a:lnTo>
                  <a:lnTo>
                    <a:pt x="182867" y="18707"/>
                  </a:lnTo>
                  <a:lnTo>
                    <a:pt x="179209" y="25006"/>
                  </a:lnTo>
                  <a:lnTo>
                    <a:pt x="175336" y="31191"/>
                  </a:lnTo>
                  <a:lnTo>
                    <a:pt x="171323" y="37299"/>
                  </a:lnTo>
                  <a:lnTo>
                    <a:pt x="170484" y="36169"/>
                  </a:lnTo>
                  <a:lnTo>
                    <a:pt x="169494" y="34925"/>
                  </a:lnTo>
                  <a:lnTo>
                    <a:pt x="165887" y="31191"/>
                  </a:lnTo>
                  <a:lnTo>
                    <a:pt x="171678" y="22339"/>
                  </a:lnTo>
                  <a:lnTo>
                    <a:pt x="172161" y="21513"/>
                  </a:lnTo>
                  <a:lnTo>
                    <a:pt x="176644" y="13957"/>
                  </a:lnTo>
                  <a:lnTo>
                    <a:pt x="181368" y="4597"/>
                  </a:lnTo>
                  <a:lnTo>
                    <a:pt x="166712" y="0"/>
                  </a:lnTo>
                  <a:lnTo>
                    <a:pt x="163068" y="8648"/>
                  </a:lnTo>
                  <a:lnTo>
                    <a:pt x="157683" y="18148"/>
                  </a:lnTo>
                  <a:lnTo>
                    <a:pt x="155524" y="21513"/>
                  </a:lnTo>
                  <a:lnTo>
                    <a:pt x="154406" y="20535"/>
                  </a:lnTo>
                  <a:lnTo>
                    <a:pt x="153708" y="19977"/>
                  </a:lnTo>
                  <a:lnTo>
                    <a:pt x="151777" y="18707"/>
                  </a:lnTo>
                  <a:lnTo>
                    <a:pt x="151523" y="18707"/>
                  </a:lnTo>
                  <a:lnTo>
                    <a:pt x="144068" y="33248"/>
                  </a:lnTo>
                  <a:lnTo>
                    <a:pt x="153136" y="39674"/>
                  </a:lnTo>
                  <a:lnTo>
                    <a:pt x="161823" y="50152"/>
                  </a:lnTo>
                  <a:lnTo>
                    <a:pt x="161950" y="50292"/>
                  </a:lnTo>
                  <a:lnTo>
                    <a:pt x="161988" y="50571"/>
                  </a:lnTo>
                  <a:lnTo>
                    <a:pt x="159867" y="53365"/>
                  </a:lnTo>
                  <a:lnTo>
                    <a:pt x="154406" y="60350"/>
                  </a:lnTo>
                  <a:lnTo>
                    <a:pt x="145059" y="60350"/>
                  </a:lnTo>
                  <a:lnTo>
                    <a:pt x="145910" y="72085"/>
                  </a:lnTo>
                  <a:lnTo>
                    <a:pt x="145961" y="72783"/>
                  </a:lnTo>
                  <a:lnTo>
                    <a:pt x="146062" y="74320"/>
                  </a:lnTo>
                  <a:lnTo>
                    <a:pt x="146177" y="75730"/>
                  </a:lnTo>
                  <a:lnTo>
                    <a:pt x="146443" y="75730"/>
                  </a:lnTo>
                  <a:lnTo>
                    <a:pt x="165176" y="74460"/>
                  </a:lnTo>
                  <a:lnTo>
                    <a:pt x="166839" y="74320"/>
                  </a:lnTo>
                  <a:lnTo>
                    <a:pt x="166839" y="132168"/>
                  </a:lnTo>
                  <a:lnTo>
                    <a:pt x="181787" y="132168"/>
                  </a:lnTo>
                  <a:lnTo>
                    <a:pt x="181787" y="74320"/>
                  </a:lnTo>
                  <a:lnTo>
                    <a:pt x="181787" y="72923"/>
                  </a:lnTo>
                  <a:lnTo>
                    <a:pt x="189064" y="72085"/>
                  </a:lnTo>
                  <a:lnTo>
                    <a:pt x="189611" y="73761"/>
                  </a:lnTo>
                  <a:lnTo>
                    <a:pt x="190449" y="77533"/>
                  </a:lnTo>
                  <a:lnTo>
                    <a:pt x="203441" y="72783"/>
                  </a:lnTo>
                  <a:close/>
                </a:path>
                <a:path w="621030" h="133350">
                  <a:moveTo>
                    <a:pt x="271068" y="67894"/>
                  </a:moveTo>
                  <a:lnTo>
                    <a:pt x="254444" y="67894"/>
                  </a:lnTo>
                  <a:lnTo>
                    <a:pt x="254444" y="83273"/>
                  </a:lnTo>
                  <a:lnTo>
                    <a:pt x="254444" y="109537"/>
                  </a:lnTo>
                  <a:lnTo>
                    <a:pt x="220903" y="109537"/>
                  </a:lnTo>
                  <a:lnTo>
                    <a:pt x="220903" y="83273"/>
                  </a:lnTo>
                  <a:lnTo>
                    <a:pt x="254444" y="83273"/>
                  </a:lnTo>
                  <a:lnTo>
                    <a:pt x="254444" y="67894"/>
                  </a:lnTo>
                  <a:lnTo>
                    <a:pt x="204711" y="67894"/>
                  </a:lnTo>
                  <a:lnTo>
                    <a:pt x="204711" y="132168"/>
                  </a:lnTo>
                  <a:lnTo>
                    <a:pt x="220903" y="132168"/>
                  </a:lnTo>
                  <a:lnTo>
                    <a:pt x="220903" y="125183"/>
                  </a:lnTo>
                  <a:lnTo>
                    <a:pt x="254444" y="125183"/>
                  </a:lnTo>
                  <a:lnTo>
                    <a:pt x="254444" y="132168"/>
                  </a:lnTo>
                  <a:lnTo>
                    <a:pt x="271068" y="132168"/>
                  </a:lnTo>
                  <a:lnTo>
                    <a:pt x="271068" y="125183"/>
                  </a:lnTo>
                  <a:lnTo>
                    <a:pt x="271068" y="109537"/>
                  </a:lnTo>
                  <a:lnTo>
                    <a:pt x="271068" y="83273"/>
                  </a:lnTo>
                  <a:lnTo>
                    <a:pt x="271068" y="67894"/>
                  </a:lnTo>
                  <a:close/>
                </a:path>
                <a:path w="621030" h="133350">
                  <a:moveTo>
                    <a:pt x="280708" y="32131"/>
                  </a:moveTo>
                  <a:lnTo>
                    <a:pt x="266700" y="23101"/>
                  </a:lnTo>
                  <a:lnTo>
                    <a:pt x="260324" y="17424"/>
                  </a:lnTo>
                  <a:lnTo>
                    <a:pt x="260324" y="40233"/>
                  </a:lnTo>
                  <a:lnTo>
                    <a:pt x="214490" y="40233"/>
                  </a:lnTo>
                  <a:lnTo>
                    <a:pt x="221716" y="33769"/>
                  </a:lnTo>
                  <a:lnTo>
                    <a:pt x="227609" y="27647"/>
                  </a:lnTo>
                  <a:lnTo>
                    <a:pt x="232562" y="21513"/>
                  </a:lnTo>
                  <a:lnTo>
                    <a:pt x="237401" y="14516"/>
                  </a:lnTo>
                  <a:lnTo>
                    <a:pt x="240195" y="18707"/>
                  </a:lnTo>
                  <a:lnTo>
                    <a:pt x="244817" y="24765"/>
                  </a:lnTo>
                  <a:lnTo>
                    <a:pt x="251371" y="31978"/>
                  </a:lnTo>
                  <a:lnTo>
                    <a:pt x="260324" y="40233"/>
                  </a:lnTo>
                  <a:lnTo>
                    <a:pt x="260324" y="17424"/>
                  </a:lnTo>
                  <a:lnTo>
                    <a:pt x="257060" y="14516"/>
                  </a:lnTo>
                  <a:lnTo>
                    <a:pt x="250621" y="6807"/>
                  </a:lnTo>
                  <a:lnTo>
                    <a:pt x="246761" y="825"/>
                  </a:lnTo>
                  <a:lnTo>
                    <a:pt x="227634" y="825"/>
                  </a:lnTo>
                  <a:lnTo>
                    <a:pt x="222529" y="8648"/>
                  </a:lnTo>
                  <a:lnTo>
                    <a:pt x="222415" y="8826"/>
                  </a:lnTo>
                  <a:lnTo>
                    <a:pt x="215582" y="16522"/>
                  </a:lnTo>
                  <a:lnTo>
                    <a:pt x="205790" y="24574"/>
                  </a:lnTo>
                  <a:lnTo>
                    <a:pt x="191566" y="33769"/>
                  </a:lnTo>
                  <a:lnTo>
                    <a:pt x="191757" y="33769"/>
                  </a:lnTo>
                  <a:lnTo>
                    <a:pt x="200520" y="50152"/>
                  </a:lnTo>
                  <a:lnTo>
                    <a:pt x="206527" y="46380"/>
                  </a:lnTo>
                  <a:lnTo>
                    <a:pt x="211137" y="42887"/>
                  </a:lnTo>
                  <a:lnTo>
                    <a:pt x="211137" y="55740"/>
                  </a:lnTo>
                  <a:lnTo>
                    <a:pt x="263398" y="55740"/>
                  </a:lnTo>
                  <a:lnTo>
                    <a:pt x="263398" y="42887"/>
                  </a:lnTo>
                  <a:lnTo>
                    <a:pt x="263398" y="42608"/>
                  </a:lnTo>
                  <a:lnTo>
                    <a:pt x="268554" y="46520"/>
                  </a:lnTo>
                  <a:lnTo>
                    <a:pt x="270522" y="47764"/>
                  </a:lnTo>
                  <a:lnTo>
                    <a:pt x="273443" y="49453"/>
                  </a:lnTo>
                  <a:lnTo>
                    <a:pt x="276186" y="42887"/>
                  </a:lnTo>
                  <a:lnTo>
                    <a:pt x="276313" y="42608"/>
                  </a:lnTo>
                  <a:lnTo>
                    <a:pt x="277304" y="40233"/>
                  </a:lnTo>
                  <a:lnTo>
                    <a:pt x="280708" y="32131"/>
                  </a:lnTo>
                  <a:close/>
                </a:path>
                <a:path w="621030" h="133350">
                  <a:moveTo>
                    <a:pt x="420065" y="73634"/>
                  </a:moveTo>
                  <a:lnTo>
                    <a:pt x="377177" y="73634"/>
                  </a:lnTo>
                  <a:lnTo>
                    <a:pt x="377177" y="88709"/>
                  </a:lnTo>
                  <a:lnTo>
                    <a:pt x="375069" y="92341"/>
                  </a:lnTo>
                  <a:lnTo>
                    <a:pt x="372719" y="96532"/>
                  </a:lnTo>
                  <a:lnTo>
                    <a:pt x="366407" y="101841"/>
                  </a:lnTo>
                  <a:lnTo>
                    <a:pt x="357911" y="99961"/>
                  </a:lnTo>
                  <a:lnTo>
                    <a:pt x="349186" y="98272"/>
                  </a:lnTo>
                  <a:lnTo>
                    <a:pt x="340512" y="96761"/>
                  </a:lnTo>
                  <a:lnTo>
                    <a:pt x="332181" y="95415"/>
                  </a:lnTo>
                  <a:lnTo>
                    <a:pt x="334708" y="92341"/>
                  </a:lnTo>
                  <a:lnTo>
                    <a:pt x="334987" y="91922"/>
                  </a:lnTo>
                  <a:lnTo>
                    <a:pt x="337489" y="88709"/>
                  </a:lnTo>
                  <a:lnTo>
                    <a:pt x="377177" y="88709"/>
                  </a:lnTo>
                  <a:lnTo>
                    <a:pt x="377177" y="73634"/>
                  </a:lnTo>
                  <a:lnTo>
                    <a:pt x="347408" y="73634"/>
                  </a:lnTo>
                  <a:lnTo>
                    <a:pt x="350062" y="68884"/>
                  </a:lnTo>
                  <a:lnTo>
                    <a:pt x="350913" y="67056"/>
                  </a:lnTo>
                  <a:lnTo>
                    <a:pt x="351878" y="64820"/>
                  </a:lnTo>
                  <a:lnTo>
                    <a:pt x="414489" y="64820"/>
                  </a:lnTo>
                  <a:lnTo>
                    <a:pt x="414489" y="52527"/>
                  </a:lnTo>
                  <a:lnTo>
                    <a:pt x="414489" y="39801"/>
                  </a:lnTo>
                  <a:lnTo>
                    <a:pt x="414489" y="27520"/>
                  </a:lnTo>
                  <a:lnTo>
                    <a:pt x="397725" y="27520"/>
                  </a:lnTo>
                  <a:lnTo>
                    <a:pt x="397725" y="39801"/>
                  </a:lnTo>
                  <a:lnTo>
                    <a:pt x="397725" y="52527"/>
                  </a:lnTo>
                  <a:lnTo>
                    <a:pt x="378993" y="52527"/>
                  </a:lnTo>
                  <a:lnTo>
                    <a:pt x="378993" y="39801"/>
                  </a:lnTo>
                  <a:lnTo>
                    <a:pt x="397725" y="39801"/>
                  </a:lnTo>
                  <a:lnTo>
                    <a:pt x="397725" y="27520"/>
                  </a:lnTo>
                  <a:lnTo>
                    <a:pt x="378993" y="27520"/>
                  </a:lnTo>
                  <a:lnTo>
                    <a:pt x="378993" y="19418"/>
                  </a:lnTo>
                  <a:lnTo>
                    <a:pt x="419798" y="19418"/>
                  </a:lnTo>
                  <a:lnTo>
                    <a:pt x="419798" y="4597"/>
                  </a:lnTo>
                  <a:lnTo>
                    <a:pt x="363207" y="4597"/>
                  </a:lnTo>
                  <a:lnTo>
                    <a:pt x="363207" y="19418"/>
                  </a:lnTo>
                  <a:lnTo>
                    <a:pt x="363207" y="27520"/>
                  </a:lnTo>
                  <a:lnTo>
                    <a:pt x="363207" y="39801"/>
                  </a:lnTo>
                  <a:lnTo>
                    <a:pt x="363207" y="52527"/>
                  </a:lnTo>
                  <a:lnTo>
                    <a:pt x="345325" y="52527"/>
                  </a:lnTo>
                  <a:lnTo>
                    <a:pt x="345325" y="39801"/>
                  </a:lnTo>
                  <a:lnTo>
                    <a:pt x="363207" y="39801"/>
                  </a:lnTo>
                  <a:lnTo>
                    <a:pt x="363207" y="27520"/>
                  </a:lnTo>
                  <a:lnTo>
                    <a:pt x="345325" y="27520"/>
                  </a:lnTo>
                  <a:lnTo>
                    <a:pt x="345325" y="19418"/>
                  </a:lnTo>
                  <a:lnTo>
                    <a:pt x="363207" y="19418"/>
                  </a:lnTo>
                  <a:lnTo>
                    <a:pt x="363207" y="4597"/>
                  </a:lnTo>
                  <a:lnTo>
                    <a:pt x="289839" y="4597"/>
                  </a:lnTo>
                  <a:lnTo>
                    <a:pt x="289839" y="19418"/>
                  </a:lnTo>
                  <a:lnTo>
                    <a:pt x="329679" y="19418"/>
                  </a:lnTo>
                  <a:lnTo>
                    <a:pt x="329679" y="27520"/>
                  </a:lnTo>
                  <a:lnTo>
                    <a:pt x="329679" y="39801"/>
                  </a:lnTo>
                  <a:lnTo>
                    <a:pt x="329679" y="52527"/>
                  </a:lnTo>
                  <a:lnTo>
                    <a:pt x="312064" y="52527"/>
                  </a:lnTo>
                  <a:lnTo>
                    <a:pt x="312064" y="39801"/>
                  </a:lnTo>
                  <a:lnTo>
                    <a:pt x="329679" y="39801"/>
                  </a:lnTo>
                  <a:lnTo>
                    <a:pt x="329679" y="27520"/>
                  </a:lnTo>
                  <a:lnTo>
                    <a:pt x="295452" y="27520"/>
                  </a:lnTo>
                  <a:lnTo>
                    <a:pt x="295452" y="64820"/>
                  </a:lnTo>
                  <a:lnTo>
                    <a:pt x="332181" y="64820"/>
                  </a:lnTo>
                  <a:lnTo>
                    <a:pt x="330377" y="68326"/>
                  </a:lnTo>
                  <a:lnTo>
                    <a:pt x="327291" y="73634"/>
                  </a:lnTo>
                  <a:lnTo>
                    <a:pt x="289293" y="73634"/>
                  </a:lnTo>
                  <a:lnTo>
                    <a:pt x="289293" y="88709"/>
                  </a:lnTo>
                  <a:lnTo>
                    <a:pt x="316826" y="88709"/>
                  </a:lnTo>
                  <a:lnTo>
                    <a:pt x="311797" y="95148"/>
                  </a:lnTo>
                  <a:lnTo>
                    <a:pt x="308025" y="99047"/>
                  </a:lnTo>
                  <a:lnTo>
                    <a:pt x="304253" y="102819"/>
                  </a:lnTo>
                  <a:lnTo>
                    <a:pt x="319405" y="105473"/>
                  </a:lnTo>
                  <a:lnTo>
                    <a:pt x="330847" y="107772"/>
                  </a:lnTo>
                  <a:lnTo>
                    <a:pt x="339369" y="109728"/>
                  </a:lnTo>
                  <a:lnTo>
                    <a:pt x="345744" y="111340"/>
                  </a:lnTo>
                  <a:lnTo>
                    <a:pt x="331952" y="113258"/>
                  </a:lnTo>
                  <a:lnTo>
                    <a:pt x="318503" y="114439"/>
                  </a:lnTo>
                  <a:lnTo>
                    <a:pt x="302920" y="115125"/>
                  </a:lnTo>
                  <a:lnTo>
                    <a:pt x="291795" y="115125"/>
                  </a:lnTo>
                  <a:lnTo>
                    <a:pt x="297802" y="131610"/>
                  </a:lnTo>
                  <a:lnTo>
                    <a:pt x="317893" y="130644"/>
                  </a:lnTo>
                  <a:lnTo>
                    <a:pt x="337261" y="128257"/>
                  </a:lnTo>
                  <a:lnTo>
                    <a:pt x="354609" y="124307"/>
                  </a:lnTo>
                  <a:lnTo>
                    <a:pt x="368642" y="118618"/>
                  </a:lnTo>
                  <a:lnTo>
                    <a:pt x="378955" y="122567"/>
                  </a:lnTo>
                  <a:lnTo>
                    <a:pt x="388188" y="126466"/>
                  </a:lnTo>
                  <a:lnTo>
                    <a:pt x="396125" y="130073"/>
                  </a:lnTo>
                  <a:lnTo>
                    <a:pt x="402602" y="133146"/>
                  </a:lnTo>
                  <a:lnTo>
                    <a:pt x="415518" y="118618"/>
                  </a:lnTo>
                  <a:lnTo>
                    <a:pt x="384302" y="106591"/>
                  </a:lnTo>
                  <a:lnTo>
                    <a:pt x="388772" y="101841"/>
                  </a:lnTo>
                  <a:lnTo>
                    <a:pt x="391287" y="99187"/>
                  </a:lnTo>
                  <a:lnTo>
                    <a:pt x="394068" y="93192"/>
                  </a:lnTo>
                  <a:lnTo>
                    <a:pt x="396176" y="88709"/>
                  </a:lnTo>
                  <a:lnTo>
                    <a:pt x="420065" y="88709"/>
                  </a:lnTo>
                  <a:lnTo>
                    <a:pt x="420065" y="73634"/>
                  </a:lnTo>
                  <a:close/>
                </a:path>
                <a:path w="621030" h="133350">
                  <a:moveTo>
                    <a:pt x="470255" y="2095"/>
                  </a:moveTo>
                  <a:lnTo>
                    <a:pt x="452666" y="266"/>
                  </a:lnTo>
                  <a:lnTo>
                    <a:pt x="449986" y="13919"/>
                  </a:lnTo>
                  <a:lnTo>
                    <a:pt x="445198" y="28232"/>
                  </a:lnTo>
                  <a:lnTo>
                    <a:pt x="438416" y="42265"/>
                  </a:lnTo>
                  <a:lnTo>
                    <a:pt x="429856" y="54902"/>
                  </a:lnTo>
                  <a:lnTo>
                    <a:pt x="429755" y="55041"/>
                  </a:lnTo>
                  <a:lnTo>
                    <a:pt x="435902" y="77825"/>
                  </a:lnTo>
                  <a:lnTo>
                    <a:pt x="438835" y="74879"/>
                  </a:lnTo>
                  <a:lnTo>
                    <a:pt x="440791" y="72656"/>
                  </a:lnTo>
                  <a:lnTo>
                    <a:pt x="444411" y="67754"/>
                  </a:lnTo>
                  <a:lnTo>
                    <a:pt x="444411" y="132308"/>
                  </a:lnTo>
                  <a:lnTo>
                    <a:pt x="461327" y="132308"/>
                  </a:lnTo>
                  <a:lnTo>
                    <a:pt x="461327" y="67754"/>
                  </a:lnTo>
                  <a:lnTo>
                    <a:pt x="461327" y="34925"/>
                  </a:lnTo>
                  <a:lnTo>
                    <a:pt x="464845" y="24726"/>
                  </a:lnTo>
                  <a:lnTo>
                    <a:pt x="464921" y="24498"/>
                  </a:lnTo>
                  <a:lnTo>
                    <a:pt x="467474" y="15367"/>
                  </a:lnTo>
                  <a:lnTo>
                    <a:pt x="469112" y="8102"/>
                  </a:lnTo>
                  <a:lnTo>
                    <a:pt x="470255" y="2095"/>
                  </a:lnTo>
                  <a:close/>
                </a:path>
                <a:path w="621030" h="133350">
                  <a:moveTo>
                    <a:pt x="563867" y="69710"/>
                  </a:moveTo>
                  <a:lnTo>
                    <a:pt x="530212" y="69710"/>
                  </a:lnTo>
                  <a:lnTo>
                    <a:pt x="530212" y="41770"/>
                  </a:lnTo>
                  <a:lnTo>
                    <a:pt x="560527" y="41770"/>
                  </a:lnTo>
                  <a:lnTo>
                    <a:pt x="560527" y="24726"/>
                  </a:lnTo>
                  <a:lnTo>
                    <a:pt x="530212" y="24726"/>
                  </a:lnTo>
                  <a:lnTo>
                    <a:pt x="530212" y="406"/>
                  </a:lnTo>
                  <a:lnTo>
                    <a:pt x="512597" y="406"/>
                  </a:lnTo>
                  <a:lnTo>
                    <a:pt x="512597" y="24726"/>
                  </a:lnTo>
                  <a:lnTo>
                    <a:pt x="497243" y="24726"/>
                  </a:lnTo>
                  <a:lnTo>
                    <a:pt x="499186" y="16764"/>
                  </a:lnTo>
                  <a:lnTo>
                    <a:pt x="499745" y="12420"/>
                  </a:lnTo>
                  <a:lnTo>
                    <a:pt x="500443" y="8102"/>
                  </a:lnTo>
                  <a:lnTo>
                    <a:pt x="483946" y="6007"/>
                  </a:lnTo>
                  <a:lnTo>
                    <a:pt x="480237" y="22644"/>
                  </a:lnTo>
                  <a:lnTo>
                    <a:pt x="475564" y="36118"/>
                  </a:lnTo>
                  <a:lnTo>
                    <a:pt x="470547" y="46748"/>
                  </a:lnTo>
                  <a:lnTo>
                    <a:pt x="465797" y="54902"/>
                  </a:lnTo>
                  <a:lnTo>
                    <a:pt x="480745" y="65252"/>
                  </a:lnTo>
                  <a:lnTo>
                    <a:pt x="482993" y="61480"/>
                  </a:lnTo>
                  <a:lnTo>
                    <a:pt x="485673" y="56603"/>
                  </a:lnTo>
                  <a:lnTo>
                    <a:pt x="488721" y="50177"/>
                  </a:lnTo>
                  <a:lnTo>
                    <a:pt x="492061" y="41770"/>
                  </a:lnTo>
                  <a:lnTo>
                    <a:pt x="512597" y="41770"/>
                  </a:lnTo>
                  <a:lnTo>
                    <a:pt x="512597" y="69710"/>
                  </a:lnTo>
                  <a:lnTo>
                    <a:pt x="468325" y="69710"/>
                  </a:lnTo>
                  <a:lnTo>
                    <a:pt x="468325" y="87325"/>
                  </a:lnTo>
                  <a:lnTo>
                    <a:pt x="512597" y="87325"/>
                  </a:lnTo>
                  <a:lnTo>
                    <a:pt x="512597" y="132308"/>
                  </a:lnTo>
                  <a:lnTo>
                    <a:pt x="530212" y="132308"/>
                  </a:lnTo>
                  <a:lnTo>
                    <a:pt x="530212" y="87325"/>
                  </a:lnTo>
                  <a:lnTo>
                    <a:pt x="563867" y="87325"/>
                  </a:lnTo>
                  <a:lnTo>
                    <a:pt x="563867" y="69710"/>
                  </a:lnTo>
                  <a:close/>
                </a:path>
                <a:path w="621030" h="133350">
                  <a:moveTo>
                    <a:pt x="621004" y="116395"/>
                  </a:moveTo>
                  <a:lnTo>
                    <a:pt x="615162" y="108978"/>
                  </a:lnTo>
                  <a:lnTo>
                    <a:pt x="607999" y="100647"/>
                  </a:lnTo>
                  <a:lnTo>
                    <a:pt x="600278" y="92405"/>
                  </a:lnTo>
                  <a:lnTo>
                    <a:pt x="592772" y="85242"/>
                  </a:lnTo>
                  <a:lnTo>
                    <a:pt x="577837" y="95300"/>
                  </a:lnTo>
                  <a:lnTo>
                    <a:pt x="587514" y="106235"/>
                  </a:lnTo>
                  <a:lnTo>
                    <a:pt x="595122" y="115760"/>
                  </a:lnTo>
                  <a:lnTo>
                    <a:pt x="600583" y="123190"/>
                  </a:lnTo>
                  <a:lnTo>
                    <a:pt x="603808" y="127850"/>
                  </a:lnTo>
                  <a:lnTo>
                    <a:pt x="621004" y="116395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2433" y="9558007"/>
              <a:ext cx="4686879" cy="1348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5476" y="9989352"/>
              <a:ext cx="1644013" cy="1274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99029" y="9988965"/>
              <a:ext cx="3591444" cy="12794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009331" y="9990996"/>
              <a:ext cx="18415" cy="101600"/>
            </a:xfrm>
            <a:custGeom>
              <a:avLst/>
              <a:gdLst/>
              <a:ahLst/>
              <a:cxnLst/>
              <a:rect l="l" t="t" r="r" b="b"/>
              <a:pathLst>
                <a:path w="18414" h="101600">
                  <a:moveTo>
                    <a:pt x="18402" y="0"/>
                  </a:moveTo>
                  <a:lnTo>
                    <a:pt x="0" y="0"/>
                  </a:lnTo>
                  <a:lnTo>
                    <a:pt x="622" y="4826"/>
                  </a:lnTo>
                  <a:lnTo>
                    <a:pt x="863" y="8877"/>
                  </a:lnTo>
                  <a:lnTo>
                    <a:pt x="863" y="91897"/>
                  </a:lnTo>
                  <a:lnTo>
                    <a:pt x="622" y="95567"/>
                  </a:lnTo>
                  <a:lnTo>
                    <a:pt x="0" y="101041"/>
                  </a:lnTo>
                  <a:lnTo>
                    <a:pt x="18402" y="101041"/>
                  </a:lnTo>
                  <a:lnTo>
                    <a:pt x="17754" y="95453"/>
                  </a:lnTo>
                  <a:lnTo>
                    <a:pt x="17513" y="91274"/>
                  </a:lnTo>
                  <a:lnTo>
                    <a:pt x="17513" y="9017"/>
                  </a:lnTo>
                  <a:lnTo>
                    <a:pt x="17754" y="4953"/>
                  </a:lnTo>
                  <a:lnTo>
                    <a:pt x="18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7604" y="10221258"/>
              <a:ext cx="6104890" cy="0"/>
            </a:xfrm>
            <a:custGeom>
              <a:avLst/>
              <a:gdLst/>
              <a:ahLst/>
              <a:cxnLst/>
              <a:rect l="l" t="t" r="r" b="b"/>
              <a:pathLst>
                <a:path w="6104890">
                  <a:moveTo>
                    <a:pt x="0" y="0"/>
                  </a:moveTo>
                  <a:lnTo>
                    <a:pt x="6104775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2589" y="5191330"/>
              <a:ext cx="6634810" cy="19280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0255" y="10503296"/>
              <a:ext cx="6096115" cy="6025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22349" y="7236069"/>
              <a:ext cx="727710" cy="321945"/>
            </a:xfrm>
            <a:custGeom>
              <a:avLst/>
              <a:gdLst/>
              <a:ahLst/>
              <a:cxnLst/>
              <a:rect l="l" t="t" r="r" b="b"/>
              <a:pathLst>
                <a:path w="727710" h="321945">
                  <a:moveTo>
                    <a:pt x="727481" y="285534"/>
                  </a:moveTo>
                  <a:lnTo>
                    <a:pt x="724641" y="299510"/>
                  </a:lnTo>
                  <a:lnTo>
                    <a:pt x="716908" y="310954"/>
                  </a:lnTo>
                  <a:lnTo>
                    <a:pt x="705460" y="318686"/>
                  </a:lnTo>
                  <a:lnTo>
                    <a:pt x="691476" y="321525"/>
                  </a:lnTo>
                  <a:lnTo>
                    <a:pt x="35991" y="321525"/>
                  </a:lnTo>
                  <a:lnTo>
                    <a:pt x="22015" y="318686"/>
                  </a:lnTo>
                  <a:lnTo>
                    <a:pt x="10571" y="310954"/>
                  </a:lnTo>
                  <a:lnTo>
                    <a:pt x="2839" y="299510"/>
                  </a:lnTo>
                  <a:lnTo>
                    <a:pt x="0" y="285534"/>
                  </a:lnTo>
                  <a:lnTo>
                    <a:pt x="0" y="36004"/>
                  </a:lnTo>
                  <a:lnTo>
                    <a:pt x="2839" y="22025"/>
                  </a:lnTo>
                  <a:lnTo>
                    <a:pt x="10571" y="10577"/>
                  </a:lnTo>
                  <a:lnTo>
                    <a:pt x="22015" y="2841"/>
                  </a:lnTo>
                  <a:lnTo>
                    <a:pt x="35991" y="0"/>
                  </a:lnTo>
                  <a:lnTo>
                    <a:pt x="691476" y="0"/>
                  </a:lnTo>
                  <a:lnTo>
                    <a:pt x="705460" y="2841"/>
                  </a:lnTo>
                  <a:lnTo>
                    <a:pt x="716908" y="10577"/>
                  </a:lnTo>
                  <a:lnTo>
                    <a:pt x="724641" y="22025"/>
                  </a:lnTo>
                  <a:lnTo>
                    <a:pt x="727481" y="36004"/>
                  </a:lnTo>
                  <a:lnTo>
                    <a:pt x="727481" y="285534"/>
                  </a:lnTo>
                  <a:close/>
                </a:path>
              </a:pathLst>
            </a:custGeom>
            <a:ln w="9524">
              <a:solidFill>
                <a:srgbClr val="2C2A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9861" y="7345858"/>
              <a:ext cx="102870" cy="114935"/>
            </a:xfrm>
            <a:custGeom>
              <a:avLst/>
              <a:gdLst/>
              <a:ahLst/>
              <a:cxnLst/>
              <a:rect l="l" t="t" r="r" b="b"/>
              <a:pathLst>
                <a:path w="102869" h="114934">
                  <a:moveTo>
                    <a:pt x="60261" y="56870"/>
                  </a:moveTo>
                  <a:lnTo>
                    <a:pt x="41897" y="56870"/>
                  </a:lnTo>
                  <a:lnTo>
                    <a:pt x="41897" y="67983"/>
                  </a:lnTo>
                  <a:lnTo>
                    <a:pt x="60261" y="67983"/>
                  </a:lnTo>
                  <a:lnTo>
                    <a:pt x="60261" y="56870"/>
                  </a:lnTo>
                  <a:close/>
                </a:path>
                <a:path w="102869" h="114934">
                  <a:moveTo>
                    <a:pt x="60261" y="0"/>
                  </a:moveTo>
                  <a:lnTo>
                    <a:pt x="41897" y="0"/>
                  </a:lnTo>
                  <a:lnTo>
                    <a:pt x="41897" y="14617"/>
                  </a:lnTo>
                  <a:lnTo>
                    <a:pt x="60261" y="14617"/>
                  </a:lnTo>
                  <a:lnTo>
                    <a:pt x="60261" y="0"/>
                  </a:lnTo>
                  <a:close/>
                </a:path>
                <a:path w="102869" h="114934">
                  <a:moveTo>
                    <a:pt x="102260" y="56870"/>
                  </a:moveTo>
                  <a:lnTo>
                    <a:pt x="83908" y="56870"/>
                  </a:lnTo>
                  <a:lnTo>
                    <a:pt x="83908" y="67983"/>
                  </a:lnTo>
                  <a:lnTo>
                    <a:pt x="102260" y="67983"/>
                  </a:lnTo>
                  <a:lnTo>
                    <a:pt x="102260" y="56870"/>
                  </a:lnTo>
                  <a:close/>
                </a:path>
                <a:path w="102869" h="114934">
                  <a:moveTo>
                    <a:pt x="102260" y="14935"/>
                  </a:moveTo>
                  <a:lnTo>
                    <a:pt x="83908" y="14935"/>
                  </a:lnTo>
                  <a:lnTo>
                    <a:pt x="83908" y="31445"/>
                  </a:lnTo>
                  <a:lnTo>
                    <a:pt x="83908" y="41605"/>
                  </a:lnTo>
                  <a:lnTo>
                    <a:pt x="60261" y="41605"/>
                  </a:lnTo>
                  <a:lnTo>
                    <a:pt x="60261" y="31445"/>
                  </a:lnTo>
                  <a:lnTo>
                    <a:pt x="83908" y="31445"/>
                  </a:lnTo>
                  <a:lnTo>
                    <a:pt x="83908" y="14935"/>
                  </a:lnTo>
                  <a:lnTo>
                    <a:pt x="41897" y="14935"/>
                  </a:lnTo>
                  <a:lnTo>
                    <a:pt x="41897" y="31445"/>
                  </a:lnTo>
                  <a:lnTo>
                    <a:pt x="41897" y="41605"/>
                  </a:lnTo>
                  <a:lnTo>
                    <a:pt x="18237" y="41605"/>
                  </a:lnTo>
                  <a:lnTo>
                    <a:pt x="18237" y="31445"/>
                  </a:lnTo>
                  <a:lnTo>
                    <a:pt x="41897" y="31445"/>
                  </a:lnTo>
                  <a:lnTo>
                    <a:pt x="41897" y="14935"/>
                  </a:lnTo>
                  <a:lnTo>
                    <a:pt x="0" y="14935"/>
                  </a:lnTo>
                  <a:lnTo>
                    <a:pt x="0" y="31445"/>
                  </a:lnTo>
                  <a:lnTo>
                    <a:pt x="0" y="41605"/>
                  </a:lnTo>
                  <a:lnTo>
                    <a:pt x="0" y="56845"/>
                  </a:lnTo>
                  <a:lnTo>
                    <a:pt x="0" y="68275"/>
                  </a:lnTo>
                  <a:lnTo>
                    <a:pt x="0" y="84785"/>
                  </a:lnTo>
                  <a:lnTo>
                    <a:pt x="0" y="89865"/>
                  </a:lnTo>
                  <a:lnTo>
                    <a:pt x="18237" y="89865"/>
                  </a:lnTo>
                  <a:lnTo>
                    <a:pt x="18237" y="84785"/>
                  </a:lnTo>
                  <a:lnTo>
                    <a:pt x="41897" y="84785"/>
                  </a:lnTo>
                  <a:lnTo>
                    <a:pt x="41897" y="114325"/>
                  </a:lnTo>
                  <a:lnTo>
                    <a:pt x="60261" y="114325"/>
                  </a:lnTo>
                  <a:lnTo>
                    <a:pt x="60261" y="84785"/>
                  </a:lnTo>
                  <a:lnTo>
                    <a:pt x="83908" y="84785"/>
                  </a:lnTo>
                  <a:lnTo>
                    <a:pt x="83908" y="89827"/>
                  </a:lnTo>
                  <a:lnTo>
                    <a:pt x="102260" y="89827"/>
                  </a:lnTo>
                  <a:lnTo>
                    <a:pt x="102260" y="84785"/>
                  </a:lnTo>
                  <a:lnTo>
                    <a:pt x="102260" y="84632"/>
                  </a:lnTo>
                  <a:lnTo>
                    <a:pt x="102260" y="68275"/>
                  </a:lnTo>
                  <a:lnTo>
                    <a:pt x="18237" y="68275"/>
                  </a:lnTo>
                  <a:lnTo>
                    <a:pt x="18237" y="56845"/>
                  </a:lnTo>
                  <a:lnTo>
                    <a:pt x="102260" y="56845"/>
                  </a:lnTo>
                  <a:lnTo>
                    <a:pt x="102260" y="41910"/>
                  </a:lnTo>
                  <a:lnTo>
                    <a:pt x="102260" y="41605"/>
                  </a:lnTo>
                  <a:lnTo>
                    <a:pt x="102260" y="31445"/>
                  </a:lnTo>
                  <a:lnTo>
                    <a:pt x="102260" y="31051"/>
                  </a:lnTo>
                  <a:lnTo>
                    <a:pt x="102260" y="14935"/>
                  </a:lnTo>
                  <a:close/>
                </a:path>
              </a:pathLst>
            </a:custGeom>
            <a:solidFill>
              <a:srgbClr val="2C2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9700" y="7345629"/>
              <a:ext cx="114579" cy="1144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5801" y="7345744"/>
              <a:ext cx="112153" cy="1144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57833" y="7349363"/>
              <a:ext cx="107454" cy="1105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57473" y="7253973"/>
              <a:ext cx="3384763" cy="30838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970297" y="7262711"/>
              <a:ext cx="139065" cy="167005"/>
            </a:xfrm>
            <a:custGeom>
              <a:avLst/>
              <a:gdLst/>
              <a:ahLst/>
              <a:cxnLst/>
              <a:rect l="l" t="t" r="r" b="b"/>
              <a:pathLst>
                <a:path w="139064" h="167004">
                  <a:moveTo>
                    <a:pt x="137871" y="64490"/>
                  </a:moveTo>
                  <a:lnTo>
                    <a:pt x="137845" y="28435"/>
                  </a:lnTo>
                  <a:lnTo>
                    <a:pt x="107734" y="28435"/>
                  </a:lnTo>
                  <a:lnTo>
                    <a:pt x="107734" y="64490"/>
                  </a:lnTo>
                  <a:lnTo>
                    <a:pt x="137871" y="64490"/>
                  </a:lnTo>
                  <a:close/>
                </a:path>
                <a:path w="139064" h="167004">
                  <a:moveTo>
                    <a:pt x="138696" y="161582"/>
                  </a:moveTo>
                  <a:lnTo>
                    <a:pt x="138366" y="161582"/>
                  </a:lnTo>
                  <a:lnTo>
                    <a:pt x="138366" y="157772"/>
                  </a:lnTo>
                  <a:lnTo>
                    <a:pt x="138176" y="157772"/>
                  </a:lnTo>
                  <a:lnTo>
                    <a:pt x="138176" y="155232"/>
                  </a:lnTo>
                  <a:lnTo>
                    <a:pt x="138010" y="155232"/>
                  </a:lnTo>
                  <a:lnTo>
                    <a:pt x="138010" y="148882"/>
                  </a:lnTo>
                  <a:lnTo>
                    <a:pt x="137909" y="129832"/>
                  </a:lnTo>
                  <a:lnTo>
                    <a:pt x="137883" y="91059"/>
                  </a:lnTo>
                  <a:lnTo>
                    <a:pt x="107746" y="91059"/>
                  </a:lnTo>
                  <a:lnTo>
                    <a:pt x="107746" y="129832"/>
                  </a:lnTo>
                  <a:lnTo>
                    <a:pt x="30429" y="129832"/>
                  </a:lnTo>
                  <a:lnTo>
                    <a:pt x="30429" y="90462"/>
                  </a:lnTo>
                  <a:lnTo>
                    <a:pt x="137871" y="90462"/>
                  </a:lnTo>
                  <a:lnTo>
                    <a:pt x="137871" y="65062"/>
                  </a:lnTo>
                  <a:lnTo>
                    <a:pt x="30416" y="65062"/>
                  </a:lnTo>
                  <a:lnTo>
                    <a:pt x="30416" y="28232"/>
                  </a:lnTo>
                  <a:lnTo>
                    <a:pt x="137858" y="28232"/>
                  </a:lnTo>
                  <a:lnTo>
                    <a:pt x="137858" y="14262"/>
                  </a:lnTo>
                  <a:lnTo>
                    <a:pt x="138036" y="14262"/>
                  </a:lnTo>
                  <a:lnTo>
                    <a:pt x="138036" y="7912"/>
                  </a:lnTo>
                  <a:lnTo>
                    <a:pt x="138430" y="7912"/>
                  </a:lnTo>
                  <a:lnTo>
                    <a:pt x="138430" y="1562"/>
                  </a:lnTo>
                  <a:lnTo>
                    <a:pt x="12547" y="1562"/>
                  </a:lnTo>
                  <a:lnTo>
                    <a:pt x="12547" y="292"/>
                  </a:lnTo>
                  <a:lnTo>
                    <a:pt x="12" y="292"/>
                  </a:lnTo>
                  <a:lnTo>
                    <a:pt x="12" y="1562"/>
                  </a:lnTo>
                  <a:lnTo>
                    <a:pt x="292" y="1562"/>
                  </a:lnTo>
                  <a:lnTo>
                    <a:pt x="292" y="7912"/>
                  </a:lnTo>
                  <a:lnTo>
                    <a:pt x="698" y="7912"/>
                  </a:lnTo>
                  <a:lnTo>
                    <a:pt x="698" y="14262"/>
                  </a:lnTo>
                  <a:lnTo>
                    <a:pt x="863" y="14262"/>
                  </a:lnTo>
                  <a:lnTo>
                    <a:pt x="863" y="28232"/>
                  </a:lnTo>
                  <a:lnTo>
                    <a:pt x="850" y="65062"/>
                  </a:lnTo>
                  <a:lnTo>
                    <a:pt x="825" y="90462"/>
                  </a:lnTo>
                  <a:lnTo>
                    <a:pt x="812" y="129832"/>
                  </a:lnTo>
                  <a:lnTo>
                    <a:pt x="787" y="148882"/>
                  </a:lnTo>
                  <a:lnTo>
                    <a:pt x="685" y="155232"/>
                  </a:lnTo>
                  <a:lnTo>
                    <a:pt x="508" y="155232"/>
                  </a:lnTo>
                  <a:lnTo>
                    <a:pt x="508" y="157772"/>
                  </a:lnTo>
                  <a:lnTo>
                    <a:pt x="330" y="157772"/>
                  </a:lnTo>
                  <a:lnTo>
                    <a:pt x="330" y="161582"/>
                  </a:lnTo>
                  <a:lnTo>
                    <a:pt x="0" y="161582"/>
                  </a:lnTo>
                  <a:lnTo>
                    <a:pt x="0" y="166662"/>
                  </a:lnTo>
                  <a:lnTo>
                    <a:pt x="30429" y="166662"/>
                  </a:lnTo>
                  <a:lnTo>
                    <a:pt x="30429" y="161582"/>
                  </a:lnTo>
                  <a:lnTo>
                    <a:pt x="30429" y="157772"/>
                  </a:lnTo>
                  <a:lnTo>
                    <a:pt x="107734" y="157772"/>
                  </a:lnTo>
                  <a:lnTo>
                    <a:pt x="107734" y="161582"/>
                  </a:lnTo>
                  <a:lnTo>
                    <a:pt x="107734" y="166662"/>
                  </a:lnTo>
                  <a:lnTo>
                    <a:pt x="138696" y="166662"/>
                  </a:lnTo>
                  <a:lnTo>
                    <a:pt x="138696" y="161582"/>
                  </a:lnTo>
                  <a:close/>
                </a:path>
                <a:path w="139064" h="167004">
                  <a:moveTo>
                    <a:pt x="138772" y="0"/>
                  </a:moveTo>
                  <a:lnTo>
                    <a:pt x="133019" y="749"/>
                  </a:lnTo>
                  <a:lnTo>
                    <a:pt x="126873" y="939"/>
                  </a:lnTo>
                  <a:lnTo>
                    <a:pt x="138696" y="939"/>
                  </a:lnTo>
                  <a:lnTo>
                    <a:pt x="138772" y="0"/>
                  </a:lnTo>
                  <a:close/>
                </a:path>
              </a:pathLst>
            </a:custGeom>
            <a:solidFill>
              <a:srgbClr val="2C2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62563" y="7255465"/>
              <a:ext cx="230160" cy="17672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423132" y="7255465"/>
              <a:ext cx="62230" cy="177165"/>
            </a:xfrm>
            <a:custGeom>
              <a:avLst/>
              <a:gdLst/>
              <a:ahLst/>
              <a:cxnLst/>
              <a:rect l="l" t="t" r="r" b="b"/>
              <a:pathLst>
                <a:path w="62229" h="177165">
                  <a:moveTo>
                    <a:pt x="34378" y="0"/>
                  </a:moveTo>
                  <a:lnTo>
                    <a:pt x="0" y="0"/>
                  </a:lnTo>
                  <a:lnTo>
                    <a:pt x="6744" y="10479"/>
                  </a:lnTo>
                  <a:lnTo>
                    <a:pt x="11747" y="18883"/>
                  </a:lnTo>
                  <a:lnTo>
                    <a:pt x="26409" y="59402"/>
                  </a:lnTo>
                  <a:lnTo>
                    <a:pt x="29171" y="86601"/>
                  </a:lnTo>
                  <a:lnTo>
                    <a:pt x="28860" y="96893"/>
                  </a:lnTo>
                  <a:lnTo>
                    <a:pt x="20877" y="137688"/>
                  </a:lnTo>
                  <a:lnTo>
                    <a:pt x="0" y="176555"/>
                  </a:lnTo>
                  <a:lnTo>
                    <a:pt x="34569" y="176555"/>
                  </a:lnTo>
                  <a:lnTo>
                    <a:pt x="52209" y="142354"/>
                  </a:lnTo>
                  <a:lnTo>
                    <a:pt x="61228" y="102552"/>
                  </a:lnTo>
                  <a:lnTo>
                    <a:pt x="61874" y="88277"/>
                  </a:lnTo>
                  <a:lnTo>
                    <a:pt x="61553" y="77780"/>
                  </a:lnTo>
                  <a:lnTo>
                    <a:pt x="52856" y="36274"/>
                  </a:lnTo>
                  <a:lnTo>
                    <a:pt x="42535" y="14069"/>
                  </a:lnTo>
                  <a:lnTo>
                    <a:pt x="34378" y="0"/>
                  </a:lnTo>
                  <a:close/>
                </a:path>
              </a:pathLst>
            </a:custGeom>
            <a:solidFill>
              <a:srgbClr val="2C2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32904" y="7268361"/>
              <a:ext cx="329737" cy="15712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21815" y="7625875"/>
              <a:ext cx="727710" cy="321945"/>
            </a:xfrm>
            <a:custGeom>
              <a:avLst/>
              <a:gdLst/>
              <a:ahLst/>
              <a:cxnLst/>
              <a:rect l="l" t="t" r="r" b="b"/>
              <a:pathLst>
                <a:path w="727710" h="321945">
                  <a:moveTo>
                    <a:pt x="727481" y="285521"/>
                  </a:moveTo>
                  <a:lnTo>
                    <a:pt x="724641" y="299505"/>
                  </a:lnTo>
                  <a:lnTo>
                    <a:pt x="716910" y="310953"/>
                  </a:lnTo>
                  <a:lnTo>
                    <a:pt x="705466" y="318686"/>
                  </a:lnTo>
                  <a:lnTo>
                    <a:pt x="691489" y="321525"/>
                  </a:lnTo>
                  <a:lnTo>
                    <a:pt x="36004" y="321525"/>
                  </a:lnTo>
                  <a:lnTo>
                    <a:pt x="22020" y="318686"/>
                  </a:lnTo>
                  <a:lnTo>
                    <a:pt x="10572" y="310953"/>
                  </a:lnTo>
                  <a:lnTo>
                    <a:pt x="2839" y="299505"/>
                  </a:lnTo>
                  <a:lnTo>
                    <a:pt x="0" y="285521"/>
                  </a:lnTo>
                  <a:lnTo>
                    <a:pt x="0" y="36004"/>
                  </a:lnTo>
                  <a:lnTo>
                    <a:pt x="2839" y="22020"/>
                  </a:lnTo>
                  <a:lnTo>
                    <a:pt x="10572" y="10572"/>
                  </a:lnTo>
                  <a:lnTo>
                    <a:pt x="22020" y="2839"/>
                  </a:lnTo>
                  <a:lnTo>
                    <a:pt x="36004" y="0"/>
                  </a:lnTo>
                  <a:lnTo>
                    <a:pt x="691489" y="0"/>
                  </a:lnTo>
                  <a:lnTo>
                    <a:pt x="705466" y="2839"/>
                  </a:lnTo>
                  <a:lnTo>
                    <a:pt x="716910" y="10572"/>
                  </a:lnTo>
                  <a:lnTo>
                    <a:pt x="724641" y="22020"/>
                  </a:lnTo>
                  <a:lnTo>
                    <a:pt x="727481" y="36004"/>
                  </a:lnTo>
                  <a:lnTo>
                    <a:pt x="727481" y="285521"/>
                  </a:lnTo>
                  <a:close/>
                </a:path>
              </a:pathLst>
            </a:custGeom>
            <a:ln w="9524">
              <a:solidFill>
                <a:srgbClr val="2C2A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1264" y="7726253"/>
              <a:ext cx="116382" cy="1143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3096" y="7725889"/>
              <a:ext cx="117830" cy="11541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53050" y="7725764"/>
              <a:ext cx="116751" cy="11531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219846" y="7793863"/>
              <a:ext cx="22860" cy="5080"/>
            </a:xfrm>
            <a:custGeom>
              <a:avLst/>
              <a:gdLst/>
              <a:ahLst/>
              <a:cxnLst/>
              <a:rect l="l" t="t" r="r" b="b"/>
              <a:pathLst>
                <a:path w="22860" h="5079">
                  <a:moveTo>
                    <a:pt x="0" y="5080"/>
                  </a:moveTo>
                  <a:lnTo>
                    <a:pt x="22727" y="5080"/>
                  </a:lnTo>
                  <a:lnTo>
                    <a:pt x="22727" y="0"/>
                  </a:lnTo>
                  <a:lnTo>
                    <a:pt x="0" y="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2C2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58480" y="7662727"/>
              <a:ext cx="4600682" cy="29349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172632" y="7663320"/>
              <a:ext cx="668020" cy="136525"/>
            </a:xfrm>
            <a:custGeom>
              <a:avLst/>
              <a:gdLst/>
              <a:ahLst/>
              <a:cxnLst/>
              <a:rect l="l" t="t" r="r" b="b"/>
              <a:pathLst>
                <a:path w="668020" h="136525">
                  <a:moveTo>
                    <a:pt x="118541" y="22072"/>
                  </a:moveTo>
                  <a:lnTo>
                    <a:pt x="114465" y="22504"/>
                  </a:lnTo>
                  <a:lnTo>
                    <a:pt x="112458" y="22593"/>
                  </a:lnTo>
                  <a:lnTo>
                    <a:pt x="69405" y="22593"/>
                  </a:lnTo>
                  <a:lnTo>
                    <a:pt x="69405" y="8623"/>
                  </a:lnTo>
                  <a:lnTo>
                    <a:pt x="69469" y="6083"/>
                  </a:lnTo>
                  <a:lnTo>
                    <a:pt x="69494" y="4813"/>
                  </a:lnTo>
                  <a:lnTo>
                    <a:pt x="69850" y="4813"/>
                  </a:lnTo>
                  <a:lnTo>
                    <a:pt x="69850" y="1003"/>
                  </a:lnTo>
                  <a:lnTo>
                    <a:pt x="47320" y="1003"/>
                  </a:lnTo>
                  <a:lnTo>
                    <a:pt x="47320" y="4813"/>
                  </a:lnTo>
                  <a:lnTo>
                    <a:pt x="47663" y="4813"/>
                  </a:lnTo>
                  <a:lnTo>
                    <a:pt x="47663" y="6083"/>
                  </a:lnTo>
                  <a:lnTo>
                    <a:pt x="47764" y="8623"/>
                  </a:lnTo>
                  <a:lnTo>
                    <a:pt x="47828" y="22593"/>
                  </a:lnTo>
                  <a:lnTo>
                    <a:pt x="114" y="22593"/>
                  </a:lnTo>
                  <a:lnTo>
                    <a:pt x="114" y="26403"/>
                  </a:lnTo>
                  <a:lnTo>
                    <a:pt x="292" y="26403"/>
                  </a:lnTo>
                  <a:lnTo>
                    <a:pt x="292" y="28943"/>
                  </a:lnTo>
                  <a:lnTo>
                    <a:pt x="292" y="44183"/>
                  </a:lnTo>
                  <a:lnTo>
                    <a:pt x="292" y="70853"/>
                  </a:lnTo>
                  <a:lnTo>
                    <a:pt x="292" y="91173"/>
                  </a:lnTo>
                  <a:lnTo>
                    <a:pt x="292" y="94983"/>
                  </a:lnTo>
                  <a:lnTo>
                    <a:pt x="0" y="94983"/>
                  </a:lnTo>
                  <a:lnTo>
                    <a:pt x="0" y="98793"/>
                  </a:lnTo>
                  <a:lnTo>
                    <a:pt x="21539" y="98793"/>
                  </a:lnTo>
                  <a:lnTo>
                    <a:pt x="21539" y="94983"/>
                  </a:lnTo>
                  <a:lnTo>
                    <a:pt x="21539" y="91173"/>
                  </a:lnTo>
                  <a:lnTo>
                    <a:pt x="47828" y="91173"/>
                  </a:lnTo>
                  <a:lnTo>
                    <a:pt x="47828" y="125463"/>
                  </a:lnTo>
                  <a:lnTo>
                    <a:pt x="47675" y="125463"/>
                  </a:lnTo>
                  <a:lnTo>
                    <a:pt x="47675" y="130543"/>
                  </a:lnTo>
                  <a:lnTo>
                    <a:pt x="69481" y="130543"/>
                  </a:lnTo>
                  <a:lnTo>
                    <a:pt x="69481" y="125463"/>
                  </a:lnTo>
                  <a:lnTo>
                    <a:pt x="69367" y="91173"/>
                  </a:lnTo>
                  <a:lnTo>
                    <a:pt x="96888" y="91173"/>
                  </a:lnTo>
                  <a:lnTo>
                    <a:pt x="96888" y="94983"/>
                  </a:lnTo>
                  <a:lnTo>
                    <a:pt x="96888" y="98793"/>
                  </a:lnTo>
                  <a:lnTo>
                    <a:pt x="118414" y="98793"/>
                  </a:lnTo>
                  <a:lnTo>
                    <a:pt x="118414" y="94983"/>
                  </a:lnTo>
                  <a:lnTo>
                    <a:pt x="118059" y="94983"/>
                  </a:lnTo>
                  <a:lnTo>
                    <a:pt x="118059" y="91173"/>
                  </a:lnTo>
                  <a:lnTo>
                    <a:pt x="117995" y="70853"/>
                  </a:lnTo>
                  <a:lnTo>
                    <a:pt x="21539" y="70853"/>
                  </a:lnTo>
                  <a:lnTo>
                    <a:pt x="21539" y="44183"/>
                  </a:lnTo>
                  <a:lnTo>
                    <a:pt x="47828" y="44183"/>
                  </a:lnTo>
                  <a:lnTo>
                    <a:pt x="47828" y="70535"/>
                  </a:lnTo>
                  <a:lnTo>
                    <a:pt x="69367" y="70535"/>
                  </a:lnTo>
                  <a:lnTo>
                    <a:pt x="69367" y="44183"/>
                  </a:lnTo>
                  <a:lnTo>
                    <a:pt x="96888" y="44183"/>
                  </a:lnTo>
                  <a:lnTo>
                    <a:pt x="96888" y="70535"/>
                  </a:lnTo>
                  <a:lnTo>
                    <a:pt x="117995" y="70535"/>
                  </a:lnTo>
                  <a:lnTo>
                    <a:pt x="117995" y="44183"/>
                  </a:lnTo>
                  <a:lnTo>
                    <a:pt x="117995" y="43573"/>
                  </a:lnTo>
                  <a:lnTo>
                    <a:pt x="117995" y="28943"/>
                  </a:lnTo>
                  <a:lnTo>
                    <a:pt x="118071" y="26403"/>
                  </a:lnTo>
                  <a:lnTo>
                    <a:pt x="118313" y="26403"/>
                  </a:lnTo>
                  <a:lnTo>
                    <a:pt x="118313" y="22644"/>
                  </a:lnTo>
                  <a:lnTo>
                    <a:pt x="118478" y="22644"/>
                  </a:lnTo>
                  <a:lnTo>
                    <a:pt x="118541" y="22072"/>
                  </a:lnTo>
                  <a:close/>
                </a:path>
                <a:path w="668020" h="136525">
                  <a:moveTo>
                    <a:pt x="173837" y="36842"/>
                  </a:moveTo>
                  <a:lnTo>
                    <a:pt x="151485" y="30530"/>
                  </a:lnTo>
                  <a:lnTo>
                    <a:pt x="150774" y="36842"/>
                  </a:lnTo>
                  <a:lnTo>
                    <a:pt x="150685" y="37579"/>
                  </a:lnTo>
                  <a:lnTo>
                    <a:pt x="139712" y="77089"/>
                  </a:lnTo>
                  <a:lnTo>
                    <a:pt x="129692" y="95643"/>
                  </a:lnTo>
                  <a:lnTo>
                    <a:pt x="136232" y="99072"/>
                  </a:lnTo>
                  <a:lnTo>
                    <a:pt x="142214" y="103378"/>
                  </a:lnTo>
                  <a:lnTo>
                    <a:pt x="149313" y="109689"/>
                  </a:lnTo>
                  <a:lnTo>
                    <a:pt x="153924" y="101003"/>
                  </a:lnTo>
                  <a:lnTo>
                    <a:pt x="168071" y="63068"/>
                  </a:lnTo>
                  <a:lnTo>
                    <a:pt x="173012" y="40576"/>
                  </a:lnTo>
                  <a:lnTo>
                    <a:pt x="173837" y="36842"/>
                  </a:lnTo>
                  <a:close/>
                </a:path>
                <a:path w="668020" h="136525">
                  <a:moveTo>
                    <a:pt x="208838" y="2578"/>
                  </a:moveTo>
                  <a:lnTo>
                    <a:pt x="184327" y="2578"/>
                  </a:lnTo>
                  <a:lnTo>
                    <a:pt x="184988" y="7302"/>
                  </a:lnTo>
                  <a:lnTo>
                    <a:pt x="185267" y="14465"/>
                  </a:lnTo>
                  <a:lnTo>
                    <a:pt x="185267" y="111556"/>
                  </a:lnTo>
                  <a:lnTo>
                    <a:pt x="183908" y="112407"/>
                  </a:lnTo>
                  <a:lnTo>
                    <a:pt x="173964" y="112407"/>
                  </a:lnTo>
                  <a:lnTo>
                    <a:pt x="169608" y="112128"/>
                  </a:lnTo>
                  <a:lnTo>
                    <a:pt x="160743" y="110985"/>
                  </a:lnTo>
                  <a:lnTo>
                    <a:pt x="164426" y="119443"/>
                  </a:lnTo>
                  <a:lnTo>
                    <a:pt x="165925" y="124879"/>
                  </a:lnTo>
                  <a:lnTo>
                    <a:pt x="166954" y="133070"/>
                  </a:lnTo>
                  <a:lnTo>
                    <a:pt x="167005" y="133489"/>
                  </a:lnTo>
                  <a:lnTo>
                    <a:pt x="172326" y="133781"/>
                  </a:lnTo>
                  <a:lnTo>
                    <a:pt x="178866" y="134061"/>
                  </a:lnTo>
                  <a:lnTo>
                    <a:pt x="192773" y="134061"/>
                  </a:lnTo>
                  <a:lnTo>
                    <a:pt x="197802" y="133070"/>
                  </a:lnTo>
                  <a:lnTo>
                    <a:pt x="201358" y="130632"/>
                  </a:lnTo>
                  <a:lnTo>
                    <a:pt x="205701" y="127609"/>
                  </a:lnTo>
                  <a:lnTo>
                    <a:pt x="207886" y="122174"/>
                  </a:lnTo>
                  <a:lnTo>
                    <a:pt x="207886" y="112407"/>
                  </a:lnTo>
                  <a:lnTo>
                    <a:pt x="207886" y="14465"/>
                  </a:lnTo>
                  <a:lnTo>
                    <a:pt x="208165" y="7581"/>
                  </a:lnTo>
                  <a:lnTo>
                    <a:pt x="208838" y="2578"/>
                  </a:lnTo>
                  <a:close/>
                </a:path>
                <a:path w="668020" h="136525">
                  <a:moveTo>
                    <a:pt x="262788" y="94056"/>
                  </a:moveTo>
                  <a:lnTo>
                    <a:pt x="244538" y="56197"/>
                  </a:lnTo>
                  <a:lnTo>
                    <a:pt x="238671" y="30391"/>
                  </a:lnTo>
                  <a:lnTo>
                    <a:pt x="217017" y="36893"/>
                  </a:lnTo>
                  <a:lnTo>
                    <a:pt x="217170" y="36893"/>
                  </a:lnTo>
                  <a:lnTo>
                    <a:pt x="217703" y="38989"/>
                  </a:lnTo>
                  <a:lnTo>
                    <a:pt x="217830" y="39700"/>
                  </a:lnTo>
                  <a:lnTo>
                    <a:pt x="218376" y="42151"/>
                  </a:lnTo>
                  <a:lnTo>
                    <a:pt x="222897" y="61379"/>
                  </a:lnTo>
                  <a:lnTo>
                    <a:pt x="228434" y="78447"/>
                  </a:lnTo>
                  <a:lnTo>
                    <a:pt x="235254" y="94056"/>
                  </a:lnTo>
                  <a:lnTo>
                    <a:pt x="243586" y="108826"/>
                  </a:lnTo>
                  <a:lnTo>
                    <a:pt x="249707" y="102654"/>
                  </a:lnTo>
                  <a:lnTo>
                    <a:pt x="255016" y="98501"/>
                  </a:lnTo>
                  <a:lnTo>
                    <a:pt x="262788" y="94056"/>
                  </a:lnTo>
                  <a:close/>
                </a:path>
                <a:path w="668020" h="136525">
                  <a:moveTo>
                    <a:pt x="391337" y="110553"/>
                  </a:moveTo>
                  <a:lnTo>
                    <a:pt x="386842" y="111125"/>
                  </a:lnTo>
                  <a:lnTo>
                    <a:pt x="380987" y="111417"/>
                  </a:lnTo>
                  <a:lnTo>
                    <a:pt x="342163" y="111417"/>
                  </a:lnTo>
                  <a:lnTo>
                    <a:pt x="342163" y="87884"/>
                  </a:lnTo>
                  <a:lnTo>
                    <a:pt x="369811" y="87884"/>
                  </a:lnTo>
                  <a:lnTo>
                    <a:pt x="374180" y="88036"/>
                  </a:lnTo>
                  <a:lnTo>
                    <a:pt x="379069" y="88607"/>
                  </a:lnTo>
                  <a:lnTo>
                    <a:pt x="379069" y="87884"/>
                  </a:lnTo>
                  <a:lnTo>
                    <a:pt x="379069" y="67106"/>
                  </a:lnTo>
                  <a:lnTo>
                    <a:pt x="379069" y="66382"/>
                  </a:lnTo>
                  <a:lnTo>
                    <a:pt x="374446" y="66954"/>
                  </a:lnTo>
                  <a:lnTo>
                    <a:pt x="369951" y="67106"/>
                  </a:lnTo>
                  <a:lnTo>
                    <a:pt x="342163" y="67106"/>
                  </a:lnTo>
                  <a:lnTo>
                    <a:pt x="342265" y="43878"/>
                  </a:lnTo>
                  <a:lnTo>
                    <a:pt x="342303" y="43002"/>
                  </a:lnTo>
                  <a:lnTo>
                    <a:pt x="342849" y="38849"/>
                  </a:lnTo>
                  <a:lnTo>
                    <a:pt x="320497" y="38849"/>
                  </a:lnTo>
                  <a:lnTo>
                    <a:pt x="320916" y="43002"/>
                  </a:lnTo>
                  <a:lnTo>
                    <a:pt x="321017" y="43878"/>
                  </a:lnTo>
                  <a:lnTo>
                    <a:pt x="321094" y="45580"/>
                  </a:lnTo>
                  <a:lnTo>
                    <a:pt x="321183" y="111417"/>
                  </a:lnTo>
                  <a:lnTo>
                    <a:pt x="306463" y="111417"/>
                  </a:lnTo>
                  <a:lnTo>
                    <a:pt x="306463" y="70688"/>
                  </a:lnTo>
                  <a:lnTo>
                    <a:pt x="306641" y="67386"/>
                  </a:lnTo>
                  <a:lnTo>
                    <a:pt x="306743" y="65659"/>
                  </a:lnTo>
                  <a:lnTo>
                    <a:pt x="307200" y="61976"/>
                  </a:lnTo>
                  <a:lnTo>
                    <a:pt x="307289" y="61226"/>
                  </a:lnTo>
                  <a:lnTo>
                    <a:pt x="284937" y="61226"/>
                  </a:lnTo>
                  <a:lnTo>
                    <a:pt x="285381" y="65659"/>
                  </a:lnTo>
                  <a:lnTo>
                    <a:pt x="285496" y="67106"/>
                  </a:lnTo>
                  <a:lnTo>
                    <a:pt x="285623" y="111417"/>
                  </a:lnTo>
                  <a:lnTo>
                    <a:pt x="274586" y="111417"/>
                  </a:lnTo>
                  <a:lnTo>
                    <a:pt x="269417" y="111125"/>
                  </a:lnTo>
                  <a:lnTo>
                    <a:pt x="265722" y="110553"/>
                  </a:lnTo>
                  <a:lnTo>
                    <a:pt x="265722" y="132918"/>
                  </a:lnTo>
                  <a:lnTo>
                    <a:pt x="270230" y="132346"/>
                  </a:lnTo>
                  <a:lnTo>
                    <a:pt x="276771" y="132067"/>
                  </a:lnTo>
                  <a:lnTo>
                    <a:pt x="380161" y="132067"/>
                  </a:lnTo>
                  <a:lnTo>
                    <a:pt x="386842" y="132346"/>
                  </a:lnTo>
                  <a:lnTo>
                    <a:pt x="391337" y="132918"/>
                  </a:lnTo>
                  <a:lnTo>
                    <a:pt x="391337" y="132067"/>
                  </a:lnTo>
                  <a:lnTo>
                    <a:pt x="391337" y="111417"/>
                  </a:lnTo>
                  <a:lnTo>
                    <a:pt x="391337" y="110553"/>
                  </a:lnTo>
                  <a:close/>
                </a:path>
                <a:path w="668020" h="136525">
                  <a:moveTo>
                    <a:pt x="394614" y="43878"/>
                  </a:moveTo>
                  <a:lnTo>
                    <a:pt x="376986" y="35483"/>
                  </a:lnTo>
                  <a:lnTo>
                    <a:pt x="376377" y="35115"/>
                  </a:lnTo>
                  <a:lnTo>
                    <a:pt x="361467" y="25488"/>
                  </a:lnTo>
                  <a:lnTo>
                    <a:pt x="357593" y="22072"/>
                  </a:lnTo>
                  <a:lnTo>
                    <a:pt x="348780" y="14312"/>
                  </a:lnTo>
                  <a:lnTo>
                    <a:pt x="339166" y="2146"/>
                  </a:lnTo>
                  <a:lnTo>
                    <a:pt x="317080" y="2146"/>
                  </a:lnTo>
                  <a:lnTo>
                    <a:pt x="307327" y="14795"/>
                  </a:lnTo>
                  <a:lnTo>
                    <a:pt x="294627" y="26606"/>
                  </a:lnTo>
                  <a:lnTo>
                    <a:pt x="279603" y="37045"/>
                  </a:lnTo>
                  <a:lnTo>
                    <a:pt x="262877" y="45580"/>
                  </a:lnTo>
                  <a:lnTo>
                    <a:pt x="267360" y="53047"/>
                  </a:lnTo>
                  <a:lnTo>
                    <a:pt x="269544" y="57772"/>
                  </a:lnTo>
                  <a:lnTo>
                    <a:pt x="272237" y="66382"/>
                  </a:lnTo>
                  <a:lnTo>
                    <a:pt x="272326" y="66675"/>
                  </a:lnTo>
                  <a:lnTo>
                    <a:pt x="272415" y="66954"/>
                  </a:lnTo>
                  <a:lnTo>
                    <a:pt x="272465" y="67106"/>
                  </a:lnTo>
                  <a:lnTo>
                    <a:pt x="272554" y="67386"/>
                  </a:lnTo>
                  <a:lnTo>
                    <a:pt x="280898" y="63017"/>
                  </a:lnTo>
                  <a:lnTo>
                    <a:pt x="317576" y="35115"/>
                  </a:lnTo>
                  <a:lnTo>
                    <a:pt x="328536" y="22072"/>
                  </a:lnTo>
                  <a:lnTo>
                    <a:pt x="334302" y="29146"/>
                  </a:lnTo>
                  <a:lnTo>
                    <a:pt x="367779" y="57315"/>
                  </a:lnTo>
                  <a:lnTo>
                    <a:pt x="385076" y="66382"/>
                  </a:lnTo>
                  <a:lnTo>
                    <a:pt x="387972" y="57315"/>
                  </a:lnTo>
                  <a:lnTo>
                    <a:pt x="388061" y="57061"/>
                  </a:lnTo>
                  <a:lnTo>
                    <a:pt x="390385" y="51333"/>
                  </a:lnTo>
                  <a:lnTo>
                    <a:pt x="394614" y="43878"/>
                  </a:lnTo>
                  <a:close/>
                </a:path>
                <a:path w="668020" h="136525">
                  <a:moveTo>
                    <a:pt x="531825" y="114998"/>
                  </a:moveTo>
                  <a:lnTo>
                    <a:pt x="518668" y="112382"/>
                  </a:lnTo>
                  <a:lnTo>
                    <a:pt x="509231" y="109537"/>
                  </a:lnTo>
                  <a:lnTo>
                    <a:pt x="507492" y="109016"/>
                  </a:lnTo>
                  <a:lnTo>
                    <a:pt x="498119" y="104838"/>
                  </a:lnTo>
                  <a:lnTo>
                    <a:pt x="490397" y="99796"/>
                  </a:lnTo>
                  <a:lnTo>
                    <a:pt x="518058" y="99796"/>
                  </a:lnTo>
                  <a:lnTo>
                    <a:pt x="522973" y="100076"/>
                  </a:lnTo>
                  <a:lnTo>
                    <a:pt x="528688" y="100647"/>
                  </a:lnTo>
                  <a:lnTo>
                    <a:pt x="528688" y="99796"/>
                  </a:lnTo>
                  <a:lnTo>
                    <a:pt x="528688" y="83451"/>
                  </a:lnTo>
                  <a:lnTo>
                    <a:pt x="528688" y="82588"/>
                  </a:lnTo>
                  <a:lnTo>
                    <a:pt x="524751" y="83159"/>
                  </a:lnTo>
                  <a:lnTo>
                    <a:pt x="519150" y="83451"/>
                  </a:lnTo>
                  <a:lnTo>
                    <a:pt x="475830" y="83451"/>
                  </a:lnTo>
                  <a:lnTo>
                    <a:pt x="475830" y="78994"/>
                  </a:lnTo>
                  <a:lnTo>
                    <a:pt x="510565" y="78994"/>
                  </a:lnTo>
                  <a:lnTo>
                    <a:pt x="514248" y="79146"/>
                  </a:lnTo>
                  <a:lnTo>
                    <a:pt x="518198" y="79578"/>
                  </a:lnTo>
                  <a:lnTo>
                    <a:pt x="518198" y="78994"/>
                  </a:lnTo>
                  <a:lnTo>
                    <a:pt x="518198" y="64947"/>
                  </a:lnTo>
                  <a:lnTo>
                    <a:pt x="518198" y="64376"/>
                  </a:lnTo>
                  <a:lnTo>
                    <a:pt x="514121" y="64808"/>
                  </a:lnTo>
                  <a:lnTo>
                    <a:pt x="510565" y="64947"/>
                  </a:lnTo>
                  <a:lnTo>
                    <a:pt x="475830" y="64947"/>
                  </a:lnTo>
                  <a:lnTo>
                    <a:pt x="475830" y="60502"/>
                  </a:lnTo>
                  <a:lnTo>
                    <a:pt x="516559" y="60502"/>
                  </a:lnTo>
                  <a:lnTo>
                    <a:pt x="519557" y="60642"/>
                  </a:lnTo>
                  <a:lnTo>
                    <a:pt x="523925" y="61074"/>
                  </a:lnTo>
                  <a:lnTo>
                    <a:pt x="523925" y="60502"/>
                  </a:lnTo>
                  <a:lnTo>
                    <a:pt x="523925" y="45161"/>
                  </a:lnTo>
                  <a:lnTo>
                    <a:pt x="523925" y="44577"/>
                  </a:lnTo>
                  <a:lnTo>
                    <a:pt x="519836" y="45008"/>
                  </a:lnTo>
                  <a:lnTo>
                    <a:pt x="516699" y="45161"/>
                  </a:lnTo>
                  <a:lnTo>
                    <a:pt x="497776" y="45161"/>
                  </a:lnTo>
                  <a:lnTo>
                    <a:pt x="498983" y="42583"/>
                  </a:lnTo>
                  <a:lnTo>
                    <a:pt x="499287" y="42151"/>
                  </a:lnTo>
                  <a:lnTo>
                    <a:pt x="499389" y="41998"/>
                  </a:lnTo>
                  <a:lnTo>
                    <a:pt x="500900" y="38557"/>
                  </a:lnTo>
                  <a:lnTo>
                    <a:pt x="501027" y="38277"/>
                  </a:lnTo>
                  <a:lnTo>
                    <a:pt x="518883" y="38277"/>
                  </a:lnTo>
                  <a:lnTo>
                    <a:pt x="524751" y="38557"/>
                  </a:lnTo>
                  <a:lnTo>
                    <a:pt x="529374" y="38989"/>
                  </a:lnTo>
                  <a:lnTo>
                    <a:pt x="529374" y="38277"/>
                  </a:lnTo>
                  <a:lnTo>
                    <a:pt x="529374" y="20777"/>
                  </a:lnTo>
                  <a:lnTo>
                    <a:pt x="529374" y="19926"/>
                  </a:lnTo>
                  <a:lnTo>
                    <a:pt x="524865" y="20497"/>
                  </a:lnTo>
                  <a:lnTo>
                    <a:pt x="521881" y="20777"/>
                  </a:lnTo>
                  <a:lnTo>
                    <a:pt x="513702" y="20777"/>
                  </a:lnTo>
                  <a:lnTo>
                    <a:pt x="516166" y="17043"/>
                  </a:lnTo>
                  <a:lnTo>
                    <a:pt x="517791" y="14325"/>
                  </a:lnTo>
                  <a:lnTo>
                    <a:pt x="520522" y="9309"/>
                  </a:lnTo>
                  <a:lnTo>
                    <a:pt x="501167" y="2273"/>
                  </a:lnTo>
                  <a:lnTo>
                    <a:pt x="498729" y="9309"/>
                  </a:lnTo>
                  <a:lnTo>
                    <a:pt x="496811" y="13322"/>
                  </a:lnTo>
                  <a:lnTo>
                    <a:pt x="492455" y="20777"/>
                  </a:lnTo>
                  <a:lnTo>
                    <a:pt x="488365" y="20777"/>
                  </a:lnTo>
                  <a:lnTo>
                    <a:pt x="488492" y="4000"/>
                  </a:lnTo>
                  <a:lnTo>
                    <a:pt x="488505" y="3581"/>
                  </a:lnTo>
                  <a:lnTo>
                    <a:pt x="488911" y="1130"/>
                  </a:lnTo>
                  <a:lnTo>
                    <a:pt x="478701" y="1130"/>
                  </a:lnTo>
                  <a:lnTo>
                    <a:pt x="478701" y="38277"/>
                  </a:lnTo>
                  <a:lnTo>
                    <a:pt x="477672" y="40995"/>
                  </a:lnTo>
                  <a:lnTo>
                    <a:pt x="477316" y="41859"/>
                  </a:lnTo>
                  <a:lnTo>
                    <a:pt x="475907" y="45008"/>
                  </a:lnTo>
                  <a:lnTo>
                    <a:pt x="475830" y="45161"/>
                  </a:lnTo>
                  <a:lnTo>
                    <a:pt x="457034" y="45161"/>
                  </a:lnTo>
                  <a:lnTo>
                    <a:pt x="456349" y="43002"/>
                  </a:lnTo>
                  <a:lnTo>
                    <a:pt x="456044" y="42151"/>
                  </a:lnTo>
                  <a:lnTo>
                    <a:pt x="454558" y="38557"/>
                  </a:lnTo>
                  <a:lnTo>
                    <a:pt x="454444" y="38277"/>
                  </a:lnTo>
                  <a:lnTo>
                    <a:pt x="478701" y="38277"/>
                  </a:lnTo>
                  <a:lnTo>
                    <a:pt x="478701" y="1130"/>
                  </a:lnTo>
                  <a:lnTo>
                    <a:pt x="468477" y="1130"/>
                  </a:lnTo>
                  <a:lnTo>
                    <a:pt x="468845" y="3581"/>
                  </a:lnTo>
                  <a:lnTo>
                    <a:pt x="468896" y="4000"/>
                  </a:lnTo>
                  <a:lnTo>
                    <a:pt x="469011" y="6286"/>
                  </a:lnTo>
                  <a:lnTo>
                    <a:pt x="469023" y="20777"/>
                  </a:lnTo>
                  <a:lnTo>
                    <a:pt x="463435" y="20777"/>
                  </a:lnTo>
                  <a:lnTo>
                    <a:pt x="463562" y="3860"/>
                  </a:lnTo>
                  <a:lnTo>
                    <a:pt x="463575" y="3581"/>
                  </a:lnTo>
                  <a:lnTo>
                    <a:pt x="463854" y="1130"/>
                  </a:lnTo>
                  <a:lnTo>
                    <a:pt x="443407" y="1130"/>
                  </a:lnTo>
                  <a:lnTo>
                    <a:pt x="443750" y="3581"/>
                  </a:lnTo>
                  <a:lnTo>
                    <a:pt x="443814" y="4000"/>
                  </a:lnTo>
                  <a:lnTo>
                    <a:pt x="444004" y="6286"/>
                  </a:lnTo>
                  <a:lnTo>
                    <a:pt x="444093" y="20777"/>
                  </a:lnTo>
                  <a:lnTo>
                    <a:pt x="440131" y="20777"/>
                  </a:lnTo>
                  <a:lnTo>
                    <a:pt x="436194" y="11595"/>
                  </a:lnTo>
                  <a:lnTo>
                    <a:pt x="434822" y="8737"/>
                  </a:lnTo>
                  <a:lnTo>
                    <a:pt x="431139" y="2425"/>
                  </a:lnTo>
                  <a:lnTo>
                    <a:pt x="411797" y="9309"/>
                  </a:lnTo>
                  <a:lnTo>
                    <a:pt x="415620" y="14185"/>
                  </a:lnTo>
                  <a:lnTo>
                    <a:pt x="417118" y="16471"/>
                  </a:lnTo>
                  <a:lnTo>
                    <a:pt x="419163" y="20777"/>
                  </a:lnTo>
                  <a:lnTo>
                    <a:pt x="411797" y="20777"/>
                  </a:lnTo>
                  <a:lnTo>
                    <a:pt x="408266" y="20497"/>
                  </a:lnTo>
                  <a:lnTo>
                    <a:pt x="403898" y="19926"/>
                  </a:lnTo>
                  <a:lnTo>
                    <a:pt x="403898" y="38989"/>
                  </a:lnTo>
                  <a:lnTo>
                    <a:pt x="408533" y="38557"/>
                  </a:lnTo>
                  <a:lnTo>
                    <a:pt x="414248" y="38277"/>
                  </a:lnTo>
                  <a:lnTo>
                    <a:pt x="432777" y="38277"/>
                  </a:lnTo>
                  <a:lnTo>
                    <a:pt x="434289" y="40995"/>
                  </a:lnTo>
                  <a:lnTo>
                    <a:pt x="434746" y="41859"/>
                  </a:lnTo>
                  <a:lnTo>
                    <a:pt x="436130" y="45008"/>
                  </a:lnTo>
                  <a:lnTo>
                    <a:pt x="436194" y="45161"/>
                  </a:lnTo>
                  <a:lnTo>
                    <a:pt x="416306" y="45161"/>
                  </a:lnTo>
                  <a:lnTo>
                    <a:pt x="413296" y="45008"/>
                  </a:lnTo>
                  <a:lnTo>
                    <a:pt x="409359" y="44577"/>
                  </a:lnTo>
                  <a:lnTo>
                    <a:pt x="409359" y="61074"/>
                  </a:lnTo>
                  <a:lnTo>
                    <a:pt x="413575" y="60642"/>
                  </a:lnTo>
                  <a:lnTo>
                    <a:pt x="416712" y="60502"/>
                  </a:lnTo>
                  <a:lnTo>
                    <a:pt x="455523" y="60502"/>
                  </a:lnTo>
                  <a:lnTo>
                    <a:pt x="455523" y="64947"/>
                  </a:lnTo>
                  <a:lnTo>
                    <a:pt x="422427" y="64947"/>
                  </a:lnTo>
                  <a:lnTo>
                    <a:pt x="418896" y="64808"/>
                  </a:lnTo>
                  <a:lnTo>
                    <a:pt x="415074" y="64376"/>
                  </a:lnTo>
                  <a:lnTo>
                    <a:pt x="415074" y="79578"/>
                  </a:lnTo>
                  <a:lnTo>
                    <a:pt x="418896" y="79146"/>
                  </a:lnTo>
                  <a:lnTo>
                    <a:pt x="422567" y="78994"/>
                  </a:lnTo>
                  <a:lnTo>
                    <a:pt x="455523" y="78994"/>
                  </a:lnTo>
                  <a:lnTo>
                    <a:pt x="455523" y="83451"/>
                  </a:lnTo>
                  <a:lnTo>
                    <a:pt x="414934" y="83451"/>
                  </a:lnTo>
                  <a:lnTo>
                    <a:pt x="409625" y="83159"/>
                  </a:lnTo>
                  <a:lnTo>
                    <a:pt x="404850" y="82588"/>
                  </a:lnTo>
                  <a:lnTo>
                    <a:pt x="404850" y="100647"/>
                  </a:lnTo>
                  <a:lnTo>
                    <a:pt x="410311" y="100076"/>
                  </a:lnTo>
                  <a:lnTo>
                    <a:pt x="415620" y="99796"/>
                  </a:lnTo>
                  <a:lnTo>
                    <a:pt x="441502" y="99796"/>
                  </a:lnTo>
                  <a:lnTo>
                    <a:pt x="401180" y="115849"/>
                  </a:lnTo>
                  <a:lnTo>
                    <a:pt x="406488" y="122885"/>
                  </a:lnTo>
                  <a:lnTo>
                    <a:pt x="409219" y="127762"/>
                  </a:lnTo>
                  <a:lnTo>
                    <a:pt x="412203" y="135356"/>
                  </a:lnTo>
                  <a:lnTo>
                    <a:pt x="419252" y="132956"/>
                  </a:lnTo>
                  <a:lnTo>
                    <a:pt x="455942" y="109829"/>
                  </a:lnTo>
                  <a:lnTo>
                    <a:pt x="455853" y="112382"/>
                  </a:lnTo>
                  <a:lnTo>
                    <a:pt x="455777" y="128333"/>
                  </a:lnTo>
                  <a:lnTo>
                    <a:pt x="455625" y="130467"/>
                  </a:lnTo>
                  <a:lnTo>
                    <a:pt x="455523" y="131914"/>
                  </a:lnTo>
                  <a:lnTo>
                    <a:pt x="454863" y="136359"/>
                  </a:lnTo>
                  <a:lnTo>
                    <a:pt x="476516" y="136359"/>
                  </a:lnTo>
                  <a:lnTo>
                    <a:pt x="476034" y="132956"/>
                  </a:lnTo>
                  <a:lnTo>
                    <a:pt x="475957" y="131914"/>
                  </a:lnTo>
                  <a:lnTo>
                    <a:pt x="475830" y="114134"/>
                  </a:lnTo>
                  <a:lnTo>
                    <a:pt x="475780" y="113842"/>
                  </a:lnTo>
                  <a:lnTo>
                    <a:pt x="475665" y="113042"/>
                  </a:lnTo>
                  <a:lnTo>
                    <a:pt x="475449" y="109829"/>
                  </a:lnTo>
                  <a:lnTo>
                    <a:pt x="475424" y="109537"/>
                  </a:lnTo>
                  <a:lnTo>
                    <a:pt x="484657" y="117754"/>
                  </a:lnTo>
                  <a:lnTo>
                    <a:pt x="495198" y="124663"/>
                  </a:lnTo>
                  <a:lnTo>
                    <a:pt x="507390" y="130467"/>
                  </a:lnTo>
                  <a:lnTo>
                    <a:pt x="521601" y="135356"/>
                  </a:lnTo>
                  <a:lnTo>
                    <a:pt x="524611" y="127038"/>
                  </a:lnTo>
                  <a:lnTo>
                    <a:pt x="526643" y="123024"/>
                  </a:lnTo>
                  <a:lnTo>
                    <a:pt x="531825" y="114998"/>
                  </a:lnTo>
                  <a:close/>
                </a:path>
                <a:path w="668020" h="136525">
                  <a:moveTo>
                    <a:pt x="667537" y="8458"/>
                  </a:moveTo>
                  <a:lnTo>
                    <a:pt x="663435" y="9029"/>
                  </a:lnTo>
                  <a:lnTo>
                    <a:pt x="659765" y="9169"/>
                  </a:lnTo>
                  <a:lnTo>
                    <a:pt x="631431" y="9169"/>
                  </a:lnTo>
                  <a:lnTo>
                    <a:pt x="632320" y="7162"/>
                  </a:lnTo>
                  <a:lnTo>
                    <a:pt x="632650" y="6299"/>
                  </a:lnTo>
                  <a:lnTo>
                    <a:pt x="633882" y="3429"/>
                  </a:lnTo>
                  <a:lnTo>
                    <a:pt x="613575" y="127"/>
                  </a:lnTo>
                  <a:lnTo>
                    <a:pt x="612114" y="7010"/>
                  </a:lnTo>
                  <a:lnTo>
                    <a:pt x="612076" y="7162"/>
                  </a:lnTo>
                  <a:lnTo>
                    <a:pt x="609092" y="12763"/>
                  </a:lnTo>
                  <a:lnTo>
                    <a:pt x="605269" y="17195"/>
                  </a:lnTo>
                  <a:lnTo>
                    <a:pt x="605269" y="33832"/>
                  </a:lnTo>
                  <a:lnTo>
                    <a:pt x="593686" y="33832"/>
                  </a:lnTo>
                  <a:lnTo>
                    <a:pt x="593547" y="33515"/>
                  </a:lnTo>
                  <a:lnTo>
                    <a:pt x="593547" y="40716"/>
                  </a:lnTo>
                  <a:lnTo>
                    <a:pt x="561949" y="40716"/>
                  </a:lnTo>
                  <a:lnTo>
                    <a:pt x="557326" y="40576"/>
                  </a:lnTo>
                  <a:lnTo>
                    <a:pt x="553643" y="40297"/>
                  </a:lnTo>
                  <a:lnTo>
                    <a:pt x="553821" y="40144"/>
                  </a:lnTo>
                  <a:lnTo>
                    <a:pt x="559079" y="35560"/>
                  </a:lnTo>
                  <a:lnTo>
                    <a:pt x="561263" y="33108"/>
                  </a:lnTo>
                  <a:lnTo>
                    <a:pt x="565772" y="27381"/>
                  </a:lnTo>
                  <a:lnTo>
                    <a:pt x="570395" y="27381"/>
                  </a:lnTo>
                  <a:lnTo>
                    <a:pt x="572173" y="31394"/>
                  </a:lnTo>
                  <a:lnTo>
                    <a:pt x="572846" y="33108"/>
                  </a:lnTo>
                  <a:lnTo>
                    <a:pt x="574103" y="37414"/>
                  </a:lnTo>
                  <a:lnTo>
                    <a:pt x="574230" y="37846"/>
                  </a:lnTo>
                  <a:lnTo>
                    <a:pt x="574357" y="38277"/>
                  </a:lnTo>
                  <a:lnTo>
                    <a:pt x="593013" y="34836"/>
                  </a:lnTo>
                  <a:lnTo>
                    <a:pt x="593140" y="35560"/>
                  </a:lnTo>
                  <a:lnTo>
                    <a:pt x="593547" y="40716"/>
                  </a:lnTo>
                  <a:lnTo>
                    <a:pt x="593547" y="33515"/>
                  </a:lnTo>
                  <a:lnTo>
                    <a:pt x="592874" y="31965"/>
                  </a:lnTo>
                  <a:lnTo>
                    <a:pt x="592061" y="30251"/>
                  </a:lnTo>
                  <a:lnTo>
                    <a:pt x="590562" y="27381"/>
                  </a:lnTo>
                  <a:lnTo>
                    <a:pt x="597369" y="27381"/>
                  </a:lnTo>
                  <a:lnTo>
                    <a:pt x="599630" y="27660"/>
                  </a:lnTo>
                  <a:lnTo>
                    <a:pt x="598766" y="27660"/>
                  </a:lnTo>
                  <a:lnTo>
                    <a:pt x="601052" y="29527"/>
                  </a:lnTo>
                  <a:lnTo>
                    <a:pt x="602678" y="30962"/>
                  </a:lnTo>
                  <a:lnTo>
                    <a:pt x="605269" y="33832"/>
                  </a:lnTo>
                  <a:lnTo>
                    <a:pt x="605269" y="17195"/>
                  </a:lnTo>
                  <a:lnTo>
                    <a:pt x="603770" y="18923"/>
                  </a:lnTo>
                  <a:lnTo>
                    <a:pt x="603770" y="9029"/>
                  </a:lnTo>
                  <a:lnTo>
                    <a:pt x="603770" y="8305"/>
                  </a:lnTo>
                  <a:lnTo>
                    <a:pt x="600100" y="8877"/>
                  </a:lnTo>
                  <a:lnTo>
                    <a:pt x="596417" y="9029"/>
                  </a:lnTo>
                  <a:lnTo>
                    <a:pt x="576529" y="9029"/>
                  </a:lnTo>
                  <a:lnTo>
                    <a:pt x="576745" y="8458"/>
                  </a:lnTo>
                  <a:lnTo>
                    <a:pt x="576795" y="8305"/>
                  </a:lnTo>
                  <a:lnTo>
                    <a:pt x="578154" y="5435"/>
                  </a:lnTo>
                  <a:lnTo>
                    <a:pt x="578154" y="5295"/>
                  </a:lnTo>
                  <a:lnTo>
                    <a:pt x="579386" y="2997"/>
                  </a:lnTo>
                  <a:lnTo>
                    <a:pt x="558812" y="0"/>
                  </a:lnTo>
                  <a:lnTo>
                    <a:pt x="556247" y="7010"/>
                  </a:lnTo>
                  <a:lnTo>
                    <a:pt x="552043" y="13766"/>
                  </a:lnTo>
                  <a:lnTo>
                    <a:pt x="546265" y="20193"/>
                  </a:lnTo>
                  <a:lnTo>
                    <a:pt x="538937" y="26225"/>
                  </a:lnTo>
                  <a:lnTo>
                    <a:pt x="544791" y="30822"/>
                  </a:lnTo>
                  <a:lnTo>
                    <a:pt x="548055" y="34404"/>
                  </a:lnTo>
                  <a:lnTo>
                    <a:pt x="551726" y="39941"/>
                  </a:lnTo>
                  <a:lnTo>
                    <a:pt x="551726" y="57785"/>
                  </a:lnTo>
                  <a:lnTo>
                    <a:pt x="555142" y="57340"/>
                  </a:lnTo>
                  <a:lnTo>
                    <a:pt x="593547" y="57340"/>
                  </a:lnTo>
                  <a:lnTo>
                    <a:pt x="593547" y="62369"/>
                  </a:lnTo>
                  <a:lnTo>
                    <a:pt x="552691" y="62369"/>
                  </a:lnTo>
                  <a:lnTo>
                    <a:pt x="546696" y="62077"/>
                  </a:lnTo>
                  <a:lnTo>
                    <a:pt x="542874" y="61518"/>
                  </a:lnTo>
                  <a:lnTo>
                    <a:pt x="542874" y="80289"/>
                  </a:lnTo>
                  <a:lnTo>
                    <a:pt x="547928" y="79870"/>
                  </a:lnTo>
                  <a:lnTo>
                    <a:pt x="553910" y="79578"/>
                  </a:lnTo>
                  <a:lnTo>
                    <a:pt x="620941" y="79578"/>
                  </a:lnTo>
                  <a:lnTo>
                    <a:pt x="620941" y="85178"/>
                  </a:lnTo>
                  <a:lnTo>
                    <a:pt x="555142" y="85178"/>
                  </a:lnTo>
                  <a:lnTo>
                    <a:pt x="549694" y="84874"/>
                  </a:lnTo>
                  <a:lnTo>
                    <a:pt x="544372" y="84455"/>
                  </a:lnTo>
                  <a:lnTo>
                    <a:pt x="544372" y="103238"/>
                  </a:lnTo>
                  <a:lnTo>
                    <a:pt x="549021" y="102666"/>
                  </a:lnTo>
                  <a:lnTo>
                    <a:pt x="554863" y="102374"/>
                  </a:lnTo>
                  <a:lnTo>
                    <a:pt x="575310" y="102374"/>
                  </a:lnTo>
                  <a:lnTo>
                    <a:pt x="562229" y="111125"/>
                  </a:lnTo>
                  <a:lnTo>
                    <a:pt x="567690" y="116420"/>
                  </a:lnTo>
                  <a:lnTo>
                    <a:pt x="572185" y="121335"/>
                  </a:lnTo>
                  <a:lnTo>
                    <a:pt x="576313" y="126530"/>
                  </a:lnTo>
                  <a:lnTo>
                    <a:pt x="580618" y="132638"/>
                  </a:lnTo>
                  <a:lnTo>
                    <a:pt x="598462" y="119595"/>
                  </a:lnTo>
                  <a:lnTo>
                    <a:pt x="590829" y="110705"/>
                  </a:lnTo>
                  <a:lnTo>
                    <a:pt x="588238" y="107975"/>
                  </a:lnTo>
                  <a:lnTo>
                    <a:pt x="582256" y="102374"/>
                  </a:lnTo>
                  <a:lnTo>
                    <a:pt x="620941" y="102374"/>
                  </a:lnTo>
                  <a:lnTo>
                    <a:pt x="620941" y="115430"/>
                  </a:lnTo>
                  <a:lnTo>
                    <a:pt x="619848" y="116014"/>
                  </a:lnTo>
                  <a:lnTo>
                    <a:pt x="609904" y="116014"/>
                  </a:lnTo>
                  <a:lnTo>
                    <a:pt x="605548" y="115709"/>
                  </a:lnTo>
                  <a:lnTo>
                    <a:pt x="599414" y="114998"/>
                  </a:lnTo>
                  <a:lnTo>
                    <a:pt x="602818" y="122897"/>
                  </a:lnTo>
                  <a:lnTo>
                    <a:pt x="603910" y="127177"/>
                  </a:lnTo>
                  <a:lnTo>
                    <a:pt x="604951" y="135356"/>
                  </a:lnTo>
                  <a:lnTo>
                    <a:pt x="605002" y="135788"/>
                  </a:lnTo>
                  <a:lnTo>
                    <a:pt x="607860" y="135940"/>
                  </a:lnTo>
                  <a:lnTo>
                    <a:pt x="609904" y="136080"/>
                  </a:lnTo>
                  <a:lnTo>
                    <a:pt x="620801" y="136080"/>
                  </a:lnTo>
                  <a:lnTo>
                    <a:pt x="628700" y="135356"/>
                  </a:lnTo>
                  <a:lnTo>
                    <a:pt x="632523" y="134061"/>
                  </a:lnTo>
                  <a:lnTo>
                    <a:pt x="638644" y="132207"/>
                  </a:lnTo>
                  <a:lnTo>
                    <a:pt x="641565" y="127177"/>
                  </a:lnTo>
                  <a:lnTo>
                    <a:pt x="641642" y="116014"/>
                  </a:lnTo>
                  <a:lnTo>
                    <a:pt x="641642" y="102374"/>
                  </a:lnTo>
                  <a:lnTo>
                    <a:pt x="654850" y="102374"/>
                  </a:lnTo>
                  <a:lnTo>
                    <a:pt x="660717" y="102666"/>
                  </a:lnTo>
                  <a:lnTo>
                    <a:pt x="665480" y="103238"/>
                  </a:lnTo>
                  <a:lnTo>
                    <a:pt x="665480" y="102374"/>
                  </a:lnTo>
                  <a:lnTo>
                    <a:pt x="665480" y="85178"/>
                  </a:lnTo>
                  <a:lnTo>
                    <a:pt x="665480" y="84455"/>
                  </a:lnTo>
                  <a:lnTo>
                    <a:pt x="660171" y="84874"/>
                  </a:lnTo>
                  <a:lnTo>
                    <a:pt x="654583" y="85178"/>
                  </a:lnTo>
                  <a:lnTo>
                    <a:pt x="641642" y="85178"/>
                  </a:lnTo>
                  <a:lnTo>
                    <a:pt x="641642" y="79578"/>
                  </a:lnTo>
                  <a:lnTo>
                    <a:pt x="656628" y="79578"/>
                  </a:lnTo>
                  <a:lnTo>
                    <a:pt x="662228" y="79870"/>
                  </a:lnTo>
                  <a:lnTo>
                    <a:pt x="667258" y="80289"/>
                  </a:lnTo>
                  <a:lnTo>
                    <a:pt x="667258" y="79578"/>
                  </a:lnTo>
                  <a:lnTo>
                    <a:pt x="667258" y="62369"/>
                  </a:lnTo>
                  <a:lnTo>
                    <a:pt x="667258" y="61518"/>
                  </a:lnTo>
                  <a:lnTo>
                    <a:pt x="663435" y="62077"/>
                  </a:lnTo>
                  <a:lnTo>
                    <a:pt x="657453" y="62369"/>
                  </a:lnTo>
                  <a:lnTo>
                    <a:pt x="613854" y="62369"/>
                  </a:lnTo>
                  <a:lnTo>
                    <a:pt x="613854" y="57340"/>
                  </a:lnTo>
                  <a:lnTo>
                    <a:pt x="651154" y="57340"/>
                  </a:lnTo>
                  <a:lnTo>
                    <a:pt x="654050" y="57492"/>
                  </a:lnTo>
                  <a:lnTo>
                    <a:pt x="658545" y="57924"/>
                  </a:lnTo>
                  <a:lnTo>
                    <a:pt x="658545" y="57340"/>
                  </a:lnTo>
                  <a:lnTo>
                    <a:pt x="658545" y="40716"/>
                  </a:lnTo>
                  <a:lnTo>
                    <a:pt x="658545" y="40144"/>
                  </a:lnTo>
                  <a:lnTo>
                    <a:pt x="654850" y="40576"/>
                  </a:lnTo>
                  <a:lnTo>
                    <a:pt x="650227" y="40716"/>
                  </a:lnTo>
                  <a:lnTo>
                    <a:pt x="613854" y="40716"/>
                  </a:lnTo>
                  <a:lnTo>
                    <a:pt x="613981" y="38277"/>
                  </a:lnTo>
                  <a:lnTo>
                    <a:pt x="614095" y="36563"/>
                  </a:lnTo>
                  <a:lnTo>
                    <a:pt x="614121" y="36271"/>
                  </a:lnTo>
                  <a:lnTo>
                    <a:pt x="615429" y="34836"/>
                  </a:lnTo>
                  <a:lnTo>
                    <a:pt x="616343" y="33832"/>
                  </a:lnTo>
                  <a:lnTo>
                    <a:pt x="616724" y="33413"/>
                  </a:lnTo>
                  <a:lnTo>
                    <a:pt x="618350" y="31394"/>
                  </a:lnTo>
                  <a:lnTo>
                    <a:pt x="621118" y="27660"/>
                  </a:lnTo>
                  <a:lnTo>
                    <a:pt x="625792" y="27660"/>
                  </a:lnTo>
                  <a:lnTo>
                    <a:pt x="627888" y="31686"/>
                  </a:lnTo>
                  <a:lnTo>
                    <a:pt x="628904" y="33832"/>
                  </a:lnTo>
                  <a:lnTo>
                    <a:pt x="630466" y="37846"/>
                  </a:lnTo>
                  <a:lnTo>
                    <a:pt x="630529" y="37998"/>
                  </a:lnTo>
                  <a:lnTo>
                    <a:pt x="630631" y="38277"/>
                  </a:lnTo>
                  <a:lnTo>
                    <a:pt x="630745" y="38569"/>
                  </a:lnTo>
                  <a:lnTo>
                    <a:pt x="650773" y="35267"/>
                  </a:lnTo>
                  <a:lnTo>
                    <a:pt x="649135" y="31965"/>
                  </a:lnTo>
                  <a:lnTo>
                    <a:pt x="648614" y="30962"/>
                  </a:lnTo>
                  <a:lnTo>
                    <a:pt x="646760" y="27660"/>
                  </a:lnTo>
                  <a:lnTo>
                    <a:pt x="663575" y="27660"/>
                  </a:lnTo>
                  <a:lnTo>
                    <a:pt x="667537" y="28232"/>
                  </a:lnTo>
                  <a:lnTo>
                    <a:pt x="667537" y="27381"/>
                  </a:lnTo>
                  <a:lnTo>
                    <a:pt x="667537" y="18923"/>
                  </a:lnTo>
                  <a:lnTo>
                    <a:pt x="667537" y="9169"/>
                  </a:lnTo>
                  <a:lnTo>
                    <a:pt x="667537" y="8458"/>
                  </a:lnTo>
                  <a:close/>
                </a:path>
              </a:pathLst>
            </a:custGeom>
            <a:solidFill>
              <a:srgbClr val="2C2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6595" y="4141734"/>
              <a:ext cx="6346825" cy="0"/>
            </a:xfrm>
            <a:custGeom>
              <a:avLst/>
              <a:gdLst/>
              <a:ahLst/>
              <a:cxnLst/>
              <a:rect l="l" t="t" r="r" b="b"/>
              <a:pathLst>
                <a:path w="6346825">
                  <a:moveTo>
                    <a:pt x="0" y="0"/>
                  </a:moveTo>
                  <a:lnTo>
                    <a:pt x="6346799" y="0"/>
                  </a:lnTo>
                </a:path>
              </a:pathLst>
            </a:custGeom>
            <a:ln w="6350">
              <a:solidFill>
                <a:srgbClr val="8CAC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17542" y="3830256"/>
              <a:ext cx="2141066" cy="26298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77434" y="10305757"/>
              <a:ext cx="2074222" cy="12124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56845" y="10312535"/>
              <a:ext cx="283114" cy="10549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968610" y="10324045"/>
              <a:ext cx="20320" cy="78740"/>
            </a:xfrm>
            <a:custGeom>
              <a:avLst/>
              <a:gdLst/>
              <a:ahLst/>
              <a:cxnLst/>
              <a:rect l="l" t="t" r="r" b="b"/>
              <a:pathLst>
                <a:path w="20320" h="78740">
                  <a:moveTo>
                    <a:pt x="20027" y="58712"/>
                  </a:moveTo>
                  <a:lnTo>
                    <a:pt x="0" y="58712"/>
                  </a:lnTo>
                  <a:lnTo>
                    <a:pt x="0" y="78740"/>
                  </a:lnTo>
                  <a:lnTo>
                    <a:pt x="20027" y="78740"/>
                  </a:lnTo>
                  <a:lnTo>
                    <a:pt x="20027" y="58712"/>
                  </a:lnTo>
                  <a:close/>
                </a:path>
                <a:path w="20320" h="78740">
                  <a:moveTo>
                    <a:pt x="20027" y="0"/>
                  </a:moveTo>
                  <a:lnTo>
                    <a:pt x="0" y="0"/>
                  </a:lnTo>
                  <a:lnTo>
                    <a:pt x="0" y="20015"/>
                  </a:lnTo>
                  <a:lnTo>
                    <a:pt x="20027" y="20015"/>
                  </a:lnTo>
                  <a:lnTo>
                    <a:pt x="20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21804" y="10305795"/>
              <a:ext cx="187594" cy="11387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228693" y="10305389"/>
              <a:ext cx="660400" cy="113664"/>
            </a:xfrm>
            <a:custGeom>
              <a:avLst/>
              <a:gdLst/>
              <a:ahLst/>
              <a:cxnLst/>
              <a:rect l="l" t="t" r="r" b="b"/>
              <a:pathLst>
                <a:path w="660400" h="113665">
                  <a:moveTo>
                    <a:pt x="47205" y="48361"/>
                  </a:moveTo>
                  <a:lnTo>
                    <a:pt x="43218" y="48907"/>
                  </a:lnTo>
                  <a:lnTo>
                    <a:pt x="39789" y="49174"/>
                  </a:lnTo>
                  <a:lnTo>
                    <a:pt x="7416" y="49174"/>
                  </a:lnTo>
                  <a:lnTo>
                    <a:pt x="3975" y="48907"/>
                  </a:lnTo>
                  <a:lnTo>
                    <a:pt x="0" y="48361"/>
                  </a:lnTo>
                  <a:lnTo>
                    <a:pt x="0" y="66611"/>
                  </a:lnTo>
                  <a:lnTo>
                    <a:pt x="4521" y="65925"/>
                  </a:lnTo>
                  <a:lnTo>
                    <a:pt x="7556" y="65786"/>
                  </a:lnTo>
                  <a:lnTo>
                    <a:pt x="39789" y="65786"/>
                  </a:lnTo>
                  <a:lnTo>
                    <a:pt x="42672" y="65925"/>
                  </a:lnTo>
                  <a:lnTo>
                    <a:pt x="47205" y="66611"/>
                  </a:lnTo>
                  <a:lnTo>
                    <a:pt x="47205" y="48361"/>
                  </a:lnTo>
                  <a:close/>
                </a:path>
                <a:path w="660400" h="113665">
                  <a:moveTo>
                    <a:pt x="155282" y="69837"/>
                  </a:moveTo>
                  <a:lnTo>
                    <a:pt x="150215" y="70523"/>
                  </a:lnTo>
                  <a:lnTo>
                    <a:pt x="145415" y="70929"/>
                  </a:lnTo>
                  <a:lnTo>
                    <a:pt x="136626" y="70929"/>
                  </a:lnTo>
                  <a:lnTo>
                    <a:pt x="136626" y="26073"/>
                  </a:lnTo>
                  <a:lnTo>
                    <a:pt x="136626" y="15367"/>
                  </a:lnTo>
                  <a:lnTo>
                    <a:pt x="136766" y="10566"/>
                  </a:lnTo>
                  <a:lnTo>
                    <a:pt x="137591" y="2603"/>
                  </a:lnTo>
                  <a:lnTo>
                    <a:pt x="120167" y="2603"/>
                  </a:lnTo>
                  <a:lnTo>
                    <a:pt x="120167" y="26073"/>
                  </a:lnTo>
                  <a:lnTo>
                    <a:pt x="119621" y="31686"/>
                  </a:lnTo>
                  <a:lnTo>
                    <a:pt x="119608" y="32232"/>
                  </a:lnTo>
                  <a:lnTo>
                    <a:pt x="119481" y="70929"/>
                  </a:lnTo>
                  <a:lnTo>
                    <a:pt x="84493" y="70929"/>
                  </a:lnTo>
                  <a:lnTo>
                    <a:pt x="110832" y="38277"/>
                  </a:lnTo>
                  <a:lnTo>
                    <a:pt x="115773" y="32232"/>
                  </a:lnTo>
                  <a:lnTo>
                    <a:pt x="117424" y="30060"/>
                  </a:lnTo>
                  <a:lnTo>
                    <a:pt x="120167" y="26073"/>
                  </a:lnTo>
                  <a:lnTo>
                    <a:pt x="120167" y="2603"/>
                  </a:lnTo>
                  <a:lnTo>
                    <a:pt x="119062" y="2603"/>
                  </a:lnTo>
                  <a:lnTo>
                    <a:pt x="115912" y="7543"/>
                  </a:lnTo>
                  <a:lnTo>
                    <a:pt x="113715" y="10439"/>
                  </a:lnTo>
                  <a:lnTo>
                    <a:pt x="107670" y="17703"/>
                  </a:lnTo>
                  <a:lnTo>
                    <a:pt x="75158" y="57492"/>
                  </a:lnTo>
                  <a:lnTo>
                    <a:pt x="70358" y="63258"/>
                  </a:lnTo>
                  <a:lnTo>
                    <a:pt x="68859" y="65024"/>
                  </a:lnTo>
                  <a:lnTo>
                    <a:pt x="64185" y="70116"/>
                  </a:lnTo>
                  <a:lnTo>
                    <a:pt x="64185" y="86982"/>
                  </a:lnTo>
                  <a:lnTo>
                    <a:pt x="68859" y="86575"/>
                  </a:lnTo>
                  <a:lnTo>
                    <a:pt x="73240" y="86436"/>
                  </a:lnTo>
                  <a:lnTo>
                    <a:pt x="119341" y="86436"/>
                  </a:lnTo>
                  <a:lnTo>
                    <a:pt x="119316" y="103174"/>
                  </a:lnTo>
                  <a:lnTo>
                    <a:pt x="119087" y="106743"/>
                  </a:lnTo>
                  <a:lnTo>
                    <a:pt x="119062" y="107022"/>
                  </a:lnTo>
                  <a:lnTo>
                    <a:pt x="118237" y="111823"/>
                  </a:lnTo>
                  <a:lnTo>
                    <a:pt x="137731" y="111823"/>
                  </a:lnTo>
                  <a:lnTo>
                    <a:pt x="136956" y="107022"/>
                  </a:lnTo>
                  <a:lnTo>
                    <a:pt x="136906" y="106743"/>
                  </a:lnTo>
                  <a:lnTo>
                    <a:pt x="136626" y="103174"/>
                  </a:lnTo>
                  <a:lnTo>
                    <a:pt x="136626" y="86436"/>
                  </a:lnTo>
                  <a:lnTo>
                    <a:pt x="141566" y="86436"/>
                  </a:lnTo>
                  <a:lnTo>
                    <a:pt x="147320" y="86575"/>
                  </a:lnTo>
                  <a:lnTo>
                    <a:pt x="150215" y="86715"/>
                  </a:lnTo>
                  <a:lnTo>
                    <a:pt x="155282" y="87401"/>
                  </a:lnTo>
                  <a:lnTo>
                    <a:pt x="155282" y="86436"/>
                  </a:lnTo>
                  <a:lnTo>
                    <a:pt x="155282" y="70929"/>
                  </a:lnTo>
                  <a:lnTo>
                    <a:pt x="155282" y="69837"/>
                  </a:lnTo>
                  <a:close/>
                </a:path>
                <a:path w="660400" h="113665">
                  <a:moveTo>
                    <a:pt x="243674" y="1917"/>
                  </a:moveTo>
                  <a:lnTo>
                    <a:pt x="238721" y="2463"/>
                  </a:lnTo>
                  <a:lnTo>
                    <a:pt x="235165" y="2603"/>
                  </a:lnTo>
                  <a:lnTo>
                    <a:pt x="173139" y="2603"/>
                  </a:lnTo>
                  <a:lnTo>
                    <a:pt x="168757" y="2324"/>
                  </a:lnTo>
                  <a:lnTo>
                    <a:pt x="162445" y="1651"/>
                  </a:lnTo>
                  <a:lnTo>
                    <a:pt x="162445" y="19748"/>
                  </a:lnTo>
                  <a:lnTo>
                    <a:pt x="168071" y="19062"/>
                  </a:lnTo>
                  <a:lnTo>
                    <a:pt x="172326" y="18783"/>
                  </a:lnTo>
                  <a:lnTo>
                    <a:pt x="222808" y="18783"/>
                  </a:lnTo>
                  <a:lnTo>
                    <a:pt x="214845" y="30289"/>
                  </a:lnTo>
                  <a:lnTo>
                    <a:pt x="208648" y="40043"/>
                  </a:lnTo>
                  <a:lnTo>
                    <a:pt x="189217" y="83058"/>
                  </a:lnTo>
                  <a:lnTo>
                    <a:pt x="182206" y="111810"/>
                  </a:lnTo>
                  <a:lnTo>
                    <a:pt x="203873" y="111810"/>
                  </a:lnTo>
                  <a:lnTo>
                    <a:pt x="207378" y="91427"/>
                  </a:lnTo>
                  <a:lnTo>
                    <a:pt x="212572" y="72961"/>
                  </a:lnTo>
                  <a:lnTo>
                    <a:pt x="229400" y="37592"/>
                  </a:lnTo>
                  <a:lnTo>
                    <a:pt x="243674" y="17830"/>
                  </a:lnTo>
                  <a:lnTo>
                    <a:pt x="243674" y="1917"/>
                  </a:lnTo>
                  <a:close/>
                </a:path>
                <a:path w="660400" h="113665">
                  <a:moveTo>
                    <a:pt x="342633" y="53225"/>
                  </a:moveTo>
                  <a:lnTo>
                    <a:pt x="332867" y="15735"/>
                  </a:lnTo>
                  <a:lnTo>
                    <a:pt x="332219" y="15100"/>
                  </a:lnTo>
                  <a:lnTo>
                    <a:pt x="324281" y="7226"/>
                  </a:lnTo>
                  <a:lnTo>
                    <a:pt x="323215" y="6705"/>
                  </a:lnTo>
                  <a:lnTo>
                    <a:pt x="323215" y="37185"/>
                  </a:lnTo>
                  <a:lnTo>
                    <a:pt x="321424" y="46062"/>
                  </a:lnTo>
                  <a:lnTo>
                    <a:pt x="316331" y="53225"/>
                  </a:lnTo>
                  <a:lnTo>
                    <a:pt x="308978" y="57848"/>
                  </a:lnTo>
                  <a:lnTo>
                    <a:pt x="299618" y="59550"/>
                  </a:lnTo>
                  <a:lnTo>
                    <a:pt x="290601" y="57988"/>
                  </a:lnTo>
                  <a:lnTo>
                    <a:pt x="283718" y="53555"/>
                  </a:lnTo>
                  <a:lnTo>
                    <a:pt x="279336" y="46634"/>
                  </a:lnTo>
                  <a:lnTo>
                    <a:pt x="277914" y="38277"/>
                  </a:lnTo>
                  <a:lnTo>
                    <a:pt x="277876" y="37185"/>
                  </a:lnTo>
                  <a:lnTo>
                    <a:pt x="279450" y="28511"/>
                  </a:lnTo>
                  <a:lnTo>
                    <a:pt x="284048" y="21399"/>
                  </a:lnTo>
                  <a:lnTo>
                    <a:pt x="291122" y="16764"/>
                  </a:lnTo>
                  <a:lnTo>
                    <a:pt x="300177" y="15100"/>
                  </a:lnTo>
                  <a:lnTo>
                    <a:pt x="309549" y="16764"/>
                  </a:lnTo>
                  <a:lnTo>
                    <a:pt x="313893" y="19481"/>
                  </a:lnTo>
                  <a:lnTo>
                    <a:pt x="316865" y="21399"/>
                  </a:lnTo>
                  <a:lnTo>
                    <a:pt x="321525" y="28295"/>
                  </a:lnTo>
                  <a:lnTo>
                    <a:pt x="323215" y="37185"/>
                  </a:lnTo>
                  <a:lnTo>
                    <a:pt x="323215" y="6705"/>
                  </a:lnTo>
                  <a:lnTo>
                    <a:pt x="313486" y="1866"/>
                  </a:lnTo>
                  <a:lnTo>
                    <a:pt x="300990" y="0"/>
                  </a:lnTo>
                  <a:lnTo>
                    <a:pt x="291528" y="0"/>
                  </a:lnTo>
                  <a:lnTo>
                    <a:pt x="260692" y="28295"/>
                  </a:lnTo>
                  <a:lnTo>
                    <a:pt x="259676" y="37185"/>
                  </a:lnTo>
                  <a:lnTo>
                    <a:pt x="259549" y="38277"/>
                  </a:lnTo>
                  <a:lnTo>
                    <a:pt x="262178" y="53225"/>
                  </a:lnTo>
                  <a:lnTo>
                    <a:pt x="269671" y="64604"/>
                  </a:lnTo>
                  <a:lnTo>
                    <a:pt x="281444" y="71831"/>
                  </a:lnTo>
                  <a:lnTo>
                    <a:pt x="296875" y="74371"/>
                  </a:lnTo>
                  <a:lnTo>
                    <a:pt x="305930" y="74371"/>
                  </a:lnTo>
                  <a:lnTo>
                    <a:pt x="326377" y="60223"/>
                  </a:lnTo>
                  <a:lnTo>
                    <a:pt x="325450" y="70370"/>
                  </a:lnTo>
                  <a:lnTo>
                    <a:pt x="306755" y="98513"/>
                  </a:lnTo>
                  <a:lnTo>
                    <a:pt x="293166" y="98513"/>
                  </a:lnTo>
                  <a:lnTo>
                    <a:pt x="288175" y="96723"/>
                  </a:lnTo>
                  <a:lnTo>
                    <a:pt x="287934" y="96723"/>
                  </a:lnTo>
                  <a:lnTo>
                    <a:pt x="282740" y="91097"/>
                  </a:lnTo>
                  <a:lnTo>
                    <a:pt x="281774" y="89306"/>
                  </a:lnTo>
                  <a:lnTo>
                    <a:pt x="280123" y="85344"/>
                  </a:lnTo>
                  <a:lnTo>
                    <a:pt x="261200" y="90284"/>
                  </a:lnTo>
                  <a:lnTo>
                    <a:pt x="298932" y="113474"/>
                  </a:lnTo>
                  <a:lnTo>
                    <a:pt x="307975" y="112864"/>
                  </a:lnTo>
                  <a:lnTo>
                    <a:pt x="315709" y="110985"/>
                  </a:lnTo>
                  <a:lnTo>
                    <a:pt x="322351" y="107734"/>
                  </a:lnTo>
                  <a:lnTo>
                    <a:pt x="328155" y="103047"/>
                  </a:lnTo>
                  <a:lnTo>
                    <a:pt x="331508" y="98513"/>
                  </a:lnTo>
                  <a:lnTo>
                    <a:pt x="334251" y="94805"/>
                  </a:lnTo>
                  <a:lnTo>
                    <a:pt x="338823" y="83705"/>
                  </a:lnTo>
                  <a:lnTo>
                    <a:pt x="341706" y="70370"/>
                  </a:lnTo>
                  <a:lnTo>
                    <a:pt x="342379" y="60223"/>
                  </a:lnTo>
                  <a:lnTo>
                    <a:pt x="342430" y="59550"/>
                  </a:lnTo>
                  <a:lnTo>
                    <a:pt x="342531" y="57848"/>
                  </a:lnTo>
                  <a:lnTo>
                    <a:pt x="342633" y="53225"/>
                  </a:lnTo>
                  <a:close/>
                </a:path>
                <a:path w="660400" h="113665">
                  <a:moveTo>
                    <a:pt x="441744" y="94538"/>
                  </a:moveTo>
                  <a:lnTo>
                    <a:pt x="437210" y="95211"/>
                  </a:lnTo>
                  <a:lnTo>
                    <a:pt x="430352" y="95631"/>
                  </a:lnTo>
                  <a:lnTo>
                    <a:pt x="383286" y="95631"/>
                  </a:lnTo>
                  <a:lnTo>
                    <a:pt x="424205" y="57873"/>
                  </a:lnTo>
                  <a:lnTo>
                    <a:pt x="427774" y="55105"/>
                  </a:lnTo>
                  <a:lnTo>
                    <a:pt x="437210" y="46380"/>
                  </a:lnTo>
                  <a:lnTo>
                    <a:pt x="440220" y="39789"/>
                  </a:lnTo>
                  <a:lnTo>
                    <a:pt x="440220" y="30734"/>
                  </a:lnTo>
                  <a:lnTo>
                    <a:pt x="437527" y="18059"/>
                  </a:lnTo>
                  <a:lnTo>
                    <a:pt x="429806" y="8521"/>
                  </a:lnTo>
                  <a:lnTo>
                    <a:pt x="417588" y="2514"/>
                  </a:lnTo>
                  <a:lnTo>
                    <a:pt x="401408" y="419"/>
                  </a:lnTo>
                  <a:lnTo>
                    <a:pt x="391668" y="1206"/>
                  </a:lnTo>
                  <a:lnTo>
                    <a:pt x="360514" y="34582"/>
                  </a:lnTo>
                  <a:lnTo>
                    <a:pt x="380136" y="36918"/>
                  </a:lnTo>
                  <a:lnTo>
                    <a:pt x="381088" y="30594"/>
                  </a:lnTo>
                  <a:lnTo>
                    <a:pt x="382054" y="27571"/>
                  </a:lnTo>
                  <a:lnTo>
                    <a:pt x="384390" y="24282"/>
                  </a:lnTo>
                  <a:lnTo>
                    <a:pt x="387819" y="18935"/>
                  </a:lnTo>
                  <a:lnTo>
                    <a:pt x="393852" y="16192"/>
                  </a:lnTo>
                  <a:lnTo>
                    <a:pt x="413473" y="16192"/>
                  </a:lnTo>
                  <a:lnTo>
                    <a:pt x="420738" y="21958"/>
                  </a:lnTo>
                  <a:lnTo>
                    <a:pt x="420738" y="31280"/>
                  </a:lnTo>
                  <a:lnTo>
                    <a:pt x="419938" y="36169"/>
                  </a:lnTo>
                  <a:lnTo>
                    <a:pt x="417245" y="40741"/>
                  </a:lnTo>
                  <a:lnTo>
                    <a:pt x="412178" y="45631"/>
                  </a:lnTo>
                  <a:lnTo>
                    <a:pt x="404279" y="51447"/>
                  </a:lnTo>
                  <a:lnTo>
                    <a:pt x="389610" y="61607"/>
                  </a:lnTo>
                  <a:lnTo>
                    <a:pt x="385279" y="64960"/>
                  </a:lnTo>
                  <a:lnTo>
                    <a:pt x="361061" y="99885"/>
                  </a:lnTo>
                  <a:lnTo>
                    <a:pt x="359270" y="112509"/>
                  </a:lnTo>
                  <a:lnTo>
                    <a:pt x="366280" y="111823"/>
                  </a:lnTo>
                  <a:lnTo>
                    <a:pt x="376974" y="111823"/>
                  </a:lnTo>
                  <a:lnTo>
                    <a:pt x="429793" y="111823"/>
                  </a:lnTo>
                  <a:lnTo>
                    <a:pt x="441744" y="112636"/>
                  </a:lnTo>
                  <a:lnTo>
                    <a:pt x="441744" y="94538"/>
                  </a:lnTo>
                  <a:close/>
                </a:path>
                <a:path w="660400" h="113665">
                  <a:moveTo>
                    <a:pt x="500595" y="48361"/>
                  </a:moveTo>
                  <a:lnTo>
                    <a:pt x="496608" y="48907"/>
                  </a:lnTo>
                  <a:lnTo>
                    <a:pt x="493179" y="49174"/>
                  </a:lnTo>
                  <a:lnTo>
                    <a:pt x="460794" y="49174"/>
                  </a:lnTo>
                  <a:lnTo>
                    <a:pt x="457365" y="48907"/>
                  </a:lnTo>
                  <a:lnTo>
                    <a:pt x="453390" y="48361"/>
                  </a:lnTo>
                  <a:lnTo>
                    <a:pt x="453390" y="66611"/>
                  </a:lnTo>
                  <a:lnTo>
                    <a:pt x="457911" y="65925"/>
                  </a:lnTo>
                  <a:lnTo>
                    <a:pt x="460946" y="65786"/>
                  </a:lnTo>
                  <a:lnTo>
                    <a:pt x="493179" y="65786"/>
                  </a:lnTo>
                  <a:lnTo>
                    <a:pt x="496062" y="65925"/>
                  </a:lnTo>
                  <a:lnTo>
                    <a:pt x="500595" y="66611"/>
                  </a:lnTo>
                  <a:lnTo>
                    <a:pt x="500595" y="48361"/>
                  </a:lnTo>
                  <a:close/>
                </a:path>
                <a:path w="660400" h="113665">
                  <a:moveTo>
                    <a:pt x="598093" y="53225"/>
                  </a:moveTo>
                  <a:lnTo>
                    <a:pt x="588327" y="15735"/>
                  </a:lnTo>
                  <a:lnTo>
                    <a:pt x="587679" y="15100"/>
                  </a:lnTo>
                  <a:lnTo>
                    <a:pt x="579742" y="7226"/>
                  </a:lnTo>
                  <a:lnTo>
                    <a:pt x="578675" y="6705"/>
                  </a:lnTo>
                  <a:lnTo>
                    <a:pt x="578675" y="37185"/>
                  </a:lnTo>
                  <a:lnTo>
                    <a:pt x="576884" y="46062"/>
                  </a:lnTo>
                  <a:lnTo>
                    <a:pt x="571792" y="53225"/>
                  </a:lnTo>
                  <a:lnTo>
                    <a:pt x="564438" y="57848"/>
                  </a:lnTo>
                  <a:lnTo>
                    <a:pt x="555078" y="59550"/>
                  </a:lnTo>
                  <a:lnTo>
                    <a:pt x="546061" y="57988"/>
                  </a:lnTo>
                  <a:lnTo>
                    <a:pt x="539178" y="53555"/>
                  </a:lnTo>
                  <a:lnTo>
                    <a:pt x="534797" y="46634"/>
                  </a:lnTo>
                  <a:lnTo>
                    <a:pt x="533387" y="38277"/>
                  </a:lnTo>
                  <a:lnTo>
                    <a:pt x="533336" y="37185"/>
                  </a:lnTo>
                  <a:lnTo>
                    <a:pt x="534911" y="28511"/>
                  </a:lnTo>
                  <a:lnTo>
                    <a:pt x="539508" y="21399"/>
                  </a:lnTo>
                  <a:lnTo>
                    <a:pt x="546582" y="16764"/>
                  </a:lnTo>
                  <a:lnTo>
                    <a:pt x="555637" y="15100"/>
                  </a:lnTo>
                  <a:lnTo>
                    <a:pt x="565010" y="16764"/>
                  </a:lnTo>
                  <a:lnTo>
                    <a:pt x="569353" y="19481"/>
                  </a:lnTo>
                  <a:lnTo>
                    <a:pt x="572325" y="21399"/>
                  </a:lnTo>
                  <a:lnTo>
                    <a:pt x="576986" y="28295"/>
                  </a:lnTo>
                  <a:lnTo>
                    <a:pt x="578675" y="37185"/>
                  </a:lnTo>
                  <a:lnTo>
                    <a:pt x="578675" y="6705"/>
                  </a:lnTo>
                  <a:lnTo>
                    <a:pt x="568947" y="1866"/>
                  </a:lnTo>
                  <a:lnTo>
                    <a:pt x="556450" y="0"/>
                  </a:lnTo>
                  <a:lnTo>
                    <a:pt x="546989" y="0"/>
                  </a:lnTo>
                  <a:lnTo>
                    <a:pt x="516153" y="28295"/>
                  </a:lnTo>
                  <a:lnTo>
                    <a:pt x="515137" y="37185"/>
                  </a:lnTo>
                  <a:lnTo>
                    <a:pt x="515010" y="38277"/>
                  </a:lnTo>
                  <a:lnTo>
                    <a:pt x="517639" y="53225"/>
                  </a:lnTo>
                  <a:lnTo>
                    <a:pt x="525145" y="64604"/>
                  </a:lnTo>
                  <a:lnTo>
                    <a:pt x="536905" y="71831"/>
                  </a:lnTo>
                  <a:lnTo>
                    <a:pt x="552335" y="74371"/>
                  </a:lnTo>
                  <a:lnTo>
                    <a:pt x="561390" y="74371"/>
                  </a:lnTo>
                  <a:lnTo>
                    <a:pt x="581837" y="60223"/>
                  </a:lnTo>
                  <a:lnTo>
                    <a:pt x="580923" y="70370"/>
                  </a:lnTo>
                  <a:lnTo>
                    <a:pt x="562216" y="98513"/>
                  </a:lnTo>
                  <a:lnTo>
                    <a:pt x="548627" y="98513"/>
                  </a:lnTo>
                  <a:lnTo>
                    <a:pt x="543636" y="96723"/>
                  </a:lnTo>
                  <a:lnTo>
                    <a:pt x="543407" y="96723"/>
                  </a:lnTo>
                  <a:lnTo>
                    <a:pt x="538200" y="91097"/>
                  </a:lnTo>
                  <a:lnTo>
                    <a:pt x="537235" y="89306"/>
                  </a:lnTo>
                  <a:lnTo>
                    <a:pt x="535584" y="85344"/>
                  </a:lnTo>
                  <a:lnTo>
                    <a:pt x="516661" y="90284"/>
                  </a:lnTo>
                  <a:lnTo>
                    <a:pt x="554393" y="113474"/>
                  </a:lnTo>
                  <a:lnTo>
                    <a:pt x="563435" y="112864"/>
                  </a:lnTo>
                  <a:lnTo>
                    <a:pt x="571169" y="110985"/>
                  </a:lnTo>
                  <a:lnTo>
                    <a:pt x="577811" y="107734"/>
                  </a:lnTo>
                  <a:lnTo>
                    <a:pt x="583615" y="103047"/>
                  </a:lnTo>
                  <a:lnTo>
                    <a:pt x="586968" y="98513"/>
                  </a:lnTo>
                  <a:lnTo>
                    <a:pt x="589711" y="94805"/>
                  </a:lnTo>
                  <a:lnTo>
                    <a:pt x="594283" y="83705"/>
                  </a:lnTo>
                  <a:lnTo>
                    <a:pt x="597166" y="70370"/>
                  </a:lnTo>
                  <a:lnTo>
                    <a:pt x="597839" y="60223"/>
                  </a:lnTo>
                  <a:lnTo>
                    <a:pt x="597890" y="59550"/>
                  </a:lnTo>
                  <a:lnTo>
                    <a:pt x="598004" y="57848"/>
                  </a:lnTo>
                  <a:lnTo>
                    <a:pt x="598093" y="53225"/>
                  </a:lnTo>
                  <a:close/>
                </a:path>
                <a:path w="660400" h="113665">
                  <a:moveTo>
                    <a:pt x="660260" y="1930"/>
                  </a:moveTo>
                  <a:lnTo>
                    <a:pt x="653262" y="2603"/>
                  </a:lnTo>
                  <a:lnTo>
                    <a:pt x="624179" y="2476"/>
                  </a:lnTo>
                  <a:lnTo>
                    <a:pt x="619925" y="1790"/>
                  </a:lnTo>
                  <a:lnTo>
                    <a:pt x="619925" y="19215"/>
                  </a:lnTo>
                  <a:lnTo>
                    <a:pt x="628980" y="18389"/>
                  </a:lnTo>
                  <a:lnTo>
                    <a:pt x="640638" y="18389"/>
                  </a:lnTo>
                  <a:lnTo>
                    <a:pt x="640638" y="101117"/>
                  </a:lnTo>
                  <a:lnTo>
                    <a:pt x="640359" y="106464"/>
                  </a:lnTo>
                  <a:lnTo>
                    <a:pt x="639546" y="111823"/>
                  </a:lnTo>
                  <a:lnTo>
                    <a:pt x="660260" y="111823"/>
                  </a:lnTo>
                  <a:lnTo>
                    <a:pt x="659434" y="106197"/>
                  </a:lnTo>
                  <a:lnTo>
                    <a:pt x="659155" y="101257"/>
                  </a:lnTo>
                  <a:lnTo>
                    <a:pt x="659155" y="16319"/>
                  </a:lnTo>
                  <a:lnTo>
                    <a:pt x="659434" y="10007"/>
                  </a:lnTo>
                  <a:lnTo>
                    <a:pt x="660260" y="1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21991" y="10305795"/>
              <a:ext cx="184344" cy="11387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9843" y="10320964"/>
              <a:ext cx="400967" cy="9140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27840" y="10281765"/>
              <a:ext cx="562610" cy="170815"/>
            </a:xfrm>
            <a:custGeom>
              <a:avLst/>
              <a:gdLst/>
              <a:ahLst/>
              <a:cxnLst/>
              <a:rect l="l" t="t" r="r" b="b"/>
              <a:pathLst>
                <a:path w="562610" h="170815">
                  <a:moveTo>
                    <a:pt x="0" y="31419"/>
                  </a:moveTo>
                  <a:lnTo>
                    <a:pt x="2478" y="19223"/>
                  </a:lnTo>
                  <a:lnTo>
                    <a:pt x="9228" y="9232"/>
                  </a:lnTo>
                  <a:lnTo>
                    <a:pt x="19218" y="2480"/>
                  </a:lnTo>
                  <a:lnTo>
                    <a:pt x="31419" y="0"/>
                  </a:lnTo>
                  <a:lnTo>
                    <a:pt x="530631" y="0"/>
                  </a:lnTo>
                  <a:lnTo>
                    <a:pt x="542832" y="2480"/>
                  </a:lnTo>
                  <a:lnTo>
                    <a:pt x="552823" y="9232"/>
                  </a:lnTo>
                  <a:lnTo>
                    <a:pt x="559572" y="19223"/>
                  </a:lnTo>
                  <a:lnTo>
                    <a:pt x="562051" y="31419"/>
                  </a:lnTo>
                  <a:lnTo>
                    <a:pt x="562051" y="138874"/>
                  </a:lnTo>
                  <a:lnTo>
                    <a:pt x="559572" y="151070"/>
                  </a:lnTo>
                  <a:lnTo>
                    <a:pt x="552823" y="161061"/>
                  </a:lnTo>
                  <a:lnTo>
                    <a:pt x="542832" y="167813"/>
                  </a:lnTo>
                  <a:lnTo>
                    <a:pt x="530631" y="170294"/>
                  </a:lnTo>
                  <a:lnTo>
                    <a:pt x="31419" y="170294"/>
                  </a:lnTo>
                  <a:lnTo>
                    <a:pt x="19218" y="167813"/>
                  </a:lnTo>
                  <a:lnTo>
                    <a:pt x="9228" y="161061"/>
                  </a:lnTo>
                  <a:lnTo>
                    <a:pt x="2478" y="151070"/>
                  </a:lnTo>
                  <a:lnTo>
                    <a:pt x="0" y="138874"/>
                  </a:lnTo>
                  <a:lnTo>
                    <a:pt x="0" y="31419"/>
                  </a:lnTo>
                  <a:close/>
                </a:path>
              </a:pathLst>
            </a:custGeom>
            <a:ln w="830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42084" y="263798"/>
              <a:ext cx="1876323" cy="37068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02516" y="8319230"/>
              <a:ext cx="6602830" cy="94208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8762" y="2797807"/>
              <a:ext cx="6287298" cy="92337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18062" y="191904"/>
              <a:ext cx="465455" cy="335280"/>
            </a:xfrm>
            <a:custGeom>
              <a:avLst/>
              <a:gdLst/>
              <a:ahLst/>
              <a:cxnLst/>
              <a:rect l="l" t="t" r="r" b="b"/>
              <a:pathLst>
                <a:path w="465455" h="335280">
                  <a:moveTo>
                    <a:pt x="232114" y="231401"/>
                  </a:moveTo>
                  <a:lnTo>
                    <a:pt x="128823" y="231401"/>
                  </a:lnTo>
                  <a:lnTo>
                    <a:pt x="135502" y="232186"/>
                  </a:lnTo>
                  <a:lnTo>
                    <a:pt x="138326" y="233340"/>
                  </a:lnTo>
                  <a:lnTo>
                    <a:pt x="154806" y="257289"/>
                  </a:lnTo>
                  <a:lnTo>
                    <a:pt x="160944" y="287547"/>
                  </a:lnTo>
                  <a:lnTo>
                    <a:pt x="177620" y="312261"/>
                  </a:lnTo>
                  <a:lnTo>
                    <a:pt x="202351" y="328926"/>
                  </a:lnTo>
                  <a:lnTo>
                    <a:pt x="232644" y="335038"/>
                  </a:lnTo>
                  <a:lnTo>
                    <a:pt x="262912" y="328926"/>
                  </a:lnTo>
                  <a:lnTo>
                    <a:pt x="287635" y="312261"/>
                  </a:lnTo>
                  <a:lnTo>
                    <a:pt x="304310" y="287547"/>
                  </a:lnTo>
                  <a:lnTo>
                    <a:pt x="305198" y="283159"/>
                  </a:lnTo>
                  <a:lnTo>
                    <a:pt x="232593" y="283159"/>
                  </a:lnTo>
                  <a:lnTo>
                    <a:pt x="222510" y="281123"/>
                  </a:lnTo>
                  <a:lnTo>
                    <a:pt x="214271" y="275569"/>
                  </a:lnTo>
                  <a:lnTo>
                    <a:pt x="208712" y="267326"/>
                  </a:lnTo>
                  <a:lnTo>
                    <a:pt x="206686" y="257289"/>
                  </a:lnTo>
                  <a:lnTo>
                    <a:pt x="208712" y="247132"/>
                  </a:lnTo>
                  <a:lnTo>
                    <a:pt x="214271" y="238893"/>
                  </a:lnTo>
                  <a:lnTo>
                    <a:pt x="222510" y="233340"/>
                  </a:lnTo>
                  <a:lnTo>
                    <a:pt x="232114" y="231401"/>
                  </a:lnTo>
                  <a:close/>
                </a:path>
                <a:path w="465455" h="335280">
                  <a:moveTo>
                    <a:pt x="336359" y="231401"/>
                  </a:moveTo>
                  <a:lnTo>
                    <a:pt x="233074" y="231401"/>
                  </a:lnTo>
                  <a:lnTo>
                    <a:pt x="242704" y="233340"/>
                  </a:lnTo>
                  <a:lnTo>
                    <a:pt x="250955" y="238893"/>
                  </a:lnTo>
                  <a:lnTo>
                    <a:pt x="256514" y="247132"/>
                  </a:lnTo>
                  <a:lnTo>
                    <a:pt x="258539" y="257289"/>
                  </a:lnTo>
                  <a:lnTo>
                    <a:pt x="256514" y="267326"/>
                  </a:lnTo>
                  <a:lnTo>
                    <a:pt x="250955" y="275569"/>
                  </a:lnTo>
                  <a:lnTo>
                    <a:pt x="242704" y="281123"/>
                  </a:lnTo>
                  <a:lnTo>
                    <a:pt x="232593" y="283159"/>
                  </a:lnTo>
                  <a:lnTo>
                    <a:pt x="305198" y="283159"/>
                  </a:lnTo>
                  <a:lnTo>
                    <a:pt x="310432" y="257289"/>
                  </a:lnTo>
                  <a:lnTo>
                    <a:pt x="311294" y="250673"/>
                  </a:lnTo>
                  <a:lnTo>
                    <a:pt x="313758" y="244498"/>
                  </a:lnTo>
                  <a:lnTo>
                    <a:pt x="317781" y="239103"/>
                  </a:lnTo>
                  <a:lnTo>
                    <a:pt x="323166" y="234924"/>
                  </a:lnTo>
                  <a:lnTo>
                    <a:pt x="326924" y="233340"/>
                  </a:lnTo>
                  <a:lnTo>
                    <a:pt x="329748" y="232186"/>
                  </a:lnTo>
                  <a:lnTo>
                    <a:pt x="336359" y="231401"/>
                  </a:lnTo>
                  <a:close/>
                </a:path>
                <a:path w="465455" h="335280">
                  <a:moveTo>
                    <a:pt x="86838" y="90294"/>
                  </a:moveTo>
                  <a:lnTo>
                    <a:pt x="56917" y="92375"/>
                  </a:lnTo>
                  <a:lnTo>
                    <a:pt x="57054" y="92375"/>
                  </a:lnTo>
                  <a:lnTo>
                    <a:pt x="30259" y="105459"/>
                  </a:lnTo>
                  <a:lnTo>
                    <a:pt x="9831" y="128625"/>
                  </a:lnTo>
                  <a:lnTo>
                    <a:pt x="0" y="157898"/>
                  </a:lnTo>
                  <a:lnTo>
                    <a:pt x="2077" y="187640"/>
                  </a:lnTo>
                  <a:lnTo>
                    <a:pt x="36572" y="233340"/>
                  </a:lnTo>
                  <a:lnTo>
                    <a:pt x="77829" y="245271"/>
                  </a:lnTo>
                  <a:lnTo>
                    <a:pt x="97518" y="242517"/>
                  </a:lnTo>
                  <a:lnTo>
                    <a:pt x="115814" y="234924"/>
                  </a:lnTo>
                  <a:lnTo>
                    <a:pt x="122242" y="232353"/>
                  </a:lnTo>
                  <a:lnTo>
                    <a:pt x="128823" y="231401"/>
                  </a:lnTo>
                  <a:lnTo>
                    <a:pt x="430865" y="231401"/>
                  </a:lnTo>
                  <a:lnTo>
                    <a:pt x="450094" y="214438"/>
                  </a:lnTo>
                  <a:lnTo>
                    <a:pt x="460391" y="193346"/>
                  </a:lnTo>
                  <a:lnTo>
                    <a:pt x="74316" y="193346"/>
                  </a:lnTo>
                  <a:lnTo>
                    <a:pt x="64242" y="189966"/>
                  </a:lnTo>
                  <a:lnTo>
                    <a:pt x="56521" y="183165"/>
                  </a:lnTo>
                  <a:lnTo>
                    <a:pt x="52259" y="174420"/>
                  </a:lnTo>
                  <a:lnTo>
                    <a:pt x="52158" y="174092"/>
                  </a:lnTo>
                  <a:lnTo>
                    <a:pt x="51476" y="164311"/>
                  </a:lnTo>
                  <a:lnTo>
                    <a:pt x="54743" y="154546"/>
                  </a:lnTo>
                  <a:lnTo>
                    <a:pt x="61563" y="146815"/>
                  </a:lnTo>
                  <a:lnTo>
                    <a:pt x="70503" y="142455"/>
                  </a:lnTo>
                  <a:lnTo>
                    <a:pt x="80424" y="141773"/>
                  </a:lnTo>
                  <a:lnTo>
                    <a:pt x="149978" y="141773"/>
                  </a:lnTo>
                  <a:lnTo>
                    <a:pt x="144854" y="129146"/>
                  </a:lnTo>
                  <a:lnTo>
                    <a:pt x="132679" y="112962"/>
                  </a:lnTo>
                  <a:lnTo>
                    <a:pt x="116109" y="100139"/>
                  </a:lnTo>
                  <a:lnTo>
                    <a:pt x="86838" y="90294"/>
                  </a:lnTo>
                  <a:close/>
                </a:path>
                <a:path w="465455" h="335280">
                  <a:moveTo>
                    <a:pt x="430865" y="231401"/>
                  </a:moveTo>
                  <a:lnTo>
                    <a:pt x="336506" y="231401"/>
                  </a:lnTo>
                  <a:lnTo>
                    <a:pt x="343041" y="232353"/>
                  </a:lnTo>
                  <a:lnTo>
                    <a:pt x="349154" y="234924"/>
                  </a:lnTo>
                  <a:lnTo>
                    <a:pt x="367661" y="242517"/>
                  </a:lnTo>
                  <a:lnTo>
                    <a:pt x="387445" y="245271"/>
                  </a:lnTo>
                  <a:lnTo>
                    <a:pt x="407543" y="242820"/>
                  </a:lnTo>
                  <a:lnTo>
                    <a:pt x="426805" y="234924"/>
                  </a:lnTo>
                  <a:lnTo>
                    <a:pt x="428667" y="233340"/>
                  </a:lnTo>
                  <a:lnTo>
                    <a:pt x="430865" y="231401"/>
                  </a:lnTo>
                  <a:close/>
                </a:path>
                <a:path w="465455" h="335280">
                  <a:moveTo>
                    <a:pt x="149978" y="141773"/>
                  </a:moveTo>
                  <a:lnTo>
                    <a:pt x="80424" y="141773"/>
                  </a:lnTo>
                  <a:lnTo>
                    <a:pt x="90260" y="145135"/>
                  </a:lnTo>
                  <a:lnTo>
                    <a:pt x="97900" y="151872"/>
                  </a:lnTo>
                  <a:lnTo>
                    <a:pt x="102150" y="160591"/>
                  </a:lnTo>
                  <a:lnTo>
                    <a:pt x="102253" y="160802"/>
                  </a:lnTo>
                  <a:lnTo>
                    <a:pt x="102940" y="170716"/>
                  </a:lnTo>
                  <a:lnTo>
                    <a:pt x="72513" y="193346"/>
                  </a:lnTo>
                  <a:lnTo>
                    <a:pt x="180989" y="193346"/>
                  </a:lnTo>
                  <a:lnTo>
                    <a:pt x="155028" y="167512"/>
                  </a:lnTo>
                  <a:lnTo>
                    <a:pt x="152365" y="147663"/>
                  </a:lnTo>
                  <a:lnTo>
                    <a:pt x="149978" y="141773"/>
                  </a:lnTo>
                  <a:close/>
                </a:path>
                <a:path w="465455" h="335280">
                  <a:moveTo>
                    <a:pt x="232644" y="0"/>
                  </a:moveTo>
                  <a:lnTo>
                    <a:pt x="202348" y="6108"/>
                  </a:lnTo>
                  <a:lnTo>
                    <a:pt x="177610" y="22771"/>
                  </a:lnTo>
                  <a:lnTo>
                    <a:pt x="160934" y="47491"/>
                  </a:lnTo>
                  <a:lnTo>
                    <a:pt x="154819" y="77774"/>
                  </a:lnTo>
                  <a:lnTo>
                    <a:pt x="157632" y="98537"/>
                  </a:lnTo>
                  <a:lnTo>
                    <a:pt x="165564" y="117167"/>
                  </a:lnTo>
                  <a:lnTo>
                    <a:pt x="177852" y="132924"/>
                  </a:lnTo>
                  <a:lnTo>
                    <a:pt x="193813" y="145135"/>
                  </a:lnTo>
                  <a:lnTo>
                    <a:pt x="198974" y="149171"/>
                  </a:lnTo>
                  <a:lnTo>
                    <a:pt x="203077" y="154400"/>
                  </a:lnTo>
                  <a:lnTo>
                    <a:pt x="205730" y="160591"/>
                  </a:lnTo>
                  <a:lnTo>
                    <a:pt x="206673" y="167512"/>
                  </a:lnTo>
                  <a:lnTo>
                    <a:pt x="205775" y="174092"/>
                  </a:lnTo>
                  <a:lnTo>
                    <a:pt x="205730" y="174420"/>
                  </a:lnTo>
                  <a:lnTo>
                    <a:pt x="180989" y="193346"/>
                  </a:lnTo>
                  <a:lnTo>
                    <a:pt x="284268" y="193346"/>
                  </a:lnTo>
                  <a:lnTo>
                    <a:pt x="277722" y="192410"/>
                  </a:lnTo>
                  <a:lnTo>
                    <a:pt x="271860" y="189966"/>
                  </a:lnTo>
                  <a:lnTo>
                    <a:pt x="271724" y="189966"/>
                  </a:lnTo>
                  <a:lnTo>
                    <a:pt x="266280" y="185824"/>
                  </a:lnTo>
                  <a:lnTo>
                    <a:pt x="262165" y="180601"/>
                  </a:lnTo>
                  <a:lnTo>
                    <a:pt x="259502" y="174420"/>
                  </a:lnTo>
                  <a:lnTo>
                    <a:pt x="258552" y="167512"/>
                  </a:lnTo>
                  <a:lnTo>
                    <a:pt x="259470" y="160802"/>
                  </a:lnTo>
                  <a:lnTo>
                    <a:pt x="259499" y="160591"/>
                  </a:lnTo>
                  <a:lnTo>
                    <a:pt x="262099" y="154546"/>
                  </a:lnTo>
                  <a:lnTo>
                    <a:pt x="262162" y="154400"/>
                  </a:lnTo>
                  <a:lnTo>
                    <a:pt x="266278" y="149171"/>
                  </a:lnTo>
                  <a:lnTo>
                    <a:pt x="271582" y="145135"/>
                  </a:lnTo>
                  <a:lnTo>
                    <a:pt x="287399" y="132924"/>
                  </a:lnTo>
                  <a:lnTo>
                    <a:pt x="299686" y="117167"/>
                  </a:lnTo>
                  <a:lnTo>
                    <a:pt x="305422" y="103695"/>
                  </a:lnTo>
                  <a:lnTo>
                    <a:pt x="232593" y="103695"/>
                  </a:lnTo>
                  <a:lnTo>
                    <a:pt x="222510" y="101658"/>
                  </a:lnTo>
                  <a:lnTo>
                    <a:pt x="214271" y="96102"/>
                  </a:lnTo>
                  <a:lnTo>
                    <a:pt x="208712" y="87863"/>
                  </a:lnTo>
                  <a:lnTo>
                    <a:pt x="206673" y="77774"/>
                  </a:lnTo>
                  <a:lnTo>
                    <a:pt x="208712" y="67686"/>
                  </a:lnTo>
                  <a:lnTo>
                    <a:pt x="214271" y="59447"/>
                  </a:lnTo>
                  <a:lnTo>
                    <a:pt x="222510" y="53891"/>
                  </a:lnTo>
                  <a:lnTo>
                    <a:pt x="232593" y="51854"/>
                  </a:lnTo>
                  <a:lnTo>
                    <a:pt x="305197" y="51854"/>
                  </a:lnTo>
                  <a:lnTo>
                    <a:pt x="304316" y="47491"/>
                  </a:lnTo>
                  <a:lnTo>
                    <a:pt x="287640" y="22771"/>
                  </a:lnTo>
                  <a:lnTo>
                    <a:pt x="262913" y="6108"/>
                  </a:lnTo>
                  <a:lnTo>
                    <a:pt x="232644" y="0"/>
                  </a:lnTo>
                  <a:close/>
                </a:path>
                <a:path w="465455" h="335280">
                  <a:moveTo>
                    <a:pt x="378434" y="90294"/>
                  </a:moveTo>
                  <a:lnTo>
                    <a:pt x="332574" y="112962"/>
                  </a:lnTo>
                  <a:lnTo>
                    <a:pt x="312901" y="147663"/>
                  </a:lnTo>
                  <a:lnTo>
                    <a:pt x="310327" y="167512"/>
                  </a:lnTo>
                  <a:lnTo>
                    <a:pt x="309376" y="174092"/>
                  </a:lnTo>
                  <a:lnTo>
                    <a:pt x="284244" y="193346"/>
                  </a:lnTo>
                  <a:lnTo>
                    <a:pt x="392741" y="193346"/>
                  </a:lnTo>
                  <a:lnTo>
                    <a:pt x="362304" y="170716"/>
                  </a:lnTo>
                  <a:lnTo>
                    <a:pt x="362992" y="160802"/>
                  </a:lnTo>
                  <a:lnTo>
                    <a:pt x="367351" y="151872"/>
                  </a:lnTo>
                  <a:lnTo>
                    <a:pt x="375003" y="145135"/>
                  </a:lnTo>
                  <a:lnTo>
                    <a:pt x="384833" y="141773"/>
                  </a:lnTo>
                  <a:lnTo>
                    <a:pt x="459818" y="141773"/>
                  </a:lnTo>
                  <a:lnTo>
                    <a:pt x="455390" y="128625"/>
                  </a:lnTo>
                  <a:lnTo>
                    <a:pt x="434968" y="105459"/>
                  </a:lnTo>
                  <a:lnTo>
                    <a:pt x="408177" y="92375"/>
                  </a:lnTo>
                  <a:lnTo>
                    <a:pt x="378434" y="90294"/>
                  </a:lnTo>
                  <a:close/>
                </a:path>
                <a:path w="465455" h="335280">
                  <a:moveTo>
                    <a:pt x="459818" y="141773"/>
                  </a:moveTo>
                  <a:lnTo>
                    <a:pt x="384833" y="141773"/>
                  </a:lnTo>
                  <a:lnTo>
                    <a:pt x="394752" y="142455"/>
                  </a:lnTo>
                  <a:lnTo>
                    <a:pt x="403687" y="146815"/>
                  </a:lnTo>
                  <a:lnTo>
                    <a:pt x="410495" y="154546"/>
                  </a:lnTo>
                  <a:lnTo>
                    <a:pt x="413785" y="164311"/>
                  </a:lnTo>
                  <a:lnTo>
                    <a:pt x="413105" y="174092"/>
                  </a:lnTo>
                  <a:lnTo>
                    <a:pt x="413004" y="174420"/>
                  </a:lnTo>
                  <a:lnTo>
                    <a:pt x="408734" y="183165"/>
                  </a:lnTo>
                  <a:lnTo>
                    <a:pt x="401008" y="189966"/>
                  </a:lnTo>
                  <a:lnTo>
                    <a:pt x="390938" y="193346"/>
                  </a:lnTo>
                  <a:lnTo>
                    <a:pt x="460391" y="193346"/>
                  </a:lnTo>
                  <a:lnTo>
                    <a:pt x="463176" y="187640"/>
                  </a:lnTo>
                  <a:lnTo>
                    <a:pt x="465250" y="157898"/>
                  </a:lnTo>
                  <a:lnTo>
                    <a:pt x="459818" y="141773"/>
                  </a:lnTo>
                  <a:close/>
                </a:path>
                <a:path w="465455" h="335280">
                  <a:moveTo>
                    <a:pt x="305197" y="51854"/>
                  </a:moveTo>
                  <a:lnTo>
                    <a:pt x="232593" y="51854"/>
                  </a:lnTo>
                  <a:lnTo>
                    <a:pt x="242704" y="53891"/>
                  </a:lnTo>
                  <a:lnTo>
                    <a:pt x="250955" y="59447"/>
                  </a:lnTo>
                  <a:lnTo>
                    <a:pt x="256514" y="67686"/>
                  </a:lnTo>
                  <a:lnTo>
                    <a:pt x="258552" y="77774"/>
                  </a:lnTo>
                  <a:lnTo>
                    <a:pt x="256514" y="87863"/>
                  </a:lnTo>
                  <a:lnTo>
                    <a:pt x="250955" y="96102"/>
                  </a:lnTo>
                  <a:lnTo>
                    <a:pt x="242704" y="101658"/>
                  </a:lnTo>
                  <a:lnTo>
                    <a:pt x="232593" y="103695"/>
                  </a:lnTo>
                  <a:lnTo>
                    <a:pt x="305422" y="103695"/>
                  </a:lnTo>
                  <a:lnTo>
                    <a:pt x="307618" y="98537"/>
                  </a:lnTo>
                  <a:lnTo>
                    <a:pt x="310432" y="77774"/>
                  </a:lnTo>
                  <a:lnTo>
                    <a:pt x="305197" y="51854"/>
                  </a:lnTo>
                  <a:close/>
                </a:path>
              </a:pathLst>
            </a:custGeom>
            <a:solidFill>
              <a:srgbClr val="174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51159" y="272916"/>
              <a:ext cx="509564" cy="16845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49774" y="316979"/>
              <a:ext cx="2637624" cy="10265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35657" y="6306804"/>
              <a:ext cx="2231169" cy="53657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85317" y="8116277"/>
              <a:ext cx="106045" cy="120014"/>
            </a:xfrm>
            <a:custGeom>
              <a:avLst/>
              <a:gdLst/>
              <a:ahLst/>
              <a:cxnLst/>
              <a:rect l="l" t="t" r="r" b="b"/>
              <a:pathLst>
                <a:path w="106045" h="120015">
                  <a:moveTo>
                    <a:pt x="60528" y="87833"/>
                  </a:moveTo>
                  <a:lnTo>
                    <a:pt x="44792" y="87833"/>
                  </a:lnTo>
                  <a:lnTo>
                    <a:pt x="44792" y="119557"/>
                  </a:lnTo>
                  <a:lnTo>
                    <a:pt x="60528" y="119557"/>
                  </a:lnTo>
                  <a:lnTo>
                    <a:pt x="60528" y="87833"/>
                  </a:lnTo>
                  <a:close/>
                </a:path>
                <a:path w="106045" h="120015">
                  <a:moveTo>
                    <a:pt x="105600" y="87833"/>
                  </a:moveTo>
                  <a:lnTo>
                    <a:pt x="89865" y="87833"/>
                  </a:lnTo>
                  <a:lnTo>
                    <a:pt x="89865" y="93548"/>
                  </a:lnTo>
                  <a:lnTo>
                    <a:pt x="105600" y="93548"/>
                  </a:lnTo>
                  <a:lnTo>
                    <a:pt x="105600" y="87833"/>
                  </a:lnTo>
                  <a:close/>
                </a:path>
                <a:path w="106045" h="120015">
                  <a:moveTo>
                    <a:pt x="105600" y="15405"/>
                  </a:moveTo>
                  <a:lnTo>
                    <a:pt x="89865" y="15405"/>
                  </a:lnTo>
                  <a:lnTo>
                    <a:pt x="89865" y="30645"/>
                  </a:lnTo>
                  <a:lnTo>
                    <a:pt x="89865" y="44615"/>
                  </a:lnTo>
                  <a:lnTo>
                    <a:pt x="60528" y="44615"/>
                  </a:lnTo>
                  <a:lnTo>
                    <a:pt x="60528" y="30645"/>
                  </a:lnTo>
                  <a:lnTo>
                    <a:pt x="89865" y="30645"/>
                  </a:lnTo>
                  <a:lnTo>
                    <a:pt x="89865" y="15405"/>
                  </a:lnTo>
                  <a:lnTo>
                    <a:pt x="60528" y="15405"/>
                  </a:lnTo>
                  <a:lnTo>
                    <a:pt x="60528" y="0"/>
                  </a:lnTo>
                  <a:lnTo>
                    <a:pt x="44792" y="0"/>
                  </a:lnTo>
                  <a:lnTo>
                    <a:pt x="44792" y="15405"/>
                  </a:lnTo>
                  <a:lnTo>
                    <a:pt x="44792" y="30645"/>
                  </a:lnTo>
                  <a:lnTo>
                    <a:pt x="44792" y="44615"/>
                  </a:lnTo>
                  <a:lnTo>
                    <a:pt x="15468" y="44615"/>
                  </a:lnTo>
                  <a:lnTo>
                    <a:pt x="15468" y="30645"/>
                  </a:lnTo>
                  <a:lnTo>
                    <a:pt x="44792" y="30645"/>
                  </a:lnTo>
                  <a:lnTo>
                    <a:pt x="44792" y="15405"/>
                  </a:lnTo>
                  <a:lnTo>
                    <a:pt x="0" y="15405"/>
                  </a:lnTo>
                  <a:lnTo>
                    <a:pt x="0" y="30645"/>
                  </a:lnTo>
                  <a:lnTo>
                    <a:pt x="0" y="44615"/>
                  </a:lnTo>
                  <a:lnTo>
                    <a:pt x="0" y="58585"/>
                  </a:lnTo>
                  <a:lnTo>
                    <a:pt x="0" y="73825"/>
                  </a:lnTo>
                  <a:lnTo>
                    <a:pt x="0" y="87795"/>
                  </a:lnTo>
                  <a:lnTo>
                    <a:pt x="0" y="94145"/>
                  </a:lnTo>
                  <a:lnTo>
                    <a:pt x="15468" y="94145"/>
                  </a:lnTo>
                  <a:lnTo>
                    <a:pt x="15468" y="87795"/>
                  </a:lnTo>
                  <a:lnTo>
                    <a:pt x="105600" y="87795"/>
                  </a:lnTo>
                  <a:lnTo>
                    <a:pt x="105600" y="73825"/>
                  </a:lnTo>
                  <a:lnTo>
                    <a:pt x="15468" y="73825"/>
                  </a:lnTo>
                  <a:lnTo>
                    <a:pt x="15468" y="58585"/>
                  </a:lnTo>
                  <a:lnTo>
                    <a:pt x="44792" y="58585"/>
                  </a:lnTo>
                  <a:lnTo>
                    <a:pt x="44792" y="73367"/>
                  </a:lnTo>
                  <a:lnTo>
                    <a:pt x="60528" y="73367"/>
                  </a:lnTo>
                  <a:lnTo>
                    <a:pt x="60528" y="58585"/>
                  </a:lnTo>
                  <a:lnTo>
                    <a:pt x="89865" y="58585"/>
                  </a:lnTo>
                  <a:lnTo>
                    <a:pt x="89865" y="73367"/>
                  </a:lnTo>
                  <a:lnTo>
                    <a:pt x="105600" y="73367"/>
                  </a:lnTo>
                  <a:lnTo>
                    <a:pt x="105600" y="30454"/>
                  </a:lnTo>
                  <a:lnTo>
                    <a:pt x="105600" y="15405"/>
                  </a:lnTo>
                  <a:close/>
                </a:path>
              </a:pathLst>
            </a:custGeom>
            <a:solidFill>
              <a:srgbClr val="2C2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61005" y="8128845"/>
              <a:ext cx="101549" cy="10090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15517" y="8116278"/>
              <a:ext cx="120586" cy="11955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094105" y="8129142"/>
              <a:ext cx="240029" cy="95250"/>
            </a:xfrm>
            <a:custGeom>
              <a:avLst/>
              <a:gdLst/>
              <a:ahLst/>
              <a:cxnLst/>
              <a:rect l="l" t="t" r="r" b="b"/>
              <a:pathLst>
                <a:path w="240030" h="95250">
                  <a:moveTo>
                    <a:pt x="96977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78740"/>
                  </a:lnTo>
                  <a:lnTo>
                    <a:pt x="0" y="95250"/>
                  </a:lnTo>
                  <a:lnTo>
                    <a:pt x="96977" y="95250"/>
                  </a:lnTo>
                  <a:lnTo>
                    <a:pt x="96977" y="78905"/>
                  </a:lnTo>
                  <a:lnTo>
                    <a:pt x="96977" y="78740"/>
                  </a:lnTo>
                  <a:lnTo>
                    <a:pt x="96977" y="16586"/>
                  </a:lnTo>
                  <a:lnTo>
                    <a:pt x="78943" y="16586"/>
                  </a:lnTo>
                  <a:lnTo>
                    <a:pt x="78943" y="78740"/>
                  </a:lnTo>
                  <a:lnTo>
                    <a:pt x="17513" y="78740"/>
                  </a:lnTo>
                  <a:lnTo>
                    <a:pt x="17513" y="16510"/>
                  </a:lnTo>
                  <a:lnTo>
                    <a:pt x="96977" y="16510"/>
                  </a:lnTo>
                  <a:lnTo>
                    <a:pt x="96977" y="0"/>
                  </a:lnTo>
                  <a:close/>
                </a:path>
                <a:path w="240030" h="95250">
                  <a:moveTo>
                    <a:pt x="239991" y="37909"/>
                  </a:moveTo>
                  <a:lnTo>
                    <a:pt x="127533" y="37909"/>
                  </a:lnTo>
                  <a:lnTo>
                    <a:pt x="127533" y="55930"/>
                  </a:lnTo>
                  <a:lnTo>
                    <a:pt x="239991" y="55930"/>
                  </a:lnTo>
                  <a:lnTo>
                    <a:pt x="239991" y="37909"/>
                  </a:lnTo>
                  <a:close/>
                </a:path>
              </a:pathLst>
            </a:custGeom>
            <a:solidFill>
              <a:srgbClr val="2C2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7353" y="8118217"/>
              <a:ext cx="105219" cy="11573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22470" y="947015"/>
              <a:ext cx="5251828" cy="173875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171138" y="9501010"/>
              <a:ext cx="614864" cy="61487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53733" y="5912450"/>
              <a:ext cx="1266065" cy="108295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658585" y="1072639"/>
              <a:ext cx="1272527" cy="15947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2025-05-21T08:39:49Z</dcterms:created>
  <dcterms:modified xsi:type="dcterms:W3CDTF">2025-05-21T08:39:53Z</dcterms:modified>
</cp:coreProperties>
</file>