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9" r:id="rId3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94" d="100"/>
          <a:sy n="94" d="100"/>
        </p:scale>
        <p:origin x="113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2024/3/28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テキスト ボックス 1"/>
          <p:cNvSpPr txBox="1">
            <a:spLocks noChangeArrowheads="1"/>
          </p:cNvSpPr>
          <p:nvPr/>
        </p:nvSpPr>
        <p:spPr bwMode="auto">
          <a:xfrm>
            <a:off x="1259632" y="76562"/>
            <a:ext cx="6408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+mj-ea"/>
                <a:ea typeface="+mj-ea"/>
              </a:rPr>
              <a:t>（仮称）大阪府子ども計画策定スケジュール（案）について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3989"/>
              </p:ext>
            </p:extLst>
          </p:nvPr>
        </p:nvGraphicFramePr>
        <p:xfrm>
          <a:off x="175592" y="582305"/>
          <a:ext cx="8789021" cy="614877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98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5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1893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  <a:br>
                        <a:rPr kumimoji="1" lang="en-US" altLang="ja-JP" sz="14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</a:b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（子ども施策審議会）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（計画策定部会）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その他</a:t>
                      </a:r>
                      <a:endParaRPr kumimoji="1" lang="en-US" altLang="ja-JP" sz="1400" baseline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089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.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①審議会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・子ども家庭施策審議体制の充実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・（仮称）子ども計画の基本目標等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・ニーズ調査　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①部会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・（仮称）子ども計画の方向性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（素案たたき台）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・市町村ニーズ調査（ひな形）　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②部会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・（仮称）子ども計画の方向性等（素案）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・府ニーズ調査票（案）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（国）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骨太の方針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[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閣議決定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]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量の見込み算出のための「作業の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手引き」（初版）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（市町村）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ニーズ調査の着手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（国）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こども大綱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[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閣議決定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91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.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②審議会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・（仮称）子ども計画の方向性等（素案）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・府ニーズ調査票（案）　等</a:t>
                      </a: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③審議会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・（仮称）子ども計画骨子（中間まとめ案）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スケジュール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③部会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・（仮称）子ども計画骨子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（中間まとめ案）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スケジュール　等</a:t>
                      </a: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864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.</a:t>
                      </a:r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①審議会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・ニーズ調査結果概要（府・市）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・（仮称）子ども計画骨子（案）　等</a:t>
                      </a: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②審議会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・（仮称）子ども計画概要（案）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・（仮称）子ども計画（案）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①部会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・ニーズ調査結果概要（府・市）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・（仮称）子ども計画骨子（案）　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②部会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・（仮称）子ども計画概要（素案）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・（仮称）子ども計画（素案）　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③部会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・（仮称）子ども計画概要（案）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・（仮称）子ども計画（案）　等</a:t>
                      </a: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（市町村）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「量の見込み」を府に報告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「確保方策」を府に報告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7692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.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③審議会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・パブコメ意見整理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・（仮称）子ども計画（最終案）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④部会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・パブコメ意見整理</a:t>
                      </a: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・（仮称）子ども計画（最終案）　等</a:t>
                      </a: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（市町村）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事業計画を策定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187450" y="5265836"/>
            <a:ext cx="4926013" cy="1793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216025" y="6381328"/>
            <a:ext cx="4897438" cy="1931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（仮称）大阪府子ども計画の策定</a:t>
            </a:r>
          </a:p>
        </p:txBody>
      </p:sp>
      <p:sp>
        <p:nvSpPr>
          <p:cNvPr id="8203" name="スライド番号プレースホルダー 4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51986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97C5AE-FEE0-4865-B897-647C1C9105B5}" type="slidenum">
              <a:rPr lang="ja-JP" altLang="en-US" sz="16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ja-JP" altLang="en-US" sz="1600">
              <a:solidFill>
                <a:srgbClr val="898989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E9C4342-4FD3-4C0B-8BBD-B5A29CA4CACD}"/>
              </a:ext>
            </a:extLst>
          </p:cNvPr>
          <p:cNvSpPr/>
          <p:nvPr/>
        </p:nvSpPr>
        <p:spPr>
          <a:xfrm>
            <a:off x="7959725" y="84138"/>
            <a:ext cx="1081088" cy="431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画面に合わせる (4:3)</PresentationFormat>
  <Paragraphs>105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2024-03-28T01:57:07Z</dcterms:created>
  <dcterms:modified xsi:type="dcterms:W3CDTF">2024-03-28T01:57:10Z</dcterms:modified>
</cp:coreProperties>
</file>