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4D635A-54A2-43D7-BD6D-A1BA930CC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578DD26-0550-4FEC-A797-0424AA232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458819-2467-4466-9BD3-4C5798D18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509937-D1EB-486A-8192-EB1B005F0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AC1157-D952-4836-A13B-EC518F42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684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1EA366-89DC-44D3-9F76-F7CB79E0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8826E-B5F8-4FB2-A045-06931B072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1DBF56-7909-48FB-B779-55D5EA4EA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D415D5-FFE7-4057-A8A6-82228A34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F400D7-1DA6-46A1-A1B2-23BBC758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65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654809-FC10-45CF-8C43-B68C0A549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539B68-2BEE-4010-8362-C2424A94F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A2CA1A-06A9-45C4-B4D5-825E4F1AC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F2C907-9E6F-40F8-9058-54A84068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555691-15A7-413B-A852-061E20DFD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97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9AA032-6C0F-44C0-BF46-9424E5D6C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FCE01A-AD02-4815-9969-AC01B058B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3C0583-60BC-4758-84C0-027A94A18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1A4846-4473-4A13-A6A4-C44413158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7962C5-CD09-4E36-967A-5B9B8347B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28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0C6A5-A4F2-492E-8AF5-BD9061967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67B839-DAC7-46AA-8761-6496C9AA7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9F82E7-9AA3-4ED6-82D6-98A2CD90E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9AA800-F39D-4506-8541-8CAE5AD20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5E9B8E-4987-4846-B913-AF761CCF4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8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DD85D1-23A3-42D6-AE17-DDAD1A336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D5A7CC-E4C2-48C9-A6FB-A2F06F056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A7A568-A950-41C3-B691-4685066B9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F7D4C8-8CC9-4643-89AC-5567CE4F9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1833E8-0F39-4E5F-A3F9-961B6A7B3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4205D5-9E77-46A8-985A-7E903F5F0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19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01EF3A-8D57-47DF-B366-1FBF7FF42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D22B7B-5234-4B35-A47E-D2364E74C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FB7EC8-F6EE-463D-879D-631D3F79C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9A85333-9B63-4BF0-BD95-0FBF6CDF4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1D0F4D6-10FE-4139-A081-728862837B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DF9F29-4825-4DFB-BA31-C53B8FA70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ED1F9D5-C78C-4331-AC4C-D31F94246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EE295F-A89E-4738-85C5-F583F279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76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B6C81-20E5-4760-988D-2C6C84AE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C20FF7-DCA9-467F-9743-88CC2DAB1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81B8A3F-35ED-4564-A5A3-63C1B5A25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3D3495-6013-415B-A841-B42694D32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87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45850B-514C-4551-A2BC-EC88CB623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8FF704A-F207-458C-859C-4582997C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4B80C6-69E5-4943-8406-C56F07855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84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9349D4-D31E-4A12-8757-E6992D6F3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9D517F-F60F-4592-9CB4-877D313E9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BC65CF-64A3-4EAA-8C9F-714612C49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D82EFB-A2A0-4357-A53A-7CFE100A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B93886-7B1A-43CD-938C-5645E18B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748AEF-A7E6-485D-BABE-5E1A0ED84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89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9E253C-C412-483F-9E36-BCE908083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378C527-58B8-45DF-8206-F68CEF7C7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0824FD7-D2DD-4CBD-9286-F5BADF0F6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0F33C6-5BA4-4ED4-858E-F606A85B7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382718-CB47-4CD3-809F-AE8574167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2A6546-A837-446F-940D-AA32D4F58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58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F3AFC22-D89E-4D6A-A152-A857047F7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7630C3-8EA4-4A8D-81C0-D1D322C55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DD34E4-9A4C-45EC-A2C9-69F0DFE20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43EE9-49E3-47F1-B6E5-27632950F6E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F1A4B2-5E1D-4F90-AE2B-5F74DE7C3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D01448-BEAD-4985-BDAD-E51F01350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AA386-9065-406B-8D3B-7807F81A4C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65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5B6EB60-606C-4CA2-BD55-F71CA8044DB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11" y="1217204"/>
            <a:ext cx="2152650" cy="3525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E0BA4B5-5365-42EA-902E-BB3787D014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2412" y="1217204"/>
            <a:ext cx="2115495" cy="3584759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105193B-B498-4ADA-81CB-375065E167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9950" y="1147100"/>
            <a:ext cx="2246281" cy="395964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C7BB2F6-2DF6-4336-8DD4-07B94CE77D3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252" y="1147100"/>
            <a:ext cx="2395220" cy="395964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609595-A2EF-4D4B-B01A-4905C229FC2B}"/>
              </a:ext>
            </a:extLst>
          </p:cNvPr>
          <p:cNvSpPr txBox="1"/>
          <p:nvPr/>
        </p:nvSpPr>
        <p:spPr>
          <a:xfrm>
            <a:off x="451231" y="809763"/>
            <a:ext cx="232682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①ログインユーザー名をタップ</a:t>
            </a:r>
            <a:endParaRPr kumimoji="1" lang="en-US" altLang="ja-JP" sz="1050" dirty="0"/>
          </a:p>
          <a:p>
            <a:r>
              <a:rPr lang="ja-JP" altLang="en-US" sz="1050" dirty="0"/>
              <a:t>　</a:t>
            </a:r>
            <a:r>
              <a:rPr kumimoji="1" lang="ja-JP" altLang="en-US" sz="1050" dirty="0"/>
              <a:t>します。</a:t>
            </a:r>
            <a:endParaRPr kumimoji="1" lang="en-US" altLang="ja-JP" sz="1050" dirty="0"/>
          </a:p>
          <a:p>
            <a:endParaRPr kumimoji="1" lang="ja-JP" altLang="en-US" sz="12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CE014F3-F403-4766-A8B0-56D98072C0F9}"/>
              </a:ext>
            </a:extLst>
          </p:cNvPr>
          <p:cNvSpPr txBox="1"/>
          <p:nvPr/>
        </p:nvSpPr>
        <p:spPr>
          <a:xfrm>
            <a:off x="146958" y="4812828"/>
            <a:ext cx="24866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［マイページ］画面を表示します。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647726F-8CF3-4F1F-8862-D221FEED5C96}"/>
              </a:ext>
            </a:extLst>
          </p:cNvPr>
          <p:cNvSpPr txBox="1"/>
          <p:nvPr/>
        </p:nvSpPr>
        <p:spPr>
          <a:xfrm>
            <a:off x="2706461" y="786317"/>
            <a:ext cx="34295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05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②［利用者メニュー］＞［申請履歴・委任状の確認］</a:t>
            </a:r>
            <a:endParaRPr lang="en-US" altLang="ja-JP" sz="105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＞［申請履歴一覧・検索］をタップします。</a:t>
            </a:r>
            <a:endParaRPr lang="ja-JP" altLang="en-US" sz="105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8DF041-0605-45A4-94DF-FAB31DB02461}"/>
              </a:ext>
            </a:extLst>
          </p:cNvPr>
          <p:cNvSpPr txBox="1"/>
          <p:nvPr/>
        </p:nvSpPr>
        <p:spPr>
          <a:xfrm>
            <a:off x="2838451" y="4829745"/>
            <a:ext cx="24866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［申請履歴一覧］画面を表示します。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EA71E25-E0B5-4013-B050-EB96179F4B22}"/>
              </a:ext>
            </a:extLst>
          </p:cNvPr>
          <p:cNvSpPr txBox="1"/>
          <p:nvPr/>
        </p:nvSpPr>
        <p:spPr>
          <a:xfrm>
            <a:off x="5879150" y="5106744"/>
            <a:ext cx="24866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［申請内容照会］画面を表示します。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6B30A6D-CCBB-4EFB-9AC4-3F9C1D9E48E2}"/>
              </a:ext>
            </a:extLst>
          </p:cNvPr>
          <p:cNvSpPr txBox="1"/>
          <p:nvPr/>
        </p:nvSpPr>
        <p:spPr>
          <a:xfrm>
            <a:off x="6089679" y="792235"/>
            <a:ext cx="232682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③</a:t>
            </a:r>
            <a:r>
              <a:rPr kumimoji="1" lang="ja-JP" altLang="en-US" sz="1050" dirty="0"/>
              <a:t>取り下げる申請をタップします。</a:t>
            </a:r>
            <a:endParaRPr kumimoji="1" lang="en-US" altLang="ja-JP" sz="1050" dirty="0"/>
          </a:p>
          <a:p>
            <a:endParaRPr kumimoji="1" lang="ja-JP" altLang="en-US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27453A9-3D42-44C8-8906-9FE844B0894E}"/>
              </a:ext>
            </a:extLst>
          </p:cNvPr>
          <p:cNvSpPr txBox="1"/>
          <p:nvPr/>
        </p:nvSpPr>
        <p:spPr>
          <a:xfrm>
            <a:off x="9086787" y="746373"/>
            <a:ext cx="255140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④手続きの内容を確認し、［この申請を取下げる］ボタンをタップします。</a:t>
            </a:r>
            <a:endParaRPr kumimoji="1" lang="en-US" altLang="ja-JP" sz="1050" dirty="0"/>
          </a:p>
          <a:p>
            <a:endParaRPr kumimoji="1" lang="ja-JP" altLang="en-US" sz="12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33DBF2-A0EA-4242-B2BB-9D947E13B8F7}"/>
              </a:ext>
            </a:extLst>
          </p:cNvPr>
          <p:cNvSpPr txBox="1"/>
          <p:nvPr/>
        </p:nvSpPr>
        <p:spPr>
          <a:xfrm>
            <a:off x="9167201" y="5091355"/>
            <a:ext cx="255140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「申請を取下げます。よろしいですか？」と表示されます。</a:t>
            </a:r>
          </a:p>
          <a:p>
            <a:endParaRPr kumimoji="1" lang="ja-JP" altLang="en-US" sz="1050" dirty="0"/>
          </a:p>
          <a:p>
            <a:r>
              <a:rPr kumimoji="1" lang="ja-JP" altLang="en-US" sz="1050" dirty="0"/>
              <a:t>［</a:t>
            </a:r>
            <a:r>
              <a:rPr kumimoji="1" lang="en-US" altLang="ja-JP" sz="1050" dirty="0"/>
              <a:t>OK</a:t>
            </a:r>
            <a:r>
              <a:rPr kumimoji="1" lang="ja-JP" altLang="en-US" sz="1050" dirty="0"/>
              <a:t>］ボタンをタップします。</a:t>
            </a:r>
          </a:p>
          <a:p>
            <a:r>
              <a:rPr kumimoji="1" lang="ja-JP" altLang="en-US" sz="1050" dirty="0"/>
              <a:t>申請が取り下げられます。</a:t>
            </a:r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1A56916C-45E2-471F-A23B-81DB77590CE3}"/>
              </a:ext>
            </a:extLst>
          </p:cNvPr>
          <p:cNvSpPr/>
          <p:nvPr/>
        </p:nvSpPr>
        <p:spPr>
          <a:xfrm>
            <a:off x="2633590" y="2816679"/>
            <a:ext cx="448822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41259849-9BEC-4236-A9A3-D698721CC4A4}"/>
              </a:ext>
            </a:extLst>
          </p:cNvPr>
          <p:cNvSpPr/>
          <p:nvPr/>
        </p:nvSpPr>
        <p:spPr>
          <a:xfrm>
            <a:off x="5424247" y="2773136"/>
            <a:ext cx="448822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E7968C7E-B176-40E8-9B6B-AFD0462CA8C3}"/>
              </a:ext>
            </a:extLst>
          </p:cNvPr>
          <p:cNvSpPr/>
          <p:nvPr/>
        </p:nvSpPr>
        <p:spPr>
          <a:xfrm>
            <a:off x="8469856" y="2718354"/>
            <a:ext cx="448822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9FE0918-9409-4D72-9A60-DF66C7EA33E6}"/>
              </a:ext>
            </a:extLst>
          </p:cNvPr>
          <p:cNvSpPr txBox="1"/>
          <p:nvPr/>
        </p:nvSpPr>
        <p:spPr>
          <a:xfrm>
            <a:off x="146958" y="195943"/>
            <a:ext cx="489040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行政オンラインシステムの申請取り下げ方法</a:t>
            </a:r>
          </a:p>
        </p:txBody>
      </p:sp>
    </p:spTree>
    <p:extLst>
      <p:ext uri="{BB962C8B-B14F-4D97-AF65-F5344CB8AC3E}">
        <p14:creationId xmlns:p14="http://schemas.microsoft.com/office/powerpoint/2010/main" val="1768725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120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山根　茉優華</dc:creator>
  <cp:lastModifiedBy>山根　茉優華</cp:lastModifiedBy>
  <cp:revision>5</cp:revision>
  <dcterms:created xsi:type="dcterms:W3CDTF">2024-03-26T04:01:13Z</dcterms:created>
  <dcterms:modified xsi:type="dcterms:W3CDTF">2024-03-26T04:32:27Z</dcterms:modified>
</cp:coreProperties>
</file>