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92" r:id="rId1"/>
  </p:sldMasterIdLst>
  <p:notesMasterIdLst>
    <p:notesMasterId r:id="rId3"/>
  </p:notesMasterIdLst>
  <p:sldIdLst>
    <p:sldId id="398" r:id="rId2"/>
  </p:sldIdLst>
  <p:sldSz cx="9906000" cy="6858000" type="A4"/>
  <p:notesSz cx="6807200" cy="9939338"/>
  <p:defaultText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01F746BC-0183-44C9-8406-BE535A111ADE}">
          <p14:sldIdLst>
            <p14:sldId id="398"/>
          </p14:sldIdLst>
        </p14:section>
      </p14:sectionLst>
    </p:ex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33"/>
    <a:srgbClr val="66FF33"/>
    <a:srgbClr val="FFFF66"/>
    <a:srgbClr val="CCFF99"/>
    <a:srgbClr val="FF9900"/>
    <a:srgbClr val="FF0000"/>
    <a:srgbClr val="FF5050"/>
    <a:srgbClr val="CCFFFF"/>
    <a:srgbClr val="FFFF99"/>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61041" autoAdjust="0"/>
  </p:normalViewPr>
  <p:slideViewPr>
    <p:cSldViewPr snapToGrid="0">
      <p:cViewPr varScale="1">
        <p:scale>
          <a:sx n="99" d="100"/>
          <a:sy n="99" d="100"/>
        </p:scale>
        <p:origin x="101" y="101"/>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AA469002-F85B-4A50-B383-D2520DEFA089}" type="datetimeFigureOut">
              <a:rPr kumimoji="1" lang="ja-JP" altLang="en-US" smtClean="0"/>
              <a:t>2024/2/14</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998B5A24-7AF8-4D0D-A6E8-5E587B5374B9}" type="slidenum">
              <a:rPr kumimoji="1" lang="ja-JP" altLang="en-US" smtClean="0"/>
              <a:t>‹#›</a:t>
            </a:fld>
            <a:endParaRPr kumimoji="1" lang="ja-JP" altLang="en-US"/>
          </a:p>
        </p:txBody>
      </p:sp>
    </p:spTree>
    <p:extLst>
      <p:ext uri="{BB962C8B-B14F-4D97-AF65-F5344CB8AC3E}">
        <p14:creationId xmlns:p14="http://schemas.microsoft.com/office/powerpoint/2010/main" val="5726430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57816" rtl="0" eaLnBrk="1" fontAlgn="auto" latinLnBrk="0" hangingPunct="1">
              <a:lnSpc>
                <a:spcPct val="100000"/>
              </a:lnSpc>
              <a:spcBef>
                <a:spcPts val="0"/>
              </a:spcBef>
              <a:spcAft>
                <a:spcPts val="0"/>
              </a:spcAft>
              <a:buClrTx/>
              <a:buSzTx/>
              <a:buFontTx/>
              <a:buNone/>
              <a:tabLst/>
              <a:defRPr/>
            </a:pPr>
            <a:fld id="{998B5A24-7AF8-4D0D-A6E8-5E587B5374B9}"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57816"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292721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ABC4885-7A54-4B8E-8ABC-CBC303963911}" type="datetime1">
              <a:rPr lang="ja-JP" altLang="en-US" smtClean="0">
                <a:solidFill>
                  <a:srgbClr val="073E87"/>
                </a:solidFill>
              </a:rPr>
              <a:pPr/>
              <a:t>2024/2/14</a:t>
            </a:fld>
            <a:endParaRPr lang="ja-JP" altLang="en-US">
              <a:solidFill>
                <a:srgbClr val="073E87"/>
              </a:solidFill>
            </a:endParaRPr>
          </a:p>
        </p:txBody>
      </p:sp>
      <p:sp>
        <p:nvSpPr>
          <p:cNvPr id="5" name="フッター プレースホルダー 4"/>
          <p:cNvSpPr>
            <a:spLocks noGrp="1"/>
          </p:cNvSpPr>
          <p:nvPr>
            <p:ph type="ftr" sz="quarter" idx="11"/>
          </p:nvPr>
        </p:nvSpPr>
        <p:spPr/>
        <p:txBody>
          <a:bodyPr/>
          <a:lstStyle/>
          <a:p>
            <a:endParaRPr lang="ja-JP" altLang="en-US">
              <a:solidFill>
                <a:srgbClr val="073E87"/>
              </a:solidFill>
            </a:endParaRPr>
          </a:p>
        </p:txBody>
      </p:sp>
      <p:sp>
        <p:nvSpPr>
          <p:cNvPr id="6" name="スライド番号プレースホルダー 5"/>
          <p:cNvSpPr>
            <a:spLocks noGrp="1"/>
          </p:cNvSpPr>
          <p:nvPr>
            <p:ph type="sldNum" sz="quarter" idx="12"/>
          </p:nvPr>
        </p:nvSpPr>
        <p:spPr/>
        <p:txBody>
          <a:bodyPr/>
          <a:lstStyle/>
          <a:p>
            <a:fld id="{41D0734C-86EF-4AF2-A55F-5B05F50615C8}" type="slidenum">
              <a:rPr lang="ja-JP" altLang="en-US" smtClean="0">
                <a:solidFill>
                  <a:srgbClr val="073E87"/>
                </a:solidFill>
              </a:rPr>
              <a:pPr/>
              <a:t>‹#›</a:t>
            </a:fld>
            <a:endParaRPr lang="ja-JP" altLang="en-US">
              <a:solidFill>
                <a:srgbClr val="073E87"/>
              </a:solidFill>
            </a:endParaRPr>
          </a:p>
        </p:txBody>
      </p:sp>
    </p:spTree>
    <p:extLst>
      <p:ext uri="{BB962C8B-B14F-4D97-AF65-F5344CB8AC3E}">
        <p14:creationId xmlns:p14="http://schemas.microsoft.com/office/powerpoint/2010/main" val="2020750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FAD8C45-6379-4D6E-8A03-332D34A71F5F}" type="datetime1">
              <a:rPr lang="ja-JP" altLang="en-US" smtClean="0">
                <a:solidFill>
                  <a:srgbClr val="073E87"/>
                </a:solidFill>
              </a:rPr>
              <a:pPr/>
              <a:t>2024/2/14</a:t>
            </a:fld>
            <a:endParaRPr lang="ja-JP" altLang="en-US">
              <a:solidFill>
                <a:srgbClr val="073E87"/>
              </a:solidFill>
            </a:endParaRPr>
          </a:p>
        </p:txBody>
      </p:sp>
      <p:sp>
        <p:nvSpPr>
          <p:cNvPr id="5" name="フッター プレースホルダー 4"/>
          <p:cNvSpPr>
            <a:spLocks noGrp="1"/>
          </p:cNvSpPr>
          <p:nvPr>
            <p:ph type="ftr" sz="quarter" idx="11"/>
          </p:nvPr>
        </p:nvSpPr>
        <p:spPr/>
        <p:txBody>
          <a:bodyPr/>
          <a:lstStyle/>
          <a:p>
            <a:endParaRPr lang="ja-JP" altLang="en-US">
              <a:solidFill>
                <a:srgbClr val="073E87"/>
              </a:solidFill>
            </a:endParaRPr>
          </a:p>
        </p:txBody>
      </p:sp>
      <p:sp>
        <p:nvSpPr>
          <p:cNvPr id="6" name="スライド番号プレースホルダー 5"/>
          <p:cNvSpPr>
            <a:spLocks noGrp="1"/>
          </p:cNvSpPr>
          <p:nvPr>
            <p:ph type="sldNum" sz="quarter" idx="12"/>
          </p:nvPr>
        </p:nvSpPr>
        <p:spPr/>
        <p:txBody>
          <a:bodyPr/>
          <a:lstStyle/>
          <a:p>
            <a:fld id="{41D0734C-86EF-4AF2-A55F-5B05F50615C8}" type="slidenum">
              <a:rPr lang="ja-JP" altLang="en-US" smtClean="0">
                <a:solidFill>
                  <a:srgbClr val="073E87"/>
                </a:solidFill>
              </a:rPr>
              <a:pPr/>
              <a:t>‹#›</a:t>
            </a:fld>
            <a:endParaRPr lang="ja-JP" altLang="en-US">
              <a:solidFill>
                <a:srgbClr val="073E87"/>
              </a:solidFill>
            </a:endParaRPr>
          </a:p>
        </p:txBody>
      </p:sp>
    </p:spTree>
    <p:extLst>
      <p:ext uri="{BB962C8B-B14F-4D97-AF65-F5344CB8AC3E}">
        <p14:creationId xmlns:p14="http://schemas.microsoft.com/office/powerpoint/2010/main" val="1694149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41"/>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86EBFF3-E0FA-4610-97C9-F8552F57C523}" type="datetime1">
              <a:rPr lang="ja-JP" altLang="en-US" smtClean="0">
                <a:solidFill>
                  <a:srgbClr val="073E87"/>
                </a:solidFill>
              </a:rPr>
              <a:pPr/>
              <a:t>2024/2/14</a:t>
            </a:fld>
            <a:endParaRPr lang="ja-JP" altLang="en-US">
              <a:solidFill>
                <a:srgbClr val="073E87"/>
              </a:solidFill>
            </a:endParaRPr>
          </a:p>
        </p:txBody>
      </p:sp>
      <p:sp>
        <p:nvSpPr>
          <p:cNvPr id="5" name="フッター プレースホルダー 4"/>
          <p:cNvSpPr>
            <a:spLocks noGrp="1"/>
          </p:cNvSpPr>
          <p:nvPr>
            <p:ph type="ftr" sz="quarter" idx="11"/>
          </p:nvPr>
        </p:nvSpPr>
        <p:spPr/>
        <p:txBody>
          <a:bodyPr/>
          <a:lstStyle/>
          <a:p>
            <a:endParaRPr lang="ja-JP" altLang="en-US">
              <a:solidFill>
                <a:srgbClr val="073E87"/>
              </a:solidFill>
            </a:endParaRPr>
          </a:p>
        </p:txBody>
      </p:sp>
      <p:sp>
        <p:nvSpPr>
          <p:cNvPr id="6" name="スライド番号プレースホルダー 5"/>
          <p:cNvSpPr>
            <a:spLocks noGrp="1"/>
          </p:cNvSpPr>
          <p:nvPr>
            <p:ph type="sldNum" sz="quarter" idx="12"/>
          </p:nvPr>
        </p:nvSpPr>
        <p:spPr/>
        <p:txBody>
          <a:bodyPr/>
          <a:lstStyle/>
          <a:p>
            <a:fld id="{41D0734C-86EF-4AF2-A55F-5B05F50615C8}" type="slidenum">
              <a:rPr lang="ja-JP" altLang="en-US" smtClean="0">
                <a:solidFill>
                  <a:srgbClr val="073E87"/>
                </a:solidFill>
              </a:rPr>
              <a:pPr/>
              <a:t>‹#›</a:t>
            </a:fld>
            <a:endParaRPr lang="ja-JP" altLang="en-US">
              <a:solidFill>
                <a:srgbClr val="073E87"/>
              </a:solidFill>
            </a:endParaRPr>
          </a:p>
        </p:txBody>
      </p:sp>
    </p:spTree>
    <p:extLst>
      <p:ext uri="{BB962C8B-B14F-4D97-AF65-F5344CB8AC3E}">
        <p14:creationId xmlns:p14="http://schemas.microsoft.com/office/powerpoint/2010/main" val="3682575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498614A-9591-4ECA-B251-08D4E5EB5087}" type="datetime1">
              <a:rPr lang="ja-JP" altLang="en-US" smtClean="0">
                <a:solidFill>
                  <a:srgbClr val="073E87"/>
                </a:solidFill>
              </a:rPr>
              <a:pPr/>
              <a:t>2024/2/14</a:t>
            </a:fld>
            <a:endParaRPr lang="ja-JP" altLang="en-US">
              <a:solidFill>
                <a:srgbClr val="073E87"/>
              </a:solidFill>
            </a:endParaRPr>
          </a:p>
        </p:txBody>
      </p:sp>
      <p:sp>
        <p:nvSpPr>
          <p:cNvPr id="5" name="フッター プレースホルダー 4"/>
          <p:cNvSpPr>
            <a:spLocks noGrp="1"/>
          </p:cNvSpPr>
          <p:nvPr>
            <p:ph type="ftr" sz="quarter" idx="11"/>
          </p:nvPr>
        </p:nvSpPr>
        <p:spPr/>
        <p:txBody>
          <a:bodyPr/>
          <a:lstStyle/>
          <a:p>
            <a:endParaRPr lang="ja-JP" altLang="en-US">
              <a:solidFill>
                <a:srgbClr val="073E87"/>
              </a:solidFill>
            </a:endParaRPr>
          </a:p>
        </p:txBody>
      </p:sp>
      <p:sp>
        <p:nvSpPr>
          <p:cNvPr id="6" name="スライド番号プレースホルダー 5"/>
          <p:cNvSpPr>
            <a:spLocks noGrp="1"/>
          </p:cNvSpPr>
          <p:nvPr>
            <p:ph type="sldNum" sz="quarter" idx="12"/>
          </p:nvPr>
        </p:nvSpPr>
        <p:spPr/>
        <p:txBody>
          <a:bodyPr/>
          <a:lstStyle/>
          <a:p>
            <a:fld id="{41D0734C-86EF-4AF2-A55F-5B05F50615C8}" type="slidenum">
              <a:rPr lang="ja-JP" altLang="en-US" smtClean="0">
                <a:solidFill>
                  <a:srgbClr val="073E87"/>
                </a:solidFill>
              </a:rPr>
              <a:pPr/>
              <a:t>‹#›</a:t>
            </a:fld>
            <a:endParaRPr lang="ja-JP" altLang="en-US">
              <a:solidFill>
                <a:srgbClr val="073E87"/>
              </a:solidFill>
            </a:endParaRPr>
          </a:p>
        </p:txBody>
      </p:sp>
    </p:spTree>
    <p:extLst>
      <p:ext uri="{BB962C8B-B14F-4D97-AF65-F5344CB8AC3E}">
        <p14:creationId xmlns:p14="http://schemas.microsoft.com/office/powerpoint/2010/main" val="694680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F69C076-8520-485B-B6E7-071C04497A5A}" type="datetime1">
              <a:rPr lang="ja-JP" altLang="en-US" smtClean="0">
                <a:solidFill>
                  <a:srgbClr val="073E87"/>
                </a:solidFill>
              </a:rPr>
              <a:pPr/>
              <a:t>2024/2/14</a:t>
            </a:fld>
            <a:endParaRPr lang="ja-JP" altLang="en-US">
              <a:solidFill>
                <a:srgbClr val="073E87"/>
              </a:solidFill>
            </a:endParaRPr>
          </a:p>
        </p:txBody>
      </p:sp>
      <p:sp>
        <p:nvSpPr>
          <p:cNvPr id="5" name="フッター プレースホルダー 4"/>
          <p:cNvSpPr>
            <a:spLocks noGrp="1"/>
          </p:cNvSpPr>
          <p:nvPr>
            <p:ph type="ftr" sz="quarter" idx="11"/>
          </p:nvPr>
        </p:nvSpPr>
        <p:spPr/>
        <p:txBody>
          <a:bodyPr/>
          <a:lstStyle/>
          <a:p>
            <a:endParaRPr lang="ja-JP" altLang="en-US">
              <a:solidFill>
                <a:srgbClr val="073E87"/>
              </a:solidFill>
            </a:endParaRPr>
          </a:p>
        </p:txBody>
      </p:sp>
      <p:sp>
        <p:nvSpPr>
          <p:cNvPr id="6" name="スライド番号プレースホルダー 5"/>
          <p:cNvSpPr>
            <a:spLocks noGrp="1"/>
          </p:cNvSpPr>
          <p:nvPr>
            <p:ph type="sldNum" sz="quarter" idx="12"/>
          </p:nvPr>
        </p:nvSpPr>
        <p:spPr/>
        <p:txBody>
          <a:bodyPr/>
          <a:lstStyle/>
          <a:p>
            <a:fld id="{41D0734C-86EF-4AF2-A55F-5B05F50615C8}" type="slidenum">
              <a:rPr lang="ja-JP" altLang="en-US" smtClean="0">
                <a:solidFill>
                  <a:srgbClr val="073E87"/>
                </a:solidFill>
              </a:rPr>
              <a:pPr/>
              <a:t>‹#›</a:t>
            </a:fld>
            <a:endParaRPr lang="ja-JP" altLang="en-US">
              <a:solidFill>
                <a:srgbClr val="073E87"/>
              </a:solidFill>
            </a:endParaRPr>
          </a:p>
        </p:txBody>
      </p:sp>
    </p:spTree>
    <p:extLst>
      <p:ext uri="{BB962C8B-B14F-4D97-AF65-F5344CB8AC3E}">
        <p14:creationId xmlns:p14="http://schemas.microsoft.com/office/powerpoint/2010/main" val="3579265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F892699-B3D6-4068-879C-E8EFC2F0EE88}" type="datetime1">
              <a:rPr lang="ja-JP" altLang="en-US" smtClean="0">
                <a:solidFill>
                  <a:srgbClr val="073E87"/>
                </a:solidFill>
              </a:rPr>
              <a:pPr/>
              <a:t>2024/2/14</a:t>
            </a:fld>
            <a:endParaRPr lang="ja-JP" altLang="en-US">
              <a:solidFill>
                <a:srgbClr val="073E87"/>
              </a:solidFill>
            </a:endParaRPr>
          </a:p>
        </p:txBody>
      </p:sp>
      <p:sp>
        <p:nvSpPr>
          <p:cNvPr id="6" name="フッター プレースホルダー 5"/>
          <p:cNvSpPr>
            <a:spLocks noGrp="1"/>
          </p:cNvSpPr>
          <p:nvPr>
            <p:ph type="ftr" sz="quarter" idx="11"/>
          </p:nvPr>
        </p:nvSpPr>
        <p:spPr/>
        <p:txBody>
          <a:bodyPr/>
          <a:lstStyle/>
          <a:p>
            <a:endParaRPr lang="ja-JP" altLang="en-US">
              <a:solidFill>
                <a:srgbClr val="073E87"/>
              </a:solidFill>
            </a:endParaRPr>
          </a:p>
        </p:txBody>
      </p:sp>
      <p:sp>
        <p:nvSpPr>
          <p:cNvPr id="7" name="スライド番号プレースホルダー 6"/>
          <p:cNvSpPr>
            <a:spLocks noGrp="1"/>
          </p:cNvSpPr>
          <p:nvPr>
            <p:ph type="sldNum" sz="quarter" idx="12"/>
          </p:nvPr>
        </p:nvSpPr>
        <p:spPr/>
        <p:txBody>
          <a:bodyPr/>
          <a:lstStyle/>
          <a:p>
            <a:fld id="{41D0734C-86EF-4AF2-A55F-5B05F50615C8}" type="slidenum">
              <a:rPr lang="ja-JP" altLang="en-US" smtClean="0">
                <a:solidFill>
                  <a:srgbClr val="073E87"/>
                </a:solidFill>
              </a:rPr>
              <a:pPr/>
              <a:t>‹#›</a:t>
            </a:fld>
            <a:endParaRPr lang="ja-JP" altLang="en-US">
              <a:solidFill>
                <a:srgbClr val="073E87"/>
              </a:solidFill>
            </a:endParaRPr>
          </a:p>
        </p:txBody>
      </p:sp>
    </p:spTree>
    <p:extLst>
      <p:ext uri="{BB962C8B-B14F-4D97-AF65-F5344CB8AC3E}">
        <p14:creationId xmlns:p14="http://schemas.microsoft.com/office/powerpoint/2010/main" val="1746263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89BF961-A896-48AD-A8B6-4EC765E2D9DD}" type="datetime1">
              <a:rPr lang="ja-JP" altLang="en-US" smtClean="0">
                <a:solidFill>
                  <a:srgbClr val="073E87"/>
                </a:solidFill>
              </a:rPr>
              <a:pPr/>
              <a:t>2024/2/14</a:t>
            </a:fld>
            <a:endParaRPr lang="ja-JP" altLang="en-US">
              <a:solidFill>
                <a:srgbClr val="073E87"/>
              </a:solidFill>
            </a:endParaRPr>
          </a:p>
        </p:txBody>
      </p:sp>
      <p:sp>
        <p:nvSpPr>
          <p:cNvPr id="8" name="フッター プレースホルダー 7"/>
          <p:cNvSpPr>
            <a:spLocks noGrp="1"/>
          </p:cNvSpPr>
          <p:nvPr>
            <p:ph type="ftr" sz="quarter" idx="11"/>
          </p:nvPr>
        </p:nvSpPr>
        <p:spPr/>
        <p:txBody>
          <a:bodyPr/>
          <a:lstStyle/>
          <a:p>
            <a:endParaRPr lang="ja-JP" altLang="en-US">
              <a:solidFill>
                <a:srgbClr val="073E87"/>
              </a:solidFill>
            </a:endParaRPr>
          </a:p>
        </p:txBody>
      </p:sp>
      <p:sp>
        <p:nvSpPr>
          <p:cNvPr id="9" name="スライド番号プレースホルダー 8"/>
          <p:cNvSpPr>
            <a:spLocks noGrp="1"/>
          </p:cNvSpPr>
          <p:nvPr>
            <p:ph type="sldNum" sz="quarter" idx="12"/>
          </p:nvPr>
        </p:nvSpPr>
        <p:spPr/>
        <p:txBody>
          <a:bodyPr/>
          <a:lstStyle/>
          <a:p>
            <a:fld id="{41D0734C-86EF-4AF2-A55F-5B05F50615C8}" type="slidenum">
              <a:rPr lang="ja-JP" altLang="en-US" smtClean="0">
                <a:solidFill>
                  <a:srgbClr val="073E87"/>
                </a:solidFill>
              </a:rPr>
              <a:pPr/>
              <a:t>‹#›</a:t>
            </a:fld>
            <a:endParaRPr lang="ja-JP" altLang="en-US">
              <a:solidFill>
                <a:srgbClr val="073E87"/>
              </a:solidFill>
            </a:endParaRPr>
          </a:p>
        </p:txBody>
      </p:sp>
    </p:spTree>
    <p:extLst>
      <p:ext uri="{BB962C8B-B14F-4D97-AF65-F5344CB8AC3E}">
        <p14:creationId xmlns:p14="http://schemas.microsoft.com/office/powerpoint/2010/main" val="1367829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2406C08-4B8A-4849-8BBE-5E79225A10EB}" type="datetime1">
              <a:rPr lang="ja-JP" altLang="en-US" smtClean="0">
                <a:solidFill>
                  <a:srgbClr val="073E87"/>
                </a:solidFill>
              </a:rPr>
              <a:pPr/>
              <a:t>2024/2/14</a:t>
            </a:fld>
            <a:endParaRPr lang="ja-JP" altLang="en-US">
              <a:solidFill>
                <a:srgbClr val="073E87"/>
              </a:solidFill>
            </a:endParaRPr>
          </a:p>
        </p:txBody>
      </p:sp>
      <p:sp>
        <p:nvSpPr>
          <p:cNvPr id="4" name="フッター プレースホルダー 3"/>
          <p:cNvSpPr>
            <a:spLocks noGrp="1"/>
          </p:cNvSpPr>
          <p:nvPr>
            <p:ph type="ftr" sz="quarter" idx="11"/>
          </p:nvPr>
        </p:nvSpPr>
        <p:spPr/>
        <p:txBody>
          <a:bodyPr/>
          <a:lstStyle/>
          <a:p>
            <a:endParaRPr lang="ja-JP" altLang="en-US">
              <a:solidFill>
                <a:srgbClr val="073E87"/>
              </a:solidFill>
            </a:endParaRPr>
          </a:p>
        </p:txBody>
      </p:sp>
      <p:sp>
        <p:nvSpPr>
          <p:cNvPr id="5" name="スライド番号プレースホルダー 4"/>
          <p:cNvSpPr>
            <a:spLocks noGrp="1"/>
          </p:cNvSpPr>
          <p:nvPr>
            <p:ph type="sldNum" sz="quarter" idx="12"/>
          </p:nvPr>
        </p:nvSpPr>
        <p:spPr/>
        <p:txBody>
          <a:bodyPr/>
          <a:lstStyle/>
          <a:p>
            <a:fld id="{41D0734C-86EF-4AF2-A55F-5B05F50615C8}" type="slidenum">
              <a:rPr lang="ja-JP" altLang="en-US" smtClean="0">
                <a:solidFill>
                  <a:srgbClr val="073E87"/>
                </a:solidFill>
              </a:rPr>
              <a:pPr/>
              <a:t>‹#›</a:t>
            </a:fld>
            <a:endParaRPr lang="ja-JP" altLang="en-US">
              <a:solidFill>
                <a:srgbClr val="073E87"/>
              </a:solidFill>
            </a:endParaRPr>
          </a:p>
        </p:txBody>
      </p:sp>
    </p:spTree>
    <p:extLst>
      <p:ext uri="{BB962C8B-B14F-4D97-AF65-F5344CB8AC3E}">
        <p14:creationId xmlns:p14="http://schemas.microsoft.com/office/powerpoint/2010/main" val="673492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8C6666C-ADBF-4840-8633-8EC217E11C63}" type="datetime1">
              <a:rPr lang="ja-JP" altLang="en-US" smtClean="0">
                <a:solidFill>
                  <a:srgbClr val="073E87"/>
                </a:solidFill>
              </a:rPr>
              <a:pPr/>
              <a:t>2024/2/14</a:t>
            </a:fld>
            <a:endParaRPr lang="ja-JP" altLang="en-US">
              <a:solidFill>
                <a:srgbClr val="073E87"/>
              </a:solidFill>
            </a:endParaRPr>
          </a:p>
        </p:txBody>
      </p:sp>
      <p:sp>
        <p:nvSpPr>
          <p:cNvPr id="3" name="フッター プレースホルダー 2"/>
          <p:cNvSpPr>
            <a:spLocks noGrp="1"/>
          </p:cNvSpPr>
          <p:nvPr>
            <p:ph type="ftr" sz="quarter" idx="11"/>
          </p:nvPr>
        </p:nvSpPr>
        <p:spPr/>
        <p:txBody>
          <a:bodyPr/>
          <a:lstStyle/>
          <a:p>
            <a:endParaRPr lang="ja-JP" altLang="en-US">
              <a:solidFill>
                <a:srgbClr val="073E87"/>
              </a:solidFill>
            </a:endParaRPr>
          </a:p>
        </p:txBody>
      </p:sp>
      <p:sp>
        <p:nvSpPr>
          <p:cNvPr id="4" name="スライド番号プレースホルダー 3"/>
          <p:cNvSpPr>
            <a:spLocks noGrp="1"/>
          </p:cNvSpPr>
          <p:nvPr>
            <p:ph type="sldNum" sz="quarter" idx="12"/>
          </p:nvPr>
        </p:nvSpPr>
        <p:spPr/>
        <p:txBody>
          <a:bodyPr/>
          <a:lstStyle/>
          <a:p>
            <a:fld id="{41D0734C-86EF-4AF2-A55F-5B05F50615C8}" type="slidenum">
              <a:rPr lang="ja-JP" altLang="en-US" smtClean="0">
                <a:solidFill>
                  <a:srgbClr val="073E87"/>
                </a:solidFill>
              </a:rPr>
              <a:pPr/>
              <a:t>‹#›</a:t>
            </a:fld>
            <a:endParaRPr lang="ja-JP" altLang="en-US">
              <a:solidFill>
                <a:srgbClr val="073E87"/>
              </a:solidFill>
            </a:endParaRPr>
          </a:p>
        </p:txBody>
      </p:sp>
    </p:spTree>
    <p:extLst>
      <p:ext uri="{BB962C8B-B14F-4D97-AF65-F5344CB8AC3E}">
        <p14:creationId xmlns:p14="http://schemas.microsoft.com/office/powerpoint/2010/main" val="902528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13A4DF3-3268-4412-A0A4-72BCB075FD76}" type="datetime1">
              <a:rPr lang="ja-JP" altLang="en-US" smtClean="0">
                <a:solidFill>
                  <a:srgbClr val="073E87"/>
                </a:solidFill>
              </a:rPr>
              <a:pPr/>
              <a:t>2024/2/14</a:t>
            </a:fld>
            <a:endParaRPr lang="ja-JP" altLang="en-US">
              <a:solidFill>
                <a:srgbClr val="073E87"/>
              </a:solidFill>
            </a:endParaRPr>
          </a:p>
        </p:txBody>
      </p:sp>
      <p:sp>
        <p:nvSpPr>
          <p:cNvPr id="6" name="フッター プレースホルダー 5"/>
          <p:cNvSpPr>
            <a:spLocks noGrp="1"/>
          </p:cNvSpPr>
          <p:nvPr>
            <p:ph type="ftr" sz="quarter" idx="11"/>
          </p:nvPr>
        </p:nvSpPr>
        <p:spPr/>
        <p:txBody>
          <a:bodyPr/>
          <a:lstStyle/>
          <a:p>
            <a:endParaRPr lang="ja-JP" altLang="en-US">
              <a:solidFill>
                <a:srgbClr val="073E87"/>
              </a:solidFill>
            </a:endParaRPr>
          </a:p>
        </p:txBody>
      </p:sp>
      <p:sp>
        <p:nvSpPr>
          <p:cNvPr id="7" name="スライド番号プレースホルダー 6"/>
          <p:cNvSpPr>
            <a:spLocks noGrp="1"/>
          </p:cNvSpPr>
          <p:nvPr>
            <p:ph type="sldNum" sz="quarter" idx="12"/>
          </p:nvPr>
        </p:nvSpPr>
        <p:spPr/>
        <p:txBody>
          <a:bodyPr/>
          <a:lstStyle/>
          <a:p>
            <a:fld id="{41D0734C-86EF-4AF2-A55F-5B05F50615C8}" type="slidenum">
              <a:rPr lang="ja-JP" altLang="en-US" smtClean="0">
                <a:solidFill>
                  <a:srgbClr val="073E87"/>
                </a:solidFill>
              </a:rPr>
              <a:pPr/>
              <a:t>‹#›</a:t>
            </a:fld>
            <a:endParaRPr lang="ja-JP" altLang="en-US">
              <a:solidFill>
                <a:srgbClr val="073E87"/>
              </a:solidFill>
            </a:endParaRPr>
          </a:p>
        </p:txBody>
      </p:sp>
    </p:spTree>
    <p:extLst>
      <p:ext uri="{BB962C8B-B14F-4D97-AF65-F5344CB8AC3E}">
        <p14:creationId xmlns:p14="http://schemas.microsoft.com/office/powerpoint/2010/main" val="3167271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D38BEB1-691E-42CE-96FF-5E093DFFAD87}" type="datetime1">
              <a:rPr lang="ja-JP" altLang="en-US" smtClean="0">
                <a:solidFill>
                  <a:srgbClr val="073E87"/>
                </a:solidFill>
              </a:rPr>
              <a:pPr/>
              <a:t>2024/2/14</a:t>
            </a:fld>
            <a:endParaRPr lang="ja-JP" altLang="en-US">
              <a:solidFill>
                <a:srgbClr val="073E87"/>
              </a:solidFill>
            </a:endParaRPr>
          </a:p>
        </p:txBody>
      </p:sp>
      <p:sp>
        <p:nvSpPr>
          <p:cNvPr id="6" name="フッター プレースホルダー 5"/>
          <p:cNvSpPr>
            <a:spLocks noGrp="1"/>
          </p:cNvSpPr>
          <p:nvPr>
            <p:ph type="ftr" sz="quarter" idx="11"/>
          </p:nvPr>
        </p:nvSpPr>
        <p:spPr/>
        <p:txBody>
          <a:bodyPr/>
          <a:lstStyle/>
          <a:p>
            <a:endParaRPr lang="ja-JP" altLang="en-US">
              <a:solidFill>
                <a:srgbClr val="073E87"/>
              </a:solidFill>
            </a:endParaRPr>
          </a:p>
        </p:txBody>
      </p:sp>
      <p:sp>
        <p:nvSpPr>
          <p:cNvPr id="7" name="スライド番号プレースホルダー 6"/>
          <p:cNvSpPr>
            <a:spLocks noGrp="1"/>
          </p:cNvSpPr>
          <p:nvPr>
            <p:ph type="sldNum" sz="quarter" idx="12"/>
          </p:nvPr>
        </p:nvSpPr>
        <p:spPr/>
        <p:txBody>
          <a:bodyPr/>
          <a:lstStyle/>
          <a:p>
            <a:fld id="{41D0734C-86EF-4AF2-A55F-5B05F50615C8}" type="slidenum">
              <a:rPr lang="ja-JP" altLang="en-US" smtClean="0">
                <a:solidFill>
                  <a:srgbClr val="073E87"/>
                </a:solidFill>
              </a:rPr>
              <a:pPr/>
              <a:t>‹#›</a:t>
            </a:fld>
            <a:endParaRPr lang="ja-JP" altLang="en-US">
              <a:solidFill>
                <a:srgbClr val="073E87"/>
              </a:solidFill>
            </a:endParaRPr>
          </a:p>
        </p:txBody>
      </p:sp>
    </p:spTree>
    <p:extLst>
      <p:ext uri="{BB962C8B-B14F-4D97-AF65-F5344CB8AC3E}">
        <p14:creationId xmlns:p14="http://schemas.microsoft.com/office/powerpoint/2010/main" val="1441839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3"/>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E336C1D9-D08C-408E-9E0E-89DB96BB193B}" type="datetimeFigureOut">
              <a:rPr kumimoji="1" lang="ja-JP" altLang="en-US" smtClean="0">
                <a:solidFill>
                  <a:srgbClr val="04617B">
                    <a:shade val="90000"/>
                  </a:srgbClr>
                </a:solidFill>
              </a:rPr>
              <a:pPr defTabSz="914400"/>
              <a:t>2024/2/14</a:t>
            </a:fld>
            <a:endParaRPr kumimoji="1" lang="ja-JP" altLang="en-US">
              <a:solidFill>
                <a:srgbClr val="04617B">
                  <a:shade val="90000"/>
                </a:srgbClr>
              </a:solidFill>
            </a:endParaRPr>
          </a:p>
        </p:txBody>
      </p:sp>
      <p:sp>
        <p:nvSpPr>
          <p:cNvPr id="5" name="フッター プレースホルダー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kumimoji="1" lang="ja-JP" altLang="en-US">
              <a:solidFill>
                <a:srgbClr val="04617B">
                  <a:shade val="90000"/>
                </a:srgbClr>
              </a:solidFill>
            </a:endParaRPr>
          </a:p>
        </p:txBody>
      </p:sp>
      <p:sp>
        <p:nvSpPr>
          <p:cNvPr id="6" name="スライド番号プレースホルダー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CFCA7EF3-5BEC-4303-A21C-C79261CEAE1F}" type="slidenum">
              <a:rPr kumimoji="1" lang="ja-JP" altLang="en-US" smtClean="0">
                <a:solidFill>
                  <a:srgbClr val="04617B">
                    <a:shade val="90000"/>
                  </a:srgbClr>
                </a:solidFill>
              </a:rPr>
              <a:pPr defTabSz="914400"/>
              <a:t>‹#›</a:t>
            </a:fld>
            <a:endParaRPr kumimoji="1" lang="ja-JP" altLang="en-US">
              <a:solidFill>
                <a:srgbClr val="04617B">
                  <a:shade val="90000"/>
                </a:srgbClr>
              </a:solidFill>
            </a:endParaRPr>
          </a:p>
        </p:txBody>
      </p:sp>
    </p:spTree>
    <p:extLst>
      <p:ext uri="{BB962C8B-B14F-4D97-AF65-F5344CB8AC3E}">
        <p14:creationId xmlns:p14="http://schemas.microsoft.com/office/powerpoint/2010/main" val="987756506"/>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a:xfrm>
            <a:off x="197550" y="766670"/>
            <a:ext cx="9476455" cy="1009816"/>
          </a:xfrm>
          <a:prstGeom prst="roundRect">
            <a:avLst>
              <a:gd name="adj" fmla="val 0"/>
            </a:avLst>
          </a:prstGeom>
        </p:spPr>
        <p:style>
          <a:lnRef idx="2">
            <a:schemeClr val="accent5"/>
          </a:lnRef>
          <a:fillRef idx="1">
            <a:schemeClr val="lt1"/>
          </a:fillRef>
          <a:effectRef idx="0">
            <a:schemeClr val="accent5"/>
          </a:effectRef>
          <a:fontRef idx="minor">
            <a:schemeClr val="dk1"/>
          </a:fontRef>
        </p:style>
        <p:txBody>
          <a:bodyPr rtlCol="0" anchor="ctr"/>
          <a:lstStyle/>
          <a:p>
            <a:pPr marL="0" marR="0" lvl="0" indent="0" algn="ctr" defTabSz="957816" rtl="0" eaLnBrk="1" fontAlgn="auto" latinLnBrk="0" hangingPunct="1">
              <a:lnSpc>
                <a:spcPct val="100000"/>
              </a:lnSpc>
              <a:spcBef>
                <a:spcPts val="0"/>
              </a:spcBef>
              <a:spcAft>
                <a:spcPts val="0"/>
              </a:spcAft>
              <a:buClrTx/>
              <a:buSzTx/>
              <a:buFontTx/>
              <a:buNone/>
              <a:tabLst/>
              <a:defRPr/>
            </a:pPr>
            <a:endParaRPr kumimoji="1" lang="ja-JP" altLang="en-US" sz="19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1" name="テキスト ボックス 10"/>
          <p:cNvSpPr txBox="1"/>
          <p:nvPr/>
        </p:nvSpPr>
        <p:spPr>
          <a:xfrm>
            <a:off x="354032" y="904625"/>
            <a:ext cx="9073213" cy="1015663"/>
          </a:xfrm>
          <a:prstGeom prst="rect">
            <a:avLst/>
          </a:prstGeom>
          <a:noFill/>
        </p:spPr>
        <p:txBody>
          <a:bodyPr wrap="square" rtlCol="0" anchor="t">
            <a:spAutoFit/>
          </a:bodyPr>
          <a:lstStyle/>
          <a:p>
            <a:pPr>
              <a:defRPr/>
            </a:pPr>
            <a:r>
              <a:rPr lang="ja-JP" altLang="en-US" sz="1500" b="1" dirty="0">
                <a:latin typeface="Meiryo UI" panose="020B0604030504040204" pitchFamily="50" charset="-128"/>
                <a:ea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rPr>
              <a:t>運営会議が、地域課題について振り分けをするが、その課題の認識が不明確なまま定例会で検討されることや、会議　　</a:t>
            </a:r>
            <a:endParaRPr lang="en-US" altLang="ja-JP" sz="1500" dirty="0">
              <a:latin typeface="Meiryo UI" panose="020B0604030504040204" pitchFamily="50" charset="-128"/>
              <a:ea typeface="Meiryo UI" panose="020B0604030504040204" pitchFamily="50" charset="-128"/>
            </a:endParaRPr>
          </a:p>
          <a:p>
            <a:pPr algn="just">
              <a:defRPr/>
            </a:pPr>
            <a:r>
              <a:rPr lang="ja-JP" altLang="en-US" sz="1500" dirty="0">
                <a:latin typeface="Meiryo UI" panose="020B0604030504040204" pitchFamily="50" charset="-128"/>
                <a:ea typeface="Meiryo UI" panose="020B0604030504040204" pitchFamily="50" charset="-128"/>
              </a:rPr>
              <a:t>　　自体が報告会になっている側面もあり、課題をあげても問題が大きすぎると、解決の方向性を示すことができないこと　</a:t>
            </a:r>
            <a:endParaRPr lang="en-US" altLang="ja-JP" sz="1500" dirty="0">
              <a:latin typeface="Meiryo UI" panose="020B0604030504040204" pitchFamily="50" charset="-128"/>
              <a:ea typeface="Meiryo UI" panose="020B0604030504040204" pitchFamily="50" charset="-128"/>
            </a:endParaRPr>
          </a:p>
          <a:p>
            <a:pPr>
              <a:defRPr/>
            </a:pPr>
            <a:r>
              <a:rPr lang="ja-JP" altLang="en-US" sz="1500" dirty="0">
                <a:latin typeface="Meiryo UI" panose="020B0604030504040204" pitchFamily="50" charset="-128"/>
                <a:ea typeface="Meiryo UI" panose="020B0604030504040204" pitchFamily="50" charset="-128"/>
              </a:rPr>
              <a:t>　　があげられる。現状地域課題の抽出と解決に向けた協議の場である協議会を十分に活用できていない</a:t>
            </a:r>
            <a:r>
              <a:rPr lang="ja-JP" sz="1500" dirty="0">
                <a:latin typeface="Meiryo UI" panose="020B0604030504040204" pitchFamily="50" charset="-128"/>
                <a:ea typeface="Meiryo UI" panose="020B0604030504040204" pitchFamily="50" charset="-128"/>
              </a:rPr>
              <a:t>。</a:t>
            </a:r>
            <a:endParaRPr lang="en-US" sz="1500" dirty="0">
              <a:latin typeface="Meiryo UI" panose="020B0604030504040204" pitchFamily="50" charset="-128"/>
              <a:ea typeface="Meiryo UI" panose="020B0604030504040204" pitchFamily="50" charset="-128"/>
              <a:cs typeface="+mn-lt"/>
            </a:endParaRPr>
          </a:p>
          <a:p>
            <a:pPr marR="0" lvl="0" algn="l" defTabSz="957816">
              <a:lnSpc>
                <a:spcPct val="100000"/>
              </a:lnSpc>
              <a:spcBef>
                <a:spcPts val="0"/>
              </a:spcBef>
              <a:spcAft>
                <a:spcPts val="0"/>
              </a:spcAft>
              <a:buClrTx/>
              <a:buSzTx/>
              <a:tabLst/>
              <a:defRPr/>
            </a:pPr>
            <a:endParaRPr lang="ja-JP" altLang="en-US" sz="1500" dirty="0">
              <a:latin typeface="Meiryo UI"/>
              <a:ea typeface="Meiryo UI"/>
            </a:endParaRPr>
          </a:p>
        </p:txBody>
      </p:sp>
      <p:sp>
        <p:nvSpPr>
          <p:cNvPr id="14" name="角丸四角形 13"/>
          <p:cNvSpPr/>
          <p:nvPr/>
        </p:nvSpPr>
        <p:spPr>
          <a:xfrm>
            <a:off x="226305" y="2064382"/>
            <a:ext cx="9447700" cy="3277223"/>
          </a:xfrm>
          <a:prstGeom prst="roundRect">
            <a:avLst>
              <a:gd name="adj" fmla="val 0"/>
            </a:avLst>
          </a:prstGeom>
        </p:spPr>
        <p:style>
          <a:lnRef idx="2">
            <a:schemeClr val="accent5"/>
          </a:lnRef>
          <a:fillRef idx="1">
            <a:schemeClr val="lt1"/>
          </a:fillRef>
          <a:effectRef idx="0">
            <a:schemeClr val="accent5"/>
          </a:effectRef>
          <a:fontRef idx="minor">
            <a:schemeClr val="dk1"/>
          </a:fontRef>
        </p:style>
        <p:txBody>
          <a:bodyPr rtlCol="0" anchor="ctr"/>
          <a:lstStyle/>
          <a:p>
            <a:pPr marL="0" marR="0" lvl="0" indent="0" algn="ctr" defTabSz="957816" rtl="0" eaLnBrk="1" fontAlgn="auto" latinLnBrk="0" hangingPunct="1">
              <a:lnSpc>
                <a:spcPct val="100000"/>
              </a:lnSpc>
              <a:spcBef>
                <a:spcPts val="0"/>
              </a:spcBef>
              <a:spcAft>
                <a:spcPts val="0"/>
              </a:spcAft>
              <a:buClrTx/>
              <a:buSzTx/>
              <a:buFontTx/>
              <a:buNone/>
              <a:tabLst/>
              <a:defRPr/>
            </a:pPr>
            <a:endParaRPr kumimoji="1" lang="ja-JP" altLang="en-US" sz="19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20" name="テキスト ボックス 19"/>
          <p:cNvSpPr txBox="1"/>
          <p:nvPr/>
        </p:nvSpPr>
        <p:spPr>
          <a:xfrm>
            <a:off x="354032" y="2191941"/>
            <a:ext cx="9302904" cy="3600986"/>
          </a:xfrm>
          <a:prstGeom prst="rect">
            <a:avLst/>
          </a:prstGeom>
          <a:noFill/>
        </p:spPr>
        <p:txBody>
          <a:bodyPr wrap="square" rtlCol="0" anchor="t">
            <a:spAutoFit/>
          </a:bodyPr>
          <a:lstStyle/>
          <a:p>
            <a:pPr lvl="0">
              <a:lnSpc>
                <a:spcPct val="150000"/>
              </a:lnSpc>
            </a:pPr>
            <a:r>
              <a:rPr lang="ja-JP" sz="1500" b="1" kern="100" dirty="0">
                <a:latin typeface="Meiryo UI" panose="020B0604030504040204" pitchFamily="50" charset="-128"/>
                <a:ea typeface="Meiryo UI" panose="020B0604030504040204" pitchFamily="50" charset="-128"/>
                <a:cs typeface="Times New Roman"/>
              </a:rPr>
              <a:t>①</a:t>
            </a:r>
            <a:r>
              <a:rPr lang="ja-JP" altLang="en-US" sz="1500" b="1" kern="100" dirty="0">
                <a:latin typeface="Meiryo UI" panose="020B0604030504040204" pitchFamily="50" charset="-128"/>
                <a:ea typeface="Meiryo UI" panose="020B0604030504040204" pitchFamily="50" charset="-128"/>
                <a:cs typeface="Times New Roman"/>
              </a:rPr>
              <a:t>協議会の運営方法等の見直し</a:t>
            </a:r>
            <a:endParaRPr lang="en-US" sz="1500" kern="100" dirty="0">
              <a:latin typeface="Meiryo UI" panose="020B0604030504040204" pitchFamily="50" charset="-128"/>
              <a:ea typeface="Meiryo UI" panose="020B0604030504040204" pitchFamily="50" charset="-128"/>
              <a:cs typeface="+mn-lt"/>
            </a:endParaRPr>
          </a:p>
          <a:p>
            <a:pPr>
              <a:lnSpc>
                <a:spcPct val="150000"/>
              </a:lnSpc>
            </a:pPr>
            <a:r>
              <a:rPr lang="ja-JP" altLang="en-US" sz="1400" b="1"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　運営会議の構成員に対し、他市の地域自立支援協議会の資料を参考にしつつ、協議会の課題に対する共通認識を持つことの</a:t>
            </a:r>
            <a:endParaRPr lang="en-US" altLang="ja-JP" sz="1400" dirty="0">
              <a:latin typeface="Meiryo UI" panose="020B0604030504040204" pitchFamily="50" charset="-128"/>
              <a:ea typeface="Meiryo UI" panose="020B0604030504040204" pitchFamily="50" charset="-128"/>
            </a:endParaRPr>
          </a:p>
          <a:p>
            <a:pPr>
              <a:lnSpc>
                <a:spcPct val="150000"/>
              </a:lnSpc>
            </a:pPr>
            <a:r>
              <a:rPr lang="ja-JP" altLang="en-US" sz="1400" dirty="0">
                <a:latin typeface="Meiryo UI" panose="020B0604030504040204" pitchFamily="50" charset="-128"/>
                <a:ea typeface="Meiryo UI" panose="020B0604030504040204" pitchFamily="50" charset="-128"/>
              </a:rPr>
              <a:t>　　重要性を伝えるとともに、協議会の運営方法等に対して意見等を書面にて提出するよう助言した。 </a:t>
            </a:r>
            <a:r>
              <a:rPr lang="ja-JP" altLang="en-US" sz="1400" b="1" kern="100" dirty="0">
                <a:latin typeface="Meiryo UI" panose="020B0604030504040204" pitchFamily="50" charset="-128"/>
                <a:ea typeface="Meiryo UI" panose="020B0604030504040204" pitchFamily="50" charset="-128"/>
                <a:cs typeface="+mn-lt"/>
              </a:rPr>
              <a:t>　</a:t>
            </a:r>
            <a:endParaRPr lang="en-US" altLang="ja-JP" sz="1400" b="1" kern="100" dirty="0">
              <a:latin typeface="Meiryo UI" panose="020B0604030504040204" pitchFamily="50" charset="-128"/>
              <a:ea typeface="Meiryo UI" panose="020B0604030504040204" pitchFamily="50" charset="-128"/>
              <a:cs typeface="+mn-lt"/>
            </a:endParaRPr>
          </a:p>
          <a:p>
            <a:pPr>
              <a:lnSpc>
                <a:spcPct val="150000"/>
              </a:lnSpc>
            </a:pPr>
            <a:r>
              <a:rPr lang="ja-JP" altLang="en-US" sz="1500" b="1" kern="100" dirty="0">
                <a:latin typeface="Meiryo UI" panose="020B0604030504040204" pitchFamily="50" charset="-128"/>
                <a:ea typeface="Meiryo UI" panose="020B0604030504040204" pitchFamily="50" charset="-128"/>
                <a:cs typeface="+mn-lt"/>
              </a:rPr>
              <a:t>➁地域課題の抽出</a:t>
            </a:r>
            <a:endParaRPr lang="en-US" altLang="ja-JP" sz="1500" b="1" kern="100" dirty="0">
              <a:latin typeface="Meiryo UI" panose="020B0604030504040204" pitchFamily="50" charset="-128"/>
              <a:ea typeface="Meiryo UI" panose="020B0604030504040204" pitchFamily="50" charset="-128"/>
              <a:cs typeface="+mn-lt"/>
            </a:endParaRPr>
          </a:p>
          <a:p>
            <a:pPr>
              <a:lnSpc>
                <a:spcPct val="150000"/>
              </a:lnSpc>
            </a:pPr>
            <a:r>
              <a:rPr lang="ja-JP" altLang="en-US" sz="1400" b="1"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　地域課題を抽出するため、各部会で来年度のテーマを設定し、計画的に議論を進めるよう年度計画の策定を提案。</a:t>
            </a:r>
            <a:endParaRPr lang="en-US" altLang="ja-JP" sz="1400" dirty="0">
              <a:latin typeface="Meiryo UI" panose="020B0604030504040204" pitchFamily="50" charset="-128"/>
              <a:ea typeface="Meiryo UI" panose="020B0604030504040204" pitchFamily="50" charset="-128"/>
            </a:endParaRPr>
          </a:p>
          <a:p>
            <a:pPr>
              <a:lnSpc>
                <a:spcPct val="150000"/>
              </a:lnSpc>
            </a:pPr>
            <a:r>
              <a:rPr lang="en-US" altLang="ja-JP" sz="14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各部会の課題について、エビデンスに基づいて議論した上で地域課題として認定すること、また、運営会議で優先順位をつけ、 課</a:t>
            </a:r>
            <a:endParaRPr lang="en-US" altLang="ja-JP" sz="1400" dirty="0">
              <a:latin typeface="Meiryo UI" panose="020B0604030504040204" pitchFamily="50" charset="-128"/>
              <a:ea typeface="Meiryo UI" panose="020B0604030504040204" pitchFamily="50" charset="-128"/>
            </a:endParaRPr>
          </a:p>
          <a:p>
            <a:pPr>
              <a:lnSpc>
                <a:spcPct val="150000"/>
              </a:lnSpc>
            </a:pPr>
            <a:r>
              <a:rPr lang="ja-JP" altLang="en-US" sz="1400" dirty="0">
                <a:latin typeface="Meiryo UI" panose="020B0604030504040204" pitchFamily="50" charset="-128"/>
                <a:ea typeface="Meiryo UI" panose="020B0604030504040204" pitchFamily="50" charset="-128"/>
              </a:rPr>
              <a:t>　 題を整理した上で、定例会に諮る仕組みの構築を助言。 </a:t>
            </a:r>
            <a:endParaRPr lang="en-US" altLang="ja-JP" sz="1400" b="1" kern="100" dirty="0">
              <a:latin typeface="Meiryo UI" panose="020B0604030504040204" pitchFamily="50" charset="-128"/>
              <a:ea typeface="Meiryo UI" panose="020B0604030504040204" pitchFamily="50" charset="-128"/>
              <a:cs typeface="+mn-lt"/>
            </a:endParaRPr>
          </a:p>
          <a:p>
            <a:pPr>
              <a:lnSpc>
                <a:spcPct val="150000"/>
              </a:lnSpc>
            </a:pPr>
            <a:r>
              <a:rPr lang="ja-JP" altLang="en-US" sz="1500" b="1" kern="100" dirty="0">
                <a:latin typeface="Meiryo UI"/>
                <a:ea typeface="Meiryo UI"/>
                <a:cs typeface="+mn-lt"/>
              </a:rPr>
              <a:t>③</a:t>
            </a:r>
            <a:r>
              <a:rPr lang="ja-JP" altLang="ja-JP" sz="1500" b="1" dirty="0">
                <a:latin typeface="Meiryo UI"/>
                <a:ea typeface="Meiryo UI"/>
              </a:rPr>
              <a:t>協議会の役割・機能の理解と共有</a:t>
            </a:r>
            <a:endParaRPr lang="en-US" altLang="ja-JP" sz="1500" dirty="0">
              <a:ea typeface="+mn-lt"/>
              <a:cs typeface="+mn-lt"/>
            </a:endParaRPr>
          </a:p>
          <a:p>
            <a:pPr>
              <a:lnSpc>
                <a:spcPct val="150000"/>
              </a:lnSpc>
            </a:pPr>
            <a:r>
              <a:rPr lang="ja-JP" altLang="en-US" sz="1400" b="1"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運営会議での具体的な議論内容を通じて、協議会の目的や役割・機能の再確認を行った。</a:t>
            </a:r>
            <a:endParaRPr lang="en-US" altLang="ja-JP" sz="1400" dirty="0">
              <a:latin typeface="Meiryo UI" panose="020B0604030504040204" pitchFamily="50" charset="-128"/>
              <a:ea typeface="Meiryo UI" panose="020B0604030504040204" pitchFamily="50" charset="-128"/>
            </a:endParaRPr>
          </a:p>
          <a:p>
            <a:pPr lvl="0"/>
            <a:endParaRPr lang="ja-JP" dirty="0">
              <a:latin typeface="Meiryo UI" panose="020B0604030504040204" pitchFamily="50" charset="-128"/>
              <a:ea typeface="Meiryo UI" panose="020B0604030504040204" pitchFamily="50" charset="-128"/>
            </a:endParaRPr>
          </a:p>
          <a:p>
            <a:pPr marL="285750" indent="-285750">
              <a:buFont typeface="Arial,Sans-Serif"/>
              <a:buChar char="•"/>
            </a:pPr>
            <a:endParaRPr lang="en-US" altLang="ja-JP" sz="1700" kern="100" dirty="0">
              <a:ea typeface="+mn-lt"/>
              <a:cs typeface="+mn-lt"/>
            </a:endParaRPr>
          </a:p>
        </p:txBody>
      </p:sp>
      <p:sp>
        <p:nvSpPr>
          <p:cNvPr id="2" name="角丸四角形 1"/>
          <p:cNvSpPr/>
          <p:nvPr/>
        </p:nvSpPr>
        <p:spPr>
          <a:xfrm>
            <a:off x="197549" y="536211"/>
            <a:ext cx="1630982" cy="31387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57816" rtl="0" eaLnBrk="1" fontAlgn="auto" latinLnBrk="0" hangingPunct="1">
              <a:lnSpc>
                <a:spcPct val="100000"/>
              </a:lnSpc>
              <a:spcBef>
                <a:spcPts val="0"/>
              </a:spcBef>
              <a:spcAft>
                <a:spcPts val="0"/>
              </a:spcAft>
              <a:buClrTx/>
              <a:buSzTx/>
              <a:buFontTx/>
              <a:buNone/>
              <a:tabLst/>
              <a:defRPr/>
            </a:pPr>
            <a:endParaRPr kumimoji="1" lang="ja-JP" altLang="en-US" sz="19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8" name="テキスト ボックス 7"/>
          <p:cNvSpPr txBox="1"/>
          <p:nvPr/>
        </p:nvSpPr>
        <p:spPr>
          <a:xfrm>
            <a:off x="455826" y="509665"/>
            <a:ext cx="1114425" cy="369332"/>
          </a:xfrm>
          <a:prstGeom prst="rect">
            <a:avLst/>
          </a:prstGeom>
          <a:noFill/>
        </p:spPr>
        <p:txBody>
          <a:bodyPr wrap="square" rtlCol="0" anchor="t">
            <a:spAutoFit/>
          </a:bodyPr>
          <a:lstStyle/>
          <a:p>
            <a:pPr marL="0" marR="0" lvl="0" indent="0" algn="ctr" defTabSz="957816" rtl="0" eaLnBrk="1" fontAlgn="auto" latinLnBrk="0" hangingPunct="1">
              <a:lnSpc>
                <a:spcPct val="100000"/>
              </a:lnSpc>
              <a:spcBef>
                <a:spcPts val="0"/>
              </a:spcBef>
              <a:spcAft>
                <a:spcPts val="0"/>
              </a:spcAft>
              <a:buClrTx/>
              <a:buSzTx/>
              <a:buFontTx/>
              <a:buNone/>
              <a:tabLst/>
              <a:defRPr/>
            </a:pPr>
            <a:r>
              <a:rPr lang="ja-JP" altLang="en-US" sz="1800" dirty="0">
                <a:latin typeface="Meiryo UI"/>
                <a:ea typeface="Meiryo UI"/>
              </a:rPr>
              <a:t>課題</a:t>
            </a:r>
            <a:endParaRPr kumimoji="1" lang="ja-JP" altLang="en-US" sz="1800" b="0" i="0" u="none" strike="noStrike" kern="1200" cap="none" spc="0" normalizeH="0" baseline="0" noProof="0" dirty="0">
              <a:ln>
                <a:noFill/>
              </a:ln>
              <a:effectLst/>
              <a:uLnTx/>
              <a:uFillTx/>
              <a:latin typeface="Meiryo UI"/>
              <a:ea typeface="Meiryo UI"/>
            </a:endParaRPr>
          </a:p>
        </p:txBody>
      </p:sp>
      <p:sp>
        <p:nvSpPr>
          <p:cNvPr id="23" name="矢印: 五方向 4">
            <a:extLst>
              <a:ext uri="{FF2B5EF4-FFF2-40B4-BE49-F238E27FC236}">
                <a16:creationId xmlns:a16="http://schemas.microsoft.com/office/drawing/2014/main" id="{7B89120A-7564-4512-A699-BAAFDD7890BC}"/>
              </a:ext>
            </a:extLst>
          </p:cNvPr>
          <p:cNvSpPr/>
          <p:nvPr/>
        </p:nvSpPr>
        <p:spPr>
          <a:xfrm>
            <a:off x="0" y="-1786"/>
            <a:ext cx="5500688" cy="452364"/>
          </a:xfrm>
          <a:prstGeom prst="homePlate">
            <a:avLst/>
          </a:prstGeom>
          <a:solidFill>
            <a:srgbClr val="00B050"/>
          </a:solidFill>
          <a:ln>
            <a:solidFill>
              <a:srgbClr val="99FF33"/>
            </a:solidFill>
          </a:ln>
        </p:spPr>
        <p:style>
          <a:lnRef idx="0">
            <a:schemeClr val="accent6"/>
          </a:lnRef>
          <a:fillRef idx="3">
            <a:schemeClr val="accent6"/>
          </a:fillRef>
          <a:effectRef idx="3">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ja-JP"/>
            </a:defPPr>
            <a:lvl1pPr marL="0" algn="l" defTabSz="957816" rtl="0" eaLnBrk="1" latinLnBrk="0" hangingPunct="1">
              <a:defRPr kumimoji="1" sz="1900" kern="1200">
                <a:solidFill>
                  <a:schemeClr val="lt1"/>
                </a:solidFill>
                <a:latin typeface="+mn-lt"/>
                <a:ea typeface="+mn-ea"/>
                <a:cs typeface="+mn-cs"/>
              </a:defRPr>
            </a:lvl1pPr>
            <a:lvl2pPr marL="478908" algn="l" defTabSz="957816" rtl="0" eaLnBrk="1" latinLnBrk="0" hangingPunct="1">
              <a:defRPr kumimoji="1" sz="1900" kern="1200">
                <a:solidFill>
                  <a:schemeClr val="lt1"/>
                </a:solidFill>
                <a:latin typeface="+mn-lt"/>
                <a:ea typeface="+mn-ea"/>
                <a:cs typeface="+mn-cs"/>
              </a:defRPr>
            </a:lvl2pPr>
            <a:lvl3pPr marL="957816" algn="l" defTabSz="957816" rtl="0" eaLnBrk="1" latinLnBrk="0" hangingPunct="1">
              <a:defRPr kumimoji="1" sz="1900" kern="1200">
                <a:solidFill>
                  <a:schemeClr val="lt1"/>
                </a:solidFill>
                <a:latin typeface="+mn-lt"/>
                <a:ea typeface="+mn-ea"/>
                <a:cs typeface="+mn-cs"/>
              </a:defRPr>
            </a:lvl3pPr>
            <a:lvl4pPr marL="1436724" algn="l" defTabSz="957816" rtl="0" eaLnBrk="1" latinLnBrk="0" hangingPunct="1">
              <a:defRPr kumimoji="1" sz="1900" kern="1200">
                <a:solidFill>
                  <a:schemeClr val="lt1"/>
                </a:solidFill>
                <a:latin typeface="+mn-lt"/>
                <a:ea typeface="+mn-ea"/>
                <a:cs typeface="+mn-cs"/>
              </a:defRPr>
            </a:lvl4pPr>
            <a:lvl5pPr marL="1915631" algn="l" defTabSz="957816" rtl="0" eaLnBrk="1" latinLnBrk="0" hangingPunct="1">
              <a:defRPr kumimoji="1" sz="1900" kern="1200">
                <a:solidFill>
                  <a:schemeClr val="lt1"/>
                </a:solidFill>
                <a:latin typeface="+mn-lt"/>
                <a:ea typeface="+mn-ea"/>
                <a:cs typeface="+mn-cs"/>
              </a:defRPr>
            </a:lvl5pPr>
            <a:lvl6pPr marL="2394539" algn="l" defTabSz="957816" rtl="0" eaLnBrk="1" latinLnBrk="0" hangingPunct="1">
              <a:defRPr kumimoji="1" sz="1900" kern="1200">
                <a:solidFill>
                  <a:schemeClr val="lt1"/>
                </a:solidFill>
                <a:latin typeface="+mn-lt"/>
                <a:ea typeface="+mn-ea"/>
                <a:cs typeface="+mn-cs"/>
              </a:defRPr>
            </a:lvl6pPr>
            <a:lvl7pPr marL="2873447" algn="l" defTabSz="957816" rtl="0" eaLnBrk="1" latinLnBrk="0" hangingPunct="1">
              <a:defRPr kumimoji="1" sz="1900" kern="1200">
                <a:solidFill>
                  <a:schemeClr val="lt1"/>
                </a:solidFill>
                <a:latin typeface="+mn-lt"/>
                <a:ea typeface="+mn-ea"/>
                <a:cs typeface="+mn-cs"/>
              </a:defRPr>
            </a:lvl7pPr>
            <a:lvl8pPr marL="3352355" algn="l" defTabSz="957816" rtl="0" eaLnBrk="1" latinLnBrk="0" hangingPunct="1">
              <a:defRPr kumimoji="1" sz="1900" kern="1200">
                <a:solidFill>
                  <a:schemeClr val="lt1"/>
                </a:solidFill>
                <a:latin typeface="+mn-lt"/>
                <a:ea typeface="+mn-ea"/>
                <a:cs typeface="+mn-cs"/>
              </a:defRPr>
            </a:lvl8pPr>
            <a:lvl9pPr marL="3831263" algn="l" defTabSz="957816" rtl="0" eaLnBrk="1" latinLnBrk="0" hangingPunct="1">
              <a:defRPr kumimoji="1" sz="1900" kern="1200">
                <a:solidFill>
                  <a:schemeClr val="lt1"/>
                </a:solidFill>
                <a:latin typeface="+mn-lt"/>
                <a:ea typeface="+mn-ea"/>
                <a:cs typeface="+mn-cs"/>
              </a:defRPr>
            </a:lvl9pPr>
          </a:lstStyle>
          <a:p>
            <a:r>
              <a:rPr lang="ja-JP" altLang="en-US" b="1" dirty="0">
                <a:solidFill>
                  <a:schemeClr val="bg1"/>
                </a:solidFill>
                <a:latin typeface="Meiryo UI"/>
                <a:ea typeface="Meiryo UI"/>
                <a:cs typeface="Calibri"/>
              </a:rPr>
              <a:t>アドバイザー派遣による支援事例③　</a:t>
            </a:r>
            <a:r>
              <a:rPr lang="en-US" altLang="ja-JP" b="1" dirty="0">
                <a:solidFill>
                  <a:schemeClr val="bg1"/>
                </a:solidFill>
                <a:latin typeface="Meiryo UI"/>
                <a:ea typeface="Meiryo UI"/>
                <a:cs typeface="Calibri"/>
              </a:rPr>
              <a:t>C</a:t>
            </a:r>
            <a:r>
              <a:rPr lang="ja-JP" altLang="en-US" b="1" dirty="0">
                <a:solidFill>
                  <a:schemeClr val="bg1"/>
                </a:solidFill>
                <a:latin typeface="Meiryo UI"/>
                <a:ea typeface="Meiryo UI"/>
                <a:cs typeface="Calibri"/>
              </a:rPr>
              <a:t>地域協議会</a:t>
            </a:r>
          </a:p>
        </p:txBody>
      </p:sp>
      <p:sp>
        <p:nvSpPr>
          <p:cNvPr id="28" name="テキスト ボックス 27"/>
          <p:cNvSpPr txBox="1"/>
          <p:nvPr/>
        </p:nvSpPr>
        <p:spPr>
          <a:xfrm>
            <a:off x="5547519" y="28240"/>
            <a:ext cx="4271963" cy="276999"/>
          </a:xfrm>
          <a:prstGeom prst="rect">
            <a:avLst/>
          </a:prstGeom>
          <a:noFill/>
        </p:spPr>
        <p:txBody>
          <a:bodyPr wrap="square" rtlCol="0">
            <a:spAutoFit/>
          </a:bodyPr>
          <a:lstStyle/>
          <a:p>
            <a:pPr algn="ctr"/>
            <a:r>
              <a:rPr kumimoji="1" lang="ja-JP" altLang="en-US" sz="1200" dirty="0" err="1">
                <a:latin typeface="Meiryo UI" panose="020B0604030504040204" pitchFamily="50" charset="-128"/>
                <a:ea typeface="Meiryo UI" panose="020B0604030504040204" pitchFamily="50" charset="-128"/>
              </a:rPr>
              <a:t>ー大阪府障がい</a:t>
            </a:r>
            <a:r>
              <a:rPr kumimoji="1" lang="ja-JP" altLang="en-US" sz="1200" dirty="0">
                <a:latin typeface="Meiryo UI" panose="020B0604030504040204" pitchFamily="50" charset="-128"/>
                <a:ea typeface="Meiryo UI" panose="020B0604030504040204" pitchFamily="50" charset="-128"/>
              </a:rPr>
              <a:t>者自立支援協議会による地域支援の取り組みー</a:t>
            </a:r>
          </a:p>
        </p:txBody>
      </p:sp>
      <p:sp>
        <p:nvSpPr>
          <p:cNvPr id="3" name="角丸四角形 21">
            <a:extLst>
              <a:ext uri="{FF2B5EF4-FFF2-40B4-BE49-F238E27FC236}">
                <a16:creationId xmlns:a16="http://schemas.microsoft.com/office/drawing/2014/main" id="{EC289612-C0A0-4330-998C-ED03187D99FA}"/>
              </a:ext>
            </a:extLst>
          </p:cNvPr>
          <p:cNvSpPr/>
          <p:nvPr/>
        </p:nvSpPr>
        <p:spPr>
          <a:xfrm>
            <a:off x="225209" y="5651200"/>
            <a:ext cx="9447700" cy="979997"/>
          </a:xfrm>
          <a:prstGeom prst="roundRect">
            <a:avLst>
              <a:gd name="adj" fmla="val 0"/>
            </a:avLst>
          </a:prstGeom>
        </p:spPr>
        <p:style>
          <a:lnRef idx="2">
            <a:schemeClr val="accent5"/>
          </a:lnRef>
          <a:fillRef idx="1">
            <a:schemeClr val="lt1"/>
          </a:fillRef>
          <a:effectRef idx="0">
            <a:schemeClr val="accent5"/>
          </a:effectRef>
          <a:fontRef idx="minor">
            <a:schemeClr val="dk1"/>
          </a:fontRef>
        </p:style>
        <p:txBody>
          <a:bodyPr rtlCol="0" anchor="ctr"/>
          <a:lstStyle/>
          <a:p>
            <a:pPr marL="0" marR="0" lvl="0" indent="0" algn="ctr" defTabSz="957816" rtl="0" eaLnBrk="1" fontAlgn="auto" latinLnBrk="0" hangingPunct="1">
              <a:lnSpc>
                <a:spcPct val="100000"/>
              </a:lnSpc>
              <a:spcBef>
                <a:spcPts val="0"/>
              </a:spcBef>
              <a:spcAft>
                <a:spcPts val="0"/>
              </a:spcAft>
              <a:buClrTx/>
              <a:buSzTx/>
              <a:buFontTx/>
              <a:buNone/>
              <a:tabLst/>
              <a:defRPr/>
            </a:pPr>
            <a:endParaRPr kumimoji="1" lang="ja-JP" altLang="en-US" sz="19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5" name="角丸四角形 1">
            <a:extLst>
              <a:ext uri="{FF2B5EF4-FFF2-40B4-BE49-F238E27FC236}">
                <a16:creationId xmlns:a16="http://schemas.microsoft.com/office/drawing/2014/main" id="{C0AFBF76-C1CE-4A73-A3F4-8A52FB870AE3}"/>
              </a:ext>
            </a:extLst>
          </p:cNvPr>
          <p:cNvSpPr/>
          <p:nvPr/>
        </p:nvSpPr>
        <p:spPr>
          <a:xfrm>
            <a:off x="197546" y="1873305"/>
            <a:ext cx="3744454" cy="31387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57816" rtl="0" eaLnBrk="1" fontAlgn="auto" latinLnBrk="0" hangingPunct="1">
              <a:lnSpc>
                <a:spcPct val="100000"/>
              </a:lnSpc>
              <a:spcBef>
                <a:spcPts val="0"/>
              </a:spcBef>
              <a:spcAft>
                <a:spcPts val="0"/>
              </a:spcAft>
              <a:buClrTx/>
              <a:buSzTx/>
              <a:buFontTx/>
              <a:buNone/>
              <a:tabLst/>
              <a:defRPr/>
            </a:pPr>
            <a:endParaRPr kumimoji="1" lang="ja-JP" altLang="en-US" sz="19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9" name="テキスト ボックス 18"/>
          <p:cNvSpPr txBox="1"/>
          <p:nvPr/>
        </p:nvSpPr>
        <p:spPr>
          <a:xfrm>
            <a:off x="95812" y="1826447"/>
            <a:ext cx="3846730" cy="353943"/>
          </a:xfrm>
          <a:prstGeom prst="rect">
            <a:avLst/>
          </a:prstGeom>
          <a:noFill/>
        </p:spPr>
        <p:txBody>
          <a:bodyPr wrap="square" rtlCol="0" anchor="t">
            <a:spAutoFit/>
          </a:bodyPr>
          <a:lstStyle/>
          <a:p>
            <a:pPr marL="0" marR="0" lvl="0" indent="0" algn="ctr" defTabSz="957816" rtl="0" eaLnBrk="1" fontAlgn="auto" latinLnBrk="0" hangingPunct="1">
              <a:lnSpc>
                <a:spcPct val="100000"/>
              </a:lnSpc>
              <a:spcBef>
                <a:spcPts val="0"/>
              </a:spcBef>
              <a:spcAft>
                <a:spcPts val="0"/>
              </a:spcAft>
              <a:buClrTx/>
              <a:buSzTx/>
              <a:buFontTx/>
              <a:buNone/>
              <a:tabLst/>
              <a:defRPr/>
            </a:pPr>
            <a:r>
              <a:rPr kumimoji="1" lang="ja-JP" altLang="en-US" sz="1700" b="0" i="0" u="none" strike="noStrike" kern="1200" cap="none" spc="0" normalizeH="0" baseline="0" noProof="0" dirty="0">
                <a:ln>
                  <a:noFill/>
                </a:ln>
                <a:effectLst/>
                <a:uLnTx/>
                <a:uFillTx/>
                <a:latin typeface="Meiryo UI"/>
                <a:ea typeface="Meiryo UI"/>
              </a:rPr>
              <a:t>アドバイザー派遣による支援内容</a:t>
            </a:r>
            <a:endParaRPr lang="ja-JP" altLang="en-US" sz="1700" b="0" i="0" u="none" strike="noStrike" kern="1200" cap="none" spc="0" normalizeH="0" baseline="0" noProof="0" dirty="0">
              <a:ln>
                <a:noFill/>
              </a:ln>
              <a:effectLst/>
              <a:uLnTx/>
              <a:uFillTx/>
              <a:latin typeface="Meiryo UI"/>
              <a:ea typeface="Meiryo UI"/>
            </a:endParaRPr>
          </a:p>
        </p:txBody>
      </p:sp>
      <p:sp>
        <p:nvSpPr>
          <p:cNvPr id="18" name="角丸四角形 1">
            <a:extLst>
              <a:ext uri="{FF2B5EF4-FFF2-40B4-BE49-F238E27FC236}">
                <a16:creationId xmlns:a16="http://schemas.microsoft.com/office/drawing/2014/main" id="{71E37683-59A7-42D8-90B9-69AC870669AA}"/>
              </a:ext>
            </a:extLst>
          </p:cNvPr>
          <p:cNvSpPr/>
          <p:nvPr/>
        </p:nvSpPr>
        <p:spPr>
          <a:xfrm>
            <a:off x="197548" y="5424513"/>
            <a:ext cx="1630982" cy="31387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57816" rtl="0" eaLnBrk="1" fontAlgn="auto" latinLnBrk="0" hangingPunct="1">
              <a:lnSpc>
                <a:spcPct val="100000"/>
              </a:lnSpc>
              <a:spcBef>
                <a:spcPts val="0"/>
              </a:spcBef>
              <a:spcAft>
                <a:spcPts val="0"/>
              </a:spcAft>
              <a:buClrTx/>
              <a:buSzTx/>
              <a:buFontTx/>
              <a:buNone/>
              <a:tabLst/>
              <a:defRPr/>
            </a:pPr>
            <a:endParaRPr kumimoji="1" lang="ja-JP" altLang="en-US" sz="19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21" name="テキスト ボックス 20">
            <a:extLst>
              <a:ext uri="{FF2B5EF4-FFF2-40B4-BE49-F238E27FC236}">
                <a16:creationId xmlns:a16="http://schemas.microsoft.com/office/drawing/2014/main" id="{C24D84DD-6089-4FC1-9C88-4C7B3BF5EE11}"/>
              </a:ext>
            </a:extLst>
          </p:cNvPr>
          <p:cNvSpPr txBox="1"/>
          <p:nvPr/>
        </p:nvSpPr>
        <p:spPr>
          <a:xfrm>
            <a:off x="398316" y="5397966"/>
            <a:ext cx="1114425" cy="369332"/>
          </a:xfrm>
          <a:prstGeom prst="rect">
            <a:avLst/>
          </a:prstGeom>
          <a:noFill/>
        </p:spPr>
        <p:txBody>
          <a:bodyPr wrap="square" rtlCol="0" anchor="t">
            <a:spAutoFit/>
          </a:bodyPr>
          <a:lstStyle/>
          <a:p>
            <a:pPr marL="0" marR="0" lvl="0" indent="0" algn="ctr" defTabSz="957816" rtl="0" eaLnBrk="1" fontAlgn="auto" latinLnBrk="0" hangingPunct="1">
              <a:lnSpc>
                <a:spcPct val="100000"/>
              </a:lnSpc>
              <a:spcBef>
                <a:spcPts val="0"/>
              </a:spcBef>
              <a:spcAft>
                <a:spcPts val="0"/>
              </a:spcAft>
              <a:buClrTx/>
              <a:buSzTx/>
              <a:buFontTx/>
              <a:buNone/>
              <a:tabLst/>
              <a:defRPr/>
            </a:pPr>
            <a:r>
              <a:rPr lang="ja-JP" altLang="en-US" sz="1800">
                <a:latin typeface="Meiryo UI"/>
                <a:ea typeface="Meiryo UI"/>
              </a:rPr>
              <a:t>効果</a:t>
            </a:r>
            <a:endParaRPr lang="ja-JP" altLang="en-US" sz="1800" b="0" i="0" u="none" strike="noStrike" kern="1200" cap="none" spc="0" normalizeH="0" baseline="0" noProof="0" dirty="0">
              <a:ln>
                <a:noFill/>
              </a:ln>
              <a:effectLst/>
              <a:uLnTx/>
              <a:uFillTx/>
              <a:latin typeface="Meiryo UI"/>
              <a:ea typeface="Meiryo UI"/>
            </a:endParaRPr>
          </a:p>
        </p:txBody>
      </p:sp>
      <p:sp>
        <p:nvSpPr>
          <p:cNvPr id="6" name="テキスト ボックス 5">
            <a:extLst>
              <a:ext uri="{FF2B5EF4-FFF2-40B4-BE49-F238E27FC236}">
                <a16:creationId xmlns:a16="http://schemas.microsoft.com/office/drawing/2014/main" id="{816C8D4F-F3FD-4825-8341-9EFD711F544C}"/>
              </a:ext>
            </a:extLst>
          </p:cNvPr>
          <p:cNvSpPr txBox="1"/>
          <p:nvPr/>
        </p:nvSpPr>
        <p:spPr>
          <a:xfrm>
            <a:off x="397221" y="5792927"/>
            <a:ext cx="9303349" cy="784830"/>
          </a:xfrm>
          <a:prstGeom prst="rect">
            <a:avLst/>
          </a:prstGeom>
          <a:noFill/>
        </p:spPr>
        <p:txBody>
          <a:bodyPr wrap="square" rtlCol="0" anchor="t">
            <a:spAutoFit/>
          </a:bodyPr>
          <a:lstStyle/>
          <a:p>
            <a:pPr marL="285750" lvl="0" indent="-285750">
              <a:buFont typeface="Arial" panose="020B0604020202020204" pitchFamily="34" charset="0"/>
              <a:buChar char="•"/>
            </a:pPr>
            <a:r>
              <a:rPr lang="ja-JP" altLang="en-US" sz="1500" dirty="0">
                <a:latin typeface="Meiryo UI" panose="020B0604030504040204" pitchFamily="50" charset="-128"/>
                <a:ea typeface="Meiryo UI" panose="020B0604030504040204" pitchFamily="50" charset="-128"/>
              </a:rPr>
              <a:t>議論内容やスケジュールの見える化を図ることで、単なる報告だけでなく、議論の活発化を実現 。</a:t>
            </a:r>
            <a:endParaRPr lang="en-US" altLang="ja-JP" sz="15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285750" lvl="0" indent="-285750">
              <a:buFont typeface="Arial" panose="020B0604020202020204" pitchFamily="34" charset="0"/>
              <a:buChar char="•"/>
            </a:pPr>
            <a:r>
              <a:rPr lang="ja-JP" altLang="en-US" sz="1500" dirty="0">
                <a:latin typeface="Meiryo UI" panose="020B0604030504040204" pitchFamily="50" charset="-128"/>
                <a:ea typeface="Meiryo UI" panose="020B0604030504040204" pitchFamily="50" charset="-128"/>
              </a:rPr>
              <a:t>地域課題については、各部会のテーマ設定、年度計画等を策定するとともに、部会での議論をもとに、協議会の枠組みで解決を図れるよう、運営会議の機能強化を図り地域課題の抽出に至る仕組みが構築された。 </a:t>
            </a:r>
            <a:endParaRPr lang="ja-JP" altLang="en-US" sz="15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0827227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395</Words>
  <Application>Microsoft Office PowerPoint</Application>
  <PresentationFormat>A4 210 x 297 mm</PresentationFormat>
  <Paragraphs>20</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Arial,Sans-Serif</vt:lpstr>
      <vt:lpstr>Meiryo UI</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2024-01-18T05:12:22Z</dcterms:created>
  <dcterms:modified xsi:type="dcterms:W3CDTF">2024-02-14T04:48:48Z</dcterms:modified>
</cp:coreProperties>
</file>