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65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99D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3A661-518F-44F3-B462-2D0A09FF72C5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2F164-E566-4BC8-935F-B7FBEED30F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249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9441-E778-46E2-9072-D9E0E2A9E1CF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80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8227-1457-4F23-9F49-FEC451472643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72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769F8-7E42-44CA-834B-58D976EAFCF9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99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42C1-6DA8-4E87-8CC9-F7AC1F2432EB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24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24F2-2534-4E2E-98B7-6C01870B28F8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53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F997-8AE3-49E9-A3C8-410953056C30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5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A54F-FBA8-4B52-B0B6-90644E938BE0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08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2180B-066C-4B33-9866-DF17A2270C18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37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57DA-19DE-408E-A972-18C83B513BDA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0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222-3872-4908-9588-C6DBCAF12C8A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02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910D-4704-4575-A1CE-57C3D2735209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12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90758-9826-4095-AEED-42F992C26181}" type="datetime1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575020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0823F23-9E75-4497-B032-2578541EE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" y="605028"/>
            <a:ext cx="9031224" cy="564794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B5F657-98D7-4A54-B2D6-E345757443AB}"/>
              </a:ext>
            </a:extLst>
          </p:cNvPr>
          <p:cNvSpPr txBox="1"/>
          <p:nvPr/>
        </p:nvSpPr>
        <p:spPr>
          <a:xfrm>
            <a:off x="7845876" y="605028"/>
            <a:ext cx="1148209" cy="307777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参考資料①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7346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t"/>
      <a:lstStyle>
        <a:defPPr>
          <a:defRPr kumimoji="1" b="1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2024-03-26T02:25:57Z</dcterms:created>
  <dcterms:modified xsi:type="dcterms:W3CDTF">2024-03-26T02:26:05Z</dcterms:modified>
</cp:coreProperties>
</file>