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2" r:id="rId1"/>
  </p:sldMasterIdLst>
  <p:notesMasterIdLst>
    <p:notesMasterId r:id="rId3"/>
  </p:notesMasterIdLst>
  <p:sldIdLst>
    <p:sldId id="259" r:id="rId2"/>
  </p:sldIdLst>
  <p:sldSz cx="7561263" cy="106934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79">
          <p15:clr>
            <a:srgbClr val="A4A3A4"/>
          </p15:clr>
        </p15:guide>
        <p15:guide id="2" orient="horz" pos="6725">
          <p15:clr>
            <a:srgbClr val="A4A3A4"/>
          </p15:clr>
        </p15:guide>
        <p15:guide id="3" orient="horz" pos="3368">
          <p15:clr>
            <a:srgbClr val="A4A3A4"/>
          </p15:clr>
        </p15:guide>
        <p15:guide id="4" orient="horz" pos="11">
          <p15:clr>
            <a:srgbClr val="A4A3A4"/>
          </p15:clr>
        </p15:guide>
        <p15:guide id="5" orient="horz" pos="1145">
          <p15:clr>
            <a:srgbClr val="A4A3A4"/>
          </p15:clr>
        </p15:guide>
        <p15:guide id="6" orient="horz" pos="4457">
          <p15:clr>
            <a:srgbClr val="A4A3A4"/>
          </p15:clr>
        </p15:guide>
        <p15:guide id="7" orient="horz" pos="5591">
          <p15:clr>
            <a:srgbClr val="A4A3A4"/>
          </p15:clr>
        </p15:guide>
        <p15:guide id="8"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FFFFCC"/>
    <a:srgbClr val="FFFF99"/>
    <a:srgbClr val="FFFFFF"/>
    <a:srgbClr val="FFBDE7"/>
    <a:srgbClr val="FFB3E4"/>
    <a:srgbClr val="FCD5FF"/>
    <a:srgbClr val="FFBDF7"/>
    <a:srgbClr val="FFC9EC"/>
    <a:srgbClr val="FFD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63" d="100"/>
          <a:sy n="63" d="100"/>
        </p:scale>
        <p:origin x="2366" y="67"/>
      </p:cViewPr>
      <p:guideLst>
        <p:guide orient="horz" pos="2279"/>
        <p:guide orient="horz" pos="6725"/>
        <p:guide orient="horz" pos="3368"/>
        <p:guide orient="horz" pos="11"/>
        <p:guide orient="horz" pos="1145"/>
        <p:guide orient="horz" pos="4457"/>
        <p:guide orient="horz" pos="5591"/>
        <p:guide pos="2382"/>
      </p:guideLst>
    </p:cSldViewPr>
  </p:slideViewPr>
  <p:notesTextViewPr>
    <p:cViewPr>
      <p:scale>
        <a:sx n="1" d="1"/>
        <a:sy n="1" d="1"/>
      </p:scale>
      <p:origin x="0" y="0"/>
    </p:cViewPr>
  </p:notesTextViewPr>
  <p:sorterViewPr>
    <p:cViewPr>
      <p:scale>
        <a:sx n="170" d="100"/>
        <a:sy n="17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50375" cy="4973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1"/>
            <a:ext cx="2950374" cy="497367"/>
          </a:xfrm>
          <a:prstGeom prst="rect">
            <a:avLst/>
          </a:prstGeom>
        </p:spPr>
        <p:txBody>
          <a:bodyPr vert="horz" lIns="92236" tIns="46118" rIns="92236" bIns="46118" rtlCol="0"/>
          <a:lstStyle>
            <a:lvl1pPr algn="r">
              <a:defRPr sz="1200"/>
            </a:lvl1pPr>
          </a:lstStyle>
          <a:p>
            <a:fld id="{D35F3F06-A6EE-4DAC-8ECB-6355CFD9E179}" type="datetimeFigureOut">
              <a:rPr kumimoji="1" lang="ja-JP" altLang="en-US" smtClean="0"/>
              <a:t>2026/6/18</a:t>
            </a:fld>
            <a:endParaRPr kumimoji="1" lang="ja-JP" altLang="en-US"/>
          </a:p>
        </p:txBody>
      </p:sp>
      <p:sp>
        <p:nvSpPr>
          <p:cNvPr id="4" name="スライド イメージ プレースホルダー 3"/>
          <p:cNvSpPr>
            <a:spLocks noGrp="1" noRot="1" noChangeAspect="1"/>
          </p:cNvSpPr>
          <p:nvPr>
            <p:ph type="sldImg" idx="2"/>
          </p:nvPr>
        </p:nvSpPr>
        <p:spPr>
          <a:xfrm>
            <a:off x="2085975" y="744538"/>
            <a:ext cx="263525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239" y="4720985"/>
            <a:ext cx="5446723" cy="44731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372"/>
            <a:ext cx="2950375" cy="497366"/>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36" tIns="46118" rIns="92236" bIns="46118" rtlCol="0" anchor="b"/>
          <a:lstStyle>
            <a:lvl1pPr algn="r">
              <a:defRPr sz="1200"/>
            </a:lvl1pPr>
          </a:lstStyle>
          <a:p>
            <a:fld id="{D5E6BD16-8672-40AA-B7FA-A2818127F2E9}" type="slidenum">
              <a:rPr kumimoji="1" lang="ja-JP" altLang="en-US" smtClean="0"/>
              <a:t>‹#›</a:t>
            </a:fld>
            <a:endParaRPr kumimoji="1" lang="ja-JP" altLang="en-US"/>
          </a:p>
        </p:txBody>
      </p:sp>
    </p:spTree>
    <p:extLst>
      <p:ext uri="{BB962C8B-B14F-4D97-AF65-F5344CB8AC3E}">
        <p14:creationId xmlns:p14="http://schemas.microsoft.com/office/powerpoint/2010/main" val="14914363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00616C-831E-48F8-A6AF-0FFA999B00F9}"/>
              </a:ext>
            </a:extLst>
          </p:cNvPr>
          <p:cNvSpPr>
            <a:spLocks noGrp="1"/>
          </p:cNvSpPr>
          <p:nvPr>
            <p:ph type="ctrTitle"/>
          </p:nvPr>
        </p:nvSpPr>
        <p:spPr>
          <a:xfrm>
            <a:off x="945158" y="1750055"/>
            <a:ext cx="5670947" cy="3722887"/>
          </a:xfrm>
        </p:spPr>
        <p:txBody>
          <a:bodyPr anchor="b"/>
          <a:lstStyle>
            <a:lvl1pPr algn="ctr">
              <a:defRPr sz="372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F115F3A-5684-4E15-8F9A-CCBEF0549517}"/>
              </a:ext>
            </a:extLst>
          </p:cNvPr>
          <p:cNvSpPr>
            <a:spLocks noGrp="1"/>
          </p:cNvSpPr>
          <p:nvPr>
            <p:ph type="subTitle" idx="1"/>
          </p:nvPr>
        </p:nvSpPr>
        <p:spPr>
          <a:xfrm>
            <a:off x="945158" y="5616511"/>
            <a:ext cx="5670947" cy="2581762"/>
          </a:xfrm>
        </p:spPr>
        <p:txBody>
          <a:bodyPr/>
          <a:lstStyle>
            <a:lvl1pPr marL="0" indent="0" algn="ctr">
              <a:buNone/>
              <a:defRPr sz="1488"/>
            </a:lvl1pPr>
            <a:lvl2pPr marL="283555" indent="0" algn="ctr">
              <a:buNone/>
              <a:defRPr sz="1240"/>
            </a:lvl2pPr>
            <a:lvl3pPr marL="567111" indent="0" algn="ctr">
              <a:buNone/>
              <a:defRPr sz="1116"/>
            </a:lvl3pPr>
            <a:lvl4pPr marL="850666" indent="0" algn="ctr">
              <a:buNone/>
              <a:defRPr sz="992"/>
            </a:lvl4pPr>
            <a:lvl5pPr marL="1134222" indent="0" algn="ctr">
              <a:buNone/>
              <a:defRPr sz="992"/>
            </a:lvl5pPr>
            <a:lvl6pPr marL="1417777" indent="0" algn="ctr">
              <a:buNone/>
              <a:defRPr sz="992"/>
            </a:lvl6pPr>
            <a:lvl7pPr marL="1701333" indent="0" algn="ctr">
              <a:buNone/>
              <a:defRPr sz="992"/>
            </a:lvl7pPr>
            <a:lvl8pPr marL="1984888" indent="0" algn="ctr">
              <a:buNone/>
              <a:defRPr sz="992"/>
            </a:lvl8pPr>
            <a:lvl9pPr marL="2268444" indent="0" algn="ctr">
              <a:buNone/>
              <a:defRPr sz="992"/>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F8F36F8-E2B7-4B70-AD97-1321C5756D78}"/>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D7A0B587-5177-4A4E-94F3-6CC995A27DB6}"/>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0ACAA65E-12E3-4692-9DB7-0C106CEE25C4}"/>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609626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88F86B-719C-491B-9B53-0B798087A36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BC31C3-F1C9-4F76-82CF-2735C680823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A5D5F8C-2BF4-4986-A6DB-B086B964B363}"/>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FD3B9BB9-50B4-471A-A443-B71AF5614068}"/>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40815783-85D8-44DA-990A-C788B2CAAC0A}"/>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195418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7A53532-D65D-43BB-AA3C-8724D21A3824}"/>
              </a:ext>
            </a:extLst>
          </p:cNvPr>
          <p:cNvSpPr>
            <a:spLocks noGrp="1"/>
          </p:cNvSpPr>
          <p:nvPr>
            <p:ph type="title" orient="vert"/>
          </p:nvPr>
        </p:nvSpPr>
        <p:spPr>
          <a:xfrm>
            <a:off x="5411029" y="569325"/>
            <a:ext cx="1630397" cy="9062162"/>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40F4D88-8980-4AD6-B005-47461BFB6F30}"/>
              </a:ext>
            </a:extLst>
          </p:cNvPr>
          <p:cNvSpPr>
            <a:spLocks noGrp="1"/>
          </p:cNvSpPr>
          <p:nvPr>
            <p:ph type="body" orient="vert" idx="1"/>
          </p:nvPr>
        </p:nvSpPr>
        <p:spPr>
          <a:xfrm>
            <a:off x="519837" y="569325"/>
            <a:ext cx="4796676" cy="9062162"/>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5F53AB6-F55B-4C0F-B245-DB679646A354}"/>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479DF2F5-450E-46A4-9A83-12189B5FCC31}"/>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EA0C2FA8-A4A6-4E49-A00F-2CA6B1A453CB}"/>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30932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スライド1">
    <p:spTree>
      <p:nvGrpSpPr>
        <p:cNvPr id="1" name=""/>
        <p:cNvGrpSpPr/>
        <p:nvPr/>
      </p:nvGrpSpPr>
      <p:grpSpPr>
        <a:xfrm>
          <a:off x="0" y="0"/>
          <a:ext cx="0" cy="0"/>
          <a:chOff x="0" y="0"/>
          <a:chExt cx="0" cy="0"/>
        </a:xfrm>
      </p:grpSpPr>
      <p:sp>
        <p:nvSpPr>
          <p:cNvPr id="19" name="図プレースホルダー 18"/>
          <p:cNvSpPr>
            <a:spLocks noGrp="1"/>
          </p:cNvSpPr>
          <p:nvPr>
            <p:ph type="pic" sz="quarter" idx="10" hasCustomPrompt="1"/>
          </p:nvPr>
        </p:nvSpPr>
        <p:spPr>
          <a:xfrm>
            <a:off x="2686050" y="6365684"/>
            <a:ext cx="982663" cy="1055688"/>
          </a:xfrm>
          <a:blipFill dpi="0" rotWithShape="1">
            <a:blip r:embed="rId2" cstate="print">
              <a:duotone>
                <a:schemeClr val="bg2">
                  <a:shade val="45000"/>
                  <a:satMod val="135000"/>
                </a:schemeClr>
                <a:prstClr val="white"/>
              </a:duotone>
              <a:extLst>
                <a:ext uri="{28A0092B-C50C-407E-A947-70E740481C1C}">
                  <a14:useLocalDpi xmlns:a14="http://schemas.microsoft.com/office/drawing/2010/main"/>
                </a:ext>
              </a:extLst>
            </a:blip>
            <a:srcRect/>
            <a:tile tx="0" ty="0" sx="100000" sy="100000" flip="none" algn="tl"/>
          </a:blipFill>
        </p:spPr>
        <p:txBody>
          <a:bodyPr>
            <a:noAutofit/>
          </a:bodyPr>
          <a:lstStyle>
            <a:lvl1pPr marL="0" indent="0">
              <a:buNone/>
              <a:defRPr sz="1200">
                <a:solidFill>
                  <a:srgbClr val="FF0000"/>
                </a:solidFill>
              </a:defRPr>
            </a:lvl1pPr>
          </a:lstStyle>
          <a:p>
            <a:r>
              <a:rPr kumimoji="1" lang="ja-JP" altLang="en-US" dirty="0"/>
              <a:t>写真を追加する</a:t>
            </a:r>
          </a:p>
        </p:txBody>
      </p:sp>
    </p:spTree>
    <p:extLst>
      <p:ext uri="{BB962C8B-B14F-4D97-AF65-F5344CB8AC3E}">
        <p14:creationId xmlns:p14="http://schemas.microsoft.com/office/powerpoint/2010/main" val="3199409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6058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59328C-EB8D-4070-886F-7342EF2F2A2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8F227C9-721C-4103-ADA5-2C16B5EAF91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FECEDAF-34BA-4C6E-B7C7-D3364683DAAA}"/>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F94D3F1D-8242-4CF6-A37E-DC8D59CABC05}"/>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728E7785-64F6-4F8B-A1EC-217394286C34}"/>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922626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42BEB0-AD2A-4111-9888-B5654016A2D0}"/>
              </a:ext>
            </a:extLst>
          </p:cNvPr>
          <p:cNvSpPr>
            <a:spLocks noGrp="1"/>
          </p:cNvSpPr>
          <p:nvPr>
            <p:ph type="title"/>
          </p:nvPr>
        </p:nvSpPr>
        <p:spPr>
          <a:xfrm>
            <a:off x="515899" y="2665925"/>
            <a:ext cx="6521589" cy="4448157"/>
          </a:xfrm>
        </p:spPr>
        <p:txBody>
          <a:bodyPr anchor="b"/>
          <a:lstStyle>
            <a:lvl1pPr>
              <a:defRPr sz="3721"/>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5A83B0B-30E5-4535-832B-C320D9BE4C43}"/>
              </a:ext>
            </a:extLst>
          </p:cNvPr>
          <p:cNvSpPr>
            <a:spLocks noGrp="1"/>
          </p:cNvSpPr>
          <p:nvPr>
            <p:ph type="body" idx="1"/>
          </p:nvPr>
        </p:nvSpPr>
        <p:spPr>
          <a:xfrm>
            <a:off x="515899" y="7156164"/>
            <a:ext cx="6521589" cy="2339180"/>
          </a:xfrm>
        </p:spPr>
        <p:txBody>
          <a:bodyPr/>
          <a:lstStyle>
            <a:lvl1pPr marL="0" indent="0">
              <a:buNone/>
              <a:defRPr sz="1488">
                <a:solidFill>
                  <a:schemeClr val="tx1">
                    <a:tint val="75000"/>
                  </a:schemeClr>
                </a:solidFill>
              </a:defRPr>
            </a:lvl1pPr>
            <a:lvl2pPr marL="283555" indent="0">
              <a:buNone/>
              <a:defRPr sz="1240">
                <a:solidFill>
                  <a:schemeClr val="tx1">
                    <a:tint val="75000"/>
                  </a:schemeClr>
                </a:solidFill>
              </a:defRPr>
            </a:lvl2pPr>
            <a:lvl3pPr marL="567111" indent="0">
              <a:buNone/>
              <a:defRPr sz="1116">
                <a:solidFill>
                  <a:schemeClr val="tx1">
                    <a:tint val="75000"/>
                  </a:schemeClr>
                </a:solidFill>
              </a:defRPr>
            </a:lvl3pPr>
            <a:lvl4pPr marL="850666" indent="0">
              <a:buNone/>
              <a:defRPr sz="992">
                <a:solidFill>
                  <a:schemeClr val="tx1">
                    <a:tint val="75000"/>
                  </a:schemeClr>
                </a:solidFill>
              </a:defRPr>
            </a:lvl4pPr>
            <a:lvl5pPr marL="1134222" indent="0">
              <a:buNone/>
              <a:defRPr sz="992">
                <a:solidFill>
                  <a:schemeClr val="tx1">
                    <a:tint val="75000"/>
                  </a:schemeClr>
                </a:solidFill>
              </a:defRPr>
            </a:lvl5pPr>
            <a:lvl6pPr marL="1417777" indent="0">
              <a:buNone/>
              <a:defRPr sz="992">
                <a:solidFill>
                  <a:schemeClr val="tx1">
                    <a:tint val="75000"/>
                  </a:schemeClr>
                </a:solidFill>
              </a:defRPr>
            </a:lvl6pPr>
            <a:lvl7pPr marL="1701333" indent="0">
              <a:buNone/>
              <a:defRPr sz="992">
                <a:solidFill>
                  <a:schemeClr val="tx1">
                    <a:tint val="75000"/>
                  </a:schemeClr>
                </a:solidFill>
              </a:defRPr>
            </a:lvl7pPr>
            <a:lvl8pPr marL="1984888" indent="0">
              <a:buNone/>
              <a:defRPr sz="992">
                <a:solidFill>
                  <a:schemeClr val="tx1">
                    <a:tint val="75000"/>
                  </a:schemeClr>
                </a:solidFill>
              </a:defRPr>
            </a:lvl8pPr>
            <a:lvl9pPr marL="2268444"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4370328-90FD-4DB8-A3CB-612955AA2D52}"/>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0682B761-62F0-4880-A553-FD2CAF628274}"/>
              </a:ext>
            </a:extLst>
          </p:cNvPr>
          <p:cNvSpPr>
            <a:spLocks noGrp="1"/>
          </p:cNvSpPr>
          <p:nvPr>
            <p:ph type="ftr" sz="quarter" idx="11"/>
          </p:nvPr>
        </p:nvSpPr>
        <p:spPr/>
        <p:txBody>
          <a:bodyPr/>
          <a:lstStyle/>
          <a:p>
            <a:endParaRPr lang="ja-JP" altLang="en-US"/>
          </a:p>
        </p:txBody>
      </p:sp>
      <p:sp>
        <p:nvSpPr>
          <p:cNvPr id="6" name="スライド番号プレースホルダー 5">
            <a:extLst>
              <a:ext uri="{FF2B5EF4-FFF2-40B4-BE49-F238E27FC236}">
                <a16:creationId xmlns:a16="http://schemas.microsoft.com/office/drawing/2014/main" id="{6A40B23D-3997-4009-BF51-891CB0CBD758}"/>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410358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C180AA-2206-47A9-803C-8A68FE40F9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759135D-7FF2-416D-A58F-BEFA5B217D23}"/>
              </a:ext>
            </a:extLst>
          </p:cNvPr>
          <p:cNvSpPr>
            <a:spLocks noGrp="1"/>
          </p:cNvSpPr>
          <p:nvPr>
            <p:ph sz="half" idx="1"/>
          </p:nvPr>
        </p:nvSpPr>
        <p:spPr>
          <a:xfrm>
            <a:off x="519837"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64438C8-AB30-4821-84D9-46DCF071B62F}"/>
              </a:ext>
            </a:extLst>
          </p:cNvPr>
          <p:cNvSpPr>
            <a:spLocks noGrp="1"/>
          </p:cNvSpPr>
          <p:nvPr>
            <p:ph sz="half" idx="2"/>
          </p:nvPr>
        </p:nvSpPr>
        <p:spPr>
          <a:xfrm>
            <a:off x="3827889" y="2846623"/>
            <a:ext cx="3213537" cy="678486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9D723F5-92CB-4715-82F3-DED7E63C8793}"/>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6" name="フッター プレースホルダー 5">
            <a:extLst>
              <a:ext uri="{FF2B5EF4-FFF2-40B4-BE49-F238E27FC236}">
                <a16:creationId xmlns:a16="http://schemas.microsoft.com/office/drawing/2014/main" id="{8908B0A5-B45D-41CA-9AA0-1B0E4F6F1915}"/>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35A50449-B522-4CC9-ADA9-F077E33AFD32}"/>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903273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CB9370-314A-4749-9AED-E46CB470056D}"/>
              </a:ext>
            </a:extLst>
          </p:cNvPr>
          <p:cNvSpPr>
            <a:spLocks noGrp="1"/>
          </p:cNvSpPr>
          <p:nvPr>
            <p:ph type="title"/>
          </p:nvPr>
        </p:nvSpPr>
        <p:spPr>
          <a:xfrm>
            <a:off x="520822" y="569326"/>
            <a:ext cx="6521589" cy="2066896"/>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85EB15D-38DD-4D30-A939-F93AC1D502B2}"/>
              </a:ext>
            </a:extLst>
          </p:cNvPr>
          <p:cNvSpPr>
            <a:spLocks noGrp="1"/>
          </p:cNvSpPr>
          <p:nvPr>
            <p:ph type="body" idx="1"/>
          </p:nvPr>
        </p:nvSpPr>
        <p:spPr>
          <a:xfrm>
            <a:off x="520822" y="2621369"/>
            <a:ext cx="3198768"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6C0BC91-5AF9-4D65-81C3-C2DE082AD30E}"/>
              </a:ext>
            </a:extLst>
          </p:cNvPr>
          <p:cNvSpPr>
            <a:spLocks noGrp="1"/>
          </p:cNvSpPr>
          <p:nvPr>
            <p:ph sz="half" idx="2"/>
          </p:nvPr>
        </p:nvSpPr>
        <p:spPr>
          <a:xfrm>
            <a:off x="520822" y="3906061"/>
            <a:ext cx="3198768"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F5B55A4-4D8A-49F2-A63D-530D6803BC67}"/>
              </a:ext>
            </a:extLst>
          </p:cNvPr>
          <p:cNvSpPr>
            <a:spLocks noGrp="1"/>
          </p:cNvSpPr>
          <p:nvPr>
            <p:ph type="body" sz="quarter" idx="3"/>
          </p:nvPr>
        </p:nvSpPr>
        <p:spPr>
          <a:xfrm>
            <a:off x="3827889" y="2621369"/>
            <a:ext cx="3214522" cy="1284692"/>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5E3AC64-4F72-4884-8BF3-C001FBF35FB5}"/>
              </a:ext>
            </a:extLst>
          </p:cNvPr>
          <p:cNvSpPr>
            <a:spLocks noGrp="1"/>
          </p:cNvSpPr>
          <p:nvPr>
            <p:ph sz="quarter" idx="4"/>
          </p:nvPr>
        </p:nvSpPr>
        <p:spPr>
          <a:xfrm>
            <a:off x="3827889" y="3906061"/>
            <a:ext cx="3214522" cy="574522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E247B1-B39B-4BC2-BDAF-68AF96C87059}"/>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8" name="フッター プレースホルダー 7">
            <a:extLst>
              <a:ext uri="{FF2B5EF4-FFF2-40B4-BE49-F238E27FC236}">
                <a16:creationId xmlns:a16="http://schemas.microsoft.com/office/drawing/2014/main" id="{81B2B910-C733-4838-8F67-BC6523B785E1}"/>
              </a:ext>
            </a:extLst>
          </p:cNvPr>
          <p:cNvSpPr>
            <a:spLocks noGrp="1"/>
          </p:cNvSpPr>
          <p:nvPr>
            <p:ph type="ftr" sz="quarter" idx="11"/>
          </p:nvPr>
        </p:nvSpPr>
        <p:spPr/>
        <p:txBody>
          <a:bodyPr/>
          <a:lstStyle/>
          <a:p>
            <a:endParaRPr lang="ja-JP" altLang="en-US"/>
          </a:p>
        </p:txBody>
      </p:sp>
      <p:sp>
        <p:nvSpPr>
          <p:cNvPr id="9" name="スライド番号プレースホルダー 8">
            <a:extLst>
              <a:ext uri="{FF2B5EF4-FFF2-40B4-BE49-F238E27FC236}">
                <a16:creationId xmlns:a16="http://schemas.microsoft.com/office/drawing/2014/main" id="{CF495016-9B1B-4484-91A5-F221CC558BF2}"/>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181869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C8D81D-5D04-4E1A-BA05-D8DF7048615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9270AE5-65B2-466A-98A0-E66FE7156A79}"/>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4" name="フッター プレースホルダー 3">
            <a:extLst>
              <a:ext uri="{FF2B5EF4-FFF2-40B4-BE49-F238E27FC236}">
                <a16:creationId xmlns:a16="http://schemas.microsoft.com/office/drawing/2014/main" id="{8EB61AA5-E8C3-4C9A-B448-8F235598B8E9}"/>
              </a:ext>
            </a:extLst>
          </p:cNvPr>
          <p:cNvSpPr>
            <a:spLocks noGrp="1"/>
          </p:cNvSpPr>
          <p:nvPr>
            <p:ph type="ftr" sz="quarter" idx="11"/>
          </p:nvPr>
        </p:nvSpPr>
        <p:spPr/>
        <p:txBody>
          <a:bodyPr/>
          <a:lstStyle/>
          <a:p>
            <a:endParaRPr lang="ja-JP" altLang="en-US"/>
          </a:p>
        </p:txBody>
      </p:sp>
      <p:sp>
        <p:nvSpPr>
          <p:cNvPr id="5" name="スライド番号プレースホルダー 4">
            <a:extLst>
              <a:ext uri="{FF2B5EF4-FFF2-40B4-BE49-F238E27FC236}">
                <a16:creationId xmlns:a16="http://schemas.microsoft.com/office/drawing/2014/main" id="{04466C8A-2839-4DF9-8D8E-D8F953EA77DA}"/>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775343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D17B5EA-2935-4A3F-AC07-767376F92FAC}"/>
              </a:ext>
            </a:extLst>
          </p:cNvPr>
          <p:cNvSpPr>
            <a:spLocks noGrp="1"/>
          </p:cNvSpPr>
          <p:nvPr>
            <p:ph type="dt" sz="half" idx="10"/>
          </p:nvPr>
        </p:nvSpPr>
        <p:spPr/>
        <p:txBody>
          <a:bodyPr/>
          <a:lstStyle/>
          <a:p>
            <a:fld id="{FEC279CF-D759-40EB-ADF2-D768EF7FEA13}" type="datetimeFigureOut">
              <a:rPr kumimoji="1" lang="ja-JP" altLang="en-US" smtClean="0"/>
              <a:t>2026/6/18</a:t>
            </a:fld>
            <a:endParaRPr kumimoji="1" lang="ja-JP" altLang="en-US"/>
          </a:p>
        </p:txBody>
      </p:sp>
      <p:sp>
        <p:nvSpPr>
          <p:cNvPr id="3" name="フッター プレースホルダー 2">
            <a:extLst>
              <a:ext uri="{FF2B5EF4-FFF2-40B4-BE49-F238E27FC236}">
                <a16:creationId xmlns:a16="http://schemas.microsoft.com/office/drawing/2014/main" id="{C96C3CEF-395F-4298-B972-61A6417FBCA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FCD793A-FA05-4B35-8B07-A65A035958C4}"/>
              </a:ext>
            </a:extLst>
          </p:cNvPr>
          <p:cNvSpPr>
            <a:spLocks noGrp="1"/>
          </p:cNvSpPr>
          <p:nvPr>
            <p:ph type="sldNum" sz="quarter" idx="12"/>
          </p:nvPr>
        </p:nvSpPr>
        <p:spPr/>
        <p:txBody>
          <a:bodyPr/>
          <a:lstStyle/>
          <a:p>
            <a:fld id="{F8D62282-4695-4BA2-8ED5-29D598D0EBC2}" type="slidenum">
              <a:rPr kumimoji="1" lang="ja-JP" altLang="en-US" smtClean="0"/>
              <a:t>‹#›</a:t>
            </a:fld>
            <a:endParaRPr kumimoji="1" lang="ja-JP" altLang="en-US"/>
          </a:p>
        </p:txBody>
      </p:sp>
    </p:spTree>
    <p:extLst>
      <p:ext uri="{BB962C8B-B14F-4D97-AF65-F5344CB8AC3E}">
        <p14:creationId xmlns:p14="http://schemas.microsoft.com/office/powerpoint/2010/main" val="2169086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20ED39-E6CA-4B16-AF2F-021864AB7FC3}"/>
              </a:ext>
            </a:extLst>
          </p:cNvPr>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783E358-8C63-4614-90CE-D24C938151DE}"/>
              </a:ext>
            </a:extLst>
          </p:cNvPr>
          <p:cNvSpPr>
            <a:spLocks noGrp="1"/>
          </p:cNvSpPr>
          <p:nvPr>
            <p:ph idx="1"/>
          </p:nvPr>
        </p:nvSpPr>
        <p:spPr>
          <a:xfrm>
            <a:off x="3214522" y="1539652"/>
            <a:ext cx="3827889" cy="7599245"/>
          </a:xfrm>
        </p:spPr>
        <p:txBody>
          <a:bodyPr/>
          <a:lstStyle>
            <a:lvl1pPr>
              <a:defRPr sz="1985"/>
            </a:lvl1pPr>
            <a:lvl2pPr>
              <a:defRPr sz="1737"/>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660301B-F06F-4F14-AC5E-A680B2065BB3}"/>
              </a:ext>
            </a:extLst>
          </p:cNvPr>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37C96F-A0BC-4F3E-9447-DAC79C7DB495}"/>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6" name="フッター プレースホルダー 5">
            <a:extLst>
              <a:ext uri="{FF2B5EF4-FFF2-40B4-BE49-F238E27FC236}">
                <a16:creationId xmlns:a16="http://schemas.microsoft.com/office/drawing/2014/main" id="{885AAE78-04E3-4E6E-83E1-6F1174981B88}"/>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C76B81A2-019C-4405-BAF9-EFE4598D4775}"/>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4134274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D82F7-C42F-4630-A1D5-93AB3E5DBF26}"/>
              </a:ext>
            </a:extLst>
          </p:cNvPr>
          <p:cNvSpPr>
            <a:spLocks noGrp="1"/>
          </p:cNvSpPr>
          <p:nvPr>
            <p:ph type="title"/>
          </p:nvPr>
        </p:nvSpPr>
        <p:spPr>
          <a:xfrm>
            <a:off x="520822" y="712893"/>
            <a:ext cx="2438704" cy="2495127"/>
          </a:xfrm>
        </p:spPr>
        <p:txBody>
          <a:bodyPr anchor="b"/>
          <a:lstStyle>
            <a:lvl1pPr>
              <a:defRPr sz="1985"/>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B41B92A-A468-4845-ADEB-273897664DA9}"/>
              </a:ext>
            </a:extLst>
          </p:cNvPr>
          <p:cNvSpPr>
            <a:spLocks noGrp="1"/>
          </p:cNvSpPr>
          <p:nvPr>
            <p:ph type="pic" idx="1"/>
          </p:nvPr>
        </p:nvSpPr>
        <p:spPr>
          <a:xfrm>
            <a:off x="3214522" y="1539652"/>
            <a:ext cx="3827889" cy="7599245"/>
          </a:xfrm>
        </p:spPr>
        <p:txBody>
          <a:bodyPr/>
          <a:lstStyle>
            <a:lvl1pPr marL="0" indent="0">
              <a:buNone/>
              <a:defRPr sz="1985"/>
            </a:lvl1pPr>
            <a:lvl2pPr marL="283555" indent="0">
              <a:buNone/>
              <a:defRPr sz="1737"/>
            </a:lvl2pPr>
            <a:lvl3pPr marL="567111" indent="0">
              <a:buNone/>
              <a:defRPr sz="1488"/>
            </a:lvl3pPr>
            <a:lvl4pPr marL="850666" indent="0">
              <a:buNone/>
              <a:defRPr sz="1240"/>
            </a:lvl4pPr>
            <a:lvl5pPr marL="1134222" indent="0">
              <a:buNone/>
              <a:defRPr sz="1240"/>
            </a:lvl5pPr>
            <a:lvl6pPr marL="1417777" indent="0">
              <a:buNone/>
              <a:defRPr sz="1240"/>
            </a:lvl6pPr>
            <a:lvl7pPr marL="1701333" indent="0">
              <a:buNone/>
              <a:defRPr sz="1240"/>
            </a:lvl7pPr>
            <a:lvl8pPr marL="1984888" indent="0">
              <a:buNone/>
              <a:defRPr sz="1240"/>
            </a:lvl8pPr>
            <a:lvl9pPr marL="2268444" indent="0">
              <a:buNone/>
              <a:defRPr sz="1240"/>
            </a:lvl9pPr>
          </a:lstStyle>
          <a:p>
            <a:endParaRPr kumimoji="1" lang="ja-JP" altLang="en-US"/>
          </a:p>
        </p:txBody>
      </p:sp>
      <p:sp>
        <p:nvSpPr>
          <p:cNvPr id="4" name="テキスト プレースホルダー 3">
            <a:extLst>
              <a:ext uri="{FF2B5EF4-FFF2-40B4-BE49-F238E27FC236}">
                <a16:creationId xmlns:a16="http://schemas.microsoft.com/office/drawing/2014/main" id="{BBC068AC-2AA0-4856-B819-B3DC13177E66}"/>
              </a:ext>
            </a:extLst>
          </p:cNvPr>
          <p:cNvSpPr>
            <a:spLocks noGrp="1"/>
          </p:cNvSpPr>
          <p:nvPr>
            <p:ph type="body" sz="half" idx="2"/>
          </p:nvPr>
        </p:nvSpPr>
        <p:spPr>
          <a:xfrm>
            <a:off x="520822" y="3208020"/>
            <a:ext cx="2438704" cy="594325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DA49DB0-B474-45DC-873E-7F618E83CE51}"/>
              </a:ext>
            </a:extLst>
          </p:cNvPr>
          <p:cNvSpPr>
            <a:spLocks noGrp="1"/>
          </p:cNvSpPr>
          <p:nvPr>
            <p:ph type="dt" sz="half" idx="10"/>
          </p:nvPr>
        </p:nvSpPr>
        <p:spPr/>
        <p:txBody>
          <a:bodyPr/>
          <a:lstStyle/>
          <a:p>
            <a:fld id="{D7F4BE5E-49AD-4A1F-899F-27EDDE3EAFD8}" type="datetimeFigureOut">
              <a:rPr lang="ja-JP" altLang="en-US" smtClean="0"/>
              <a:pPr/>
              <a:t>2026/6/18</a:t>
            </a:fld>
            <a:endParaRPr lang="ja-JP" altLang="en-US"/>
          </a:p>
        </p:txBody>
      </p:sp>
      <p:sp>
        <p:nvSpPr>
          <p:cNvPr id="6" name="フッター プレースホルダー 5">
            <a:extLst>
              <a:ext uri="{FF2B5EF4-FFF2-40B4-BE49-F238E27FC236}">
                <a16:creationId xmlns:a16="http://schemas.microsoft.com/office/drawing/2014/main" id="{EAD6B55D-6730-461C-AE1D-46E4C2B43853}"/>
              </a:ext>
            </a:extLst>
          </p:cNvPr>
          <p:cNvSpPr>
            <a:spLocks noGrp="1"/>
          </p:cNvSpPr>
          <p:nvPr>
            <p:ph type="ftr" sz="quarter" idx="11"/>
          </p:nvPr>
        </p:nvSpPr>
        <p:spPr/>
        <p:txBody>
          <a:bodyPr/>
          <a:lstStyle/>
          <a:p>
            <a:endParaRPr lang="ja-JP" altLang="en-US"/>
          </a:p>
        </p:txBody>
      </p:sp>
      <p:sp>
        <p:nvSpPr>
          <p:cNvPr id="7" name="スライド番号プレースホルダー 6">
            <a:extLst>
              <a:ext uri="{FF2B5EF4-FFF2-40B4-BE49-F238E27FC236}">
                <a16:creationId xmlns:a16="http://schemas.microsoft.com/office/drawing/2014/main" id="{7FD14F3F-4102-4488-83D9-D4DA419C2BC4}"/>
              </a:ext>
            </a:extLst>
          </p:cNvPr>
          <p:cNvSpPr>
            <a:spLocks noGrp="1"/>
          </p:cNvSpPr>
          <p:nvPr>
            <p:ph type="sldNum" sz="quarter" idx="12"/>
          </p:nvPr>
        </p:nvSpPr>
        <p:spPr/>
        <p:txBody>
          <a:body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2988580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D016C2E-25A2-42BF-BB17-0CE61CCA0541}"/>
              </a:ext>
            </a:extLst>
          </p:cNvPr>
          <p:cNvSpPr>
            <a:spLocks noGrp="1"/>
          </p:cNvSpPr>
          <p:nvPr>
            <p:ph type="title"/>
          </p:nvPr>
        </p:nvSpPr>
        <p:spPr>
          <a:xfrm>
            <a:off x="519837" y="569326"/>
            <a:ext cx="6521589" cy="2066896"/>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F68AB3-35B0-4EC6-9334-5A4CC612F32C}"/>
              </a:ext>
            </a:extLst>
          </p:cNvPr>
          <p:cNvSpPr>
            <a:spLocks noGrp="1"/>
          </p:cNvSpPr>
          <p:nvPr>
            <p:ph type="body" idx="1"/>
          </p:nvPr>
        </p:nvSpPr>
        <p:spPr>
          <a:xfrm>
            <a:off x="519837" y="2846623"/>
            <a:ext cx="6521589" cy="6784864"/>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D13AB4-D01D-40E4-BCB1-6B2FA7C10B2F}"/>
              </a:ext>
            </a:extLst>
          </p:cNvPr>
          <p:cNvSpPr>
            <a:spLocks noGrp="1"/>
          </p:cNvSpPr>
          <p:nvPr>
            <p:ph type="dt" sz="half" idx="2"/>
          </p:nvPr>
        </p:nvSpPr>
        <p:spPr>
          <a:xfrm>
            <a:off x="519837" y="9911198"/>
            <a:ext cx="1701284" cy="569325"/>
          </a:xfrm>
          <a:prstGeom prst="rect">
            <a:avLst/>
          </a:prstGeom>
        </p:spPr>
        <p:txBody>
          <a:bodyPr vert="horz" lIns="91440" tIns="45720" rIns="91440" bIns="45720" rtlCol="0" anchor="ctr"/>
          <a:lstStyle>
            <a:lvl1pPr algn="l">
              <a:defRPr sz="744">
                <a:solidFill>
                  <a:schemeClr val="tx1">
                    <a:tint val="75000"/>
                  </a:schemeClr>
                </a:solidFill>
              </a:defRPr>
            </a:lvl1pPr>
          </a:lstStyle>
          <a:p>
            <a:fld id="{D7F4BE5E-49AD-4A1F-899F-27EDDE3EAFD8}" type="datetimeFigureOut">
              <a:rPr lang="ja-JP" altLang="en-US" smtClean="0"/>
              <a:pPr/>
              <a:t>2026/6/18</a:t>
            </a:fld>
            <a:endParaRPr lang="ja-JP" altLang="en-US"/>
          </a:p>
        </p:txBody>
      </p:sp>
      <p:sp>
        <p:nvSpPr>
          <p:cNvPr id="5" name="フッター プレースホルダー 4">
            <a:extLst>
              <a:ext uri="{FF2B5EF4-FFF2-40B4-BE49-F238E27FC236}">
                <a16:creationId xmlns:a16="http://schemas.microsoft.com/office/drawing/2014/main" id="{E50FEB69-7866-4B32-9728-1C066077E84F}"/>
              </a:ext>
            </a:extLst>
          </p:cNvPr>
          <p:cNvSpPr>
            <a:spLocks noGrp="1"/>
          </p:cNvSpPr>
          <p:nvPr>
            <p:ph type="ftr" sz="quarter" idx="3"/>
          </p:nvPr>
        </p:nvSpPr>
        <p:spPr>
          <a:xfrm>
            <a:off x="2504669" y="9911198"/>
            <a:ext cx="2551926" cy="569325"/>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lang="ja-JP" altLang="en-US"/>
          </a:p>
        </p:txBody>
      </p:sp>
      <p:sp>
        <p:nvSpPr>
          <p:cNvPr id="6" name="スライド番号プレースホルダー 5">
            <a:extLst>
              <a:ext uri="{FF2B5EF4-FFF2-40B4-BE49-F238E27FC236}">
                <a16:creationId xmlns:a16="http://schemas.microsoft.com/office/drawing/2014/main" id="{A63085F4-2DE9-4B39-A602-DD0D6522266C}"/>
              </a:ext>
            </a:extLst>
          </p:cNvPr>
          <p:cNvSpPr>
            <a:spLocks noGrp="1"/>
          </p:cNvSpPr>
          <p:nvPr>
            <p:ph type="sldNum" sz="quarter" idx="4"/>
          </p:nvPr>
        </p:nvSpPr>
        <p:spPr>
          <a:xfrm>
            <a:off x="5340142" y="9911198"/>
            <a:ext cx="1701284" cy="569325"/>
          </a:xfrm>
          <a:prstGeom prst="rect">
            <a:avLst/>
          </a:prstGeom>
        </p:spPr>
        <p:txBody>
          <a:bodyPr vert="horz" lIns="91440" tIns="45720" rIns="91440" bIns="45720" rtlCol="0" anchor="ctr"/>
          <a:lstStyle>
            <a:lvl1pPr algn="r">
              <a:defRPr sz="744">
                <a:solidFill>
                  <a:schemeClr val="tx1">
                    <a:tint val="75000"/>
                  </a:schemeClr>
                </a:solidFill>
              </a:defRPr>
            </a:lvl1pPr>
          </a:lstStyle>
          <a:p>
            <a:fld id="{332BD8D6-8B9A-449D-A6F9-F5811F654A4C}" type="slidenum">
              <a:rPr lang="ja-JP" altLang="en-US" smtClean="0"/>
              <a:pPr/>
              <a:t>‹#›</a:t>
            </a:fld>
            <a:endParaRPr lang="ja-JP" altLang="en-US"/>
          </a:p>
        </p:txBody>
      </p:sp>
    </p:spTree>
    <p:extLst>
      <p:ext uri="{BB962C8B-B14F-4D97-AF65-F5344CB8AC3E}">
        <p14:creationId xmlns:p14="http://schemas.microsoft.com/office/powerpoint/2010/main" val="3992981975"/>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51" r:id="rId13"/>
  </p:sldLayoutIdLst>
  <p:txStyles>
    <p:titleStyle>
      <a:lvl1pPr algn="l" defTabSz="567111" rtl="0" eaLnBrk="1" latinLnBrk="0" hangingPunct="1">
        <a:lnSpc>
          <a:spcPct val="90000"/>
        </a:lnSpc>
        <a:spcBef>
          <a:spcPct val="0"/>
        </a:spcBef>
        <a:buNone/>
        <a:defRPr kumimoji="1" sz="2729" kern="1200">
          <a:solidFill>
            <a:schemeClr val="tx1"/>
          </a:solidFill>
          <a:latin typeface="+mj-lt"/>
          <a:ea typeface="+mj-ea"/>
          <a:cs typeface="+mj-cs"/>
        </a:defRPr>
      </a:lvl1pPr>
    </p:titleStyle>
    <p:bodyStyle>
      <a:lvl1pPr marL="141778" indent="-141778" algn="l" defTabSz="567111" rtl="0" eaLnBrk="1" latinLnBrk="0" hangingPunct="1">
        <a:lnSpc>
          <a:spcPct val="90000"/>
        </a:lnSpc>
        <a:spcBef>
          <a:spcPts val="620"/>
        </a:spcBef>
        <a:buFont typeface="Arial" panose="020B0604020202020204" pitchFamily="34" charset="0"/>
        <a:buChar char="•"/>
        <a:defRPr kumimoji="1" sz="1737" kern="1200">
          <a:solidFill>
            <a:schemeClr val="tx1"/>
          </a:solidFill>
          <a:latin typeface="+mn-lt"/>
          <a:ea typeface="+mn-ea"/>
          <a:cs typeface="+mn-cs"/>
        </a:defRPr>
      </a:lvl1pPr>
      <a:lvl2pPr marL="425333" indent="-141778" algn="l" defTabSz="567111"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889" indent="-141778" algn="l" defTabSz="567111"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444"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999"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555"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3110"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666"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10221"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111" rtl="0" eaLnBrk="1" latinLnBrk="0" hangingPunct="1">
        <a:defRPr kumimoji="1" sz="1116" kern="1200">
          <a:solidFill>
            <a:schemeClr val="tx1"/>
          </a:solidFill>
          <a:latin typeface="+mn-lt"/>
          <a:ea typeface="+mn-ea"/>
          <a:cs typeface="+mn-cs"/>
        </a:defRPr>
      </a:lvl1pPr>
      <a:lvl2pPr marL="283555" algn="l" defTabSz="567111" rtl="0" eaLnBrk="1" latinLnBrk="0" hangingPunct="1">
        <a:defRPr kumimoji="1" sz="1116" kern="1200">
          <a:solidFill>
            <a:schemeClr val="tx1"/>
          </a:solidFill>
          <a:latin typeface="+mn-lt"/>
          <a:ea typeface="+mn-ea"/>
          <a:cs typeface="+mn-cs"/>
        </a:defRPr>
      </a:lvl2pPr>
      <a:lvl3pPr marL="567111" algn="l" defTabSz="567111" rtl="0" eaLnBrk="1" latinLnBrk="0" hangingPunct="1">
        <a:defRPr kumimoji="1" sz="1116" kern="1200">
          <a:solidFill>
            <a:schemeClr val="tx1"/>
          </a:solidFill>
          <a:latin typeface="+mn-lt"/>
          <a:ea typeface="+mn-ea"/>
          <a:cs typeface="+mn-cs"/>
        </a:defRPr>
      </a:lvl3pPr>
      <a:lvl4pPr marL="850666" algn="l" defTabSz="567111" rtl="0" eaLnBrk="1" latinLnBrk="0" hangingPunct="1">
        <a:defRPr kumimoji="1" sz="1116" kern="1200">
          <a:solidFill>
            <a:schemeClr val="tx1"/>
          </a:solidFill>
          <a:latin typeface="+mn-lt"/>
          <a:ea typeface="+mn-ea"/>
          <a:cs typeface="+mn-cs"/>
        </a:defRPr>
      </a:lvl4pPr>
      <a:lvl5pPr marL="1134222" algn="l" defTabSz="567111" rtl="0" eaLnBrk="1" latinLnBrk="0" hangingPunct="1">
        <a:defRPr kumimoji="1" sz="1116" kern="1200">
          <a:solidFill>
            <a:schemeClr val="tx1"/>
          </a:solidFill>
          <a:latin typeface="+mn-lt"/>
          <a:ea typeface="+mn-ea"/>
          <a:cs typeface="+mn-cs"/>
        </a:defRPr>
      </a:lvl5pPr>
      <a:lvl6pPr marL="1417777" algn="l" defTabSz="567111" rtl="0" eaLnBrk="1" latinLnBrk="0" hangingPunct="1">
        <a:defRPr kumimoji="1" sz="1116" kern="1200">
          <a:solidFill>
            <a:schemeClr val="tx1"/>
          </a:solidFill>
          <a:latin typeface="+mn-lt"/>
          <a:ea typeface="+mn-ea"/>
          <a:cs typeface="+mn-cs"/>
        </a:defRPr>
      </a:lvl6pPr>
      <a:lvl7pPr marL="1701333" algn="l" defTabSz="567111" rtl="0" eaLnBrk="1" latinLnBrk="0" hangingPunct="1">
        <a:defRPr kumimoji="1" sz="1116" kern="1200">
          <a:solidFill>
            <a:schemeClr val="tx1"/>
          </a:solidFill>
          <a:latin typeface="+mn-lt"/>
          <a:ea typeface="+mn-ea"/>
          <a:cs typeface="+mn-cs"/>
        </a:defRPr>
      </a:lvl7pPr>
      <a:lvl8pPr marL="1984888" algn="l" defTabSz="567111" rtl="0" eaLnBrk="1" latinLnBrk="0" hangingPunct="1">
        <a:defRPr kumimoji="1" sz="1116" kern="1200">
          <a:solidFill>
            <a:schemeClr val="tx1"/>
          </a:solidFill>
          <a:latin typeface="+mn-lt"/>
          <a:ea typeface="+mn-ea"/>
          <a:cs typeface="+mn-cs"/>
        </a:defRPr>
      </a:lvl8pPr>
      <a:lvl9pPr marL="2268444" algn="l" defTabSz="567111"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sphere">
          <a:fgClr>
            <a:srgbClr val="FFFFCC"/>
          </a:fgClr>
          <a:bgClr>
            <a:schemeClr val="bg1"/>
          </a:bgClr>
        </a:pattFill>
        <a:effectLst/>
      </p:bgPr>
    </p:bg>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5C39697D-A0EB-4022-9669-31066106EF88}"/>
              </a:ext>
            </a:extLst>
          </p:cNvPr>
          <p:cNvSpPr/>
          <p:nvPr/>
        </p:nvSpPr>
        <p:spPr>
          <a:xfrm>
            <a:off x="0" y="11561"/>
            <a:ext cx="6456423" cy="369332"/>
          </a:xfrm>
          <a:prstGeom prst="rect">
            <a:avLst/>
          </a:prstGeom>
        </p:spPr>
        <p:txBody>
          <a:bodyPr wrap="square">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4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令和８年度（第１２回）地域定着支援を考える研修会</a:t>
            </a:r>
          </a:p>
        </p:txBody>
      </p:sp>
      <p:sp>
        <p:nvSpPr>
          <p:cNvPr id="3" name="角丸四角形 54">
            <a:extLst>
              <a:ext uri="{FF2B5EF4-FFF2-40B4-BE49-F238E27FC236}">
                <a16:creationId xmlns:a16="http://schemas.microsoft.com/office/drawing/2014/main" id="{472EAD49-899A-4C8F-98C4-25BF96AB47D6}"/>
              </a:ext>
            </a:extLst>
          </p:cNvPr>
          <p:cNvSpPr/>
          <p:nvPr/>
        </p:nvSpPr>
        <p:spPr>
          <a:xfrm>
            <a:off x="170688" y="411788"/>
            <a:ext cx="7209113" cy="4177847"/>
          </a:xfrm>
          <a:prstGeom prst="roundRect">
            <a:avLst>
              <a:gd name="adj" fmla="val 2659"/>
            </a:avLst>
          </a:prstGeom>
          <a:solidFill>
            <a:schemeClr val="bg1"/>
          </a:solidFill>
          <a:ln w="5715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HG丸ｺﾞｼｯｸM-PRO" panose="020F0600000000000000" pitchFamily="50" charset="-128"/>
                <a:ea typeface="HG丸ｺﾞｼｯｸM-PRO" panose="020F0600000000000000" pitchFamily="50" charset="-128"/>
              </a:rPr>
              <a:t>触法障がい者の支援における</a:t>
            </a:r>
            <a:endParaRPr kumimoji="1" lang="en-US" altLang="ja-JP" sz="2400" b="1"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HG丸ｺﾞｼｯｸM-PRO" panose="020F0600000000000000" pitchFamily="50" charset="-128"/>
              <a:ea typeface="HG丸ｺﾞｼｯｸM-PRO" panose="020F0600000000000000"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HG丸ｺﾞｼｯｸM-PRO" panose="020F0600000000000000" pitchFamily="50" charset="-128"/>
                <a:ea typeface="HG丸ｺﾞｼｯｸM-PRO" panose="020F0600000000000000" pitchFamily="50" charset="-128"/>
              </a:rPr>
              <a:t>トラウマインフォームドケア</a:t>
            </a:r>
            <a:endParaRPr kumimoji="1" lang="en-US" altLang="ja-JP" sz="2400" b="1"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r>
              <a:rPr lang="ja-JP" altLang="en-US" sz="1400" dirty="0">
                <a:solidFill>
                  <a:schemeClr val="tx1"/>
                </a:solidFill>
                <a:latin typeface="HG丸ｺﾞｼｯｸM-PRO" panose="020F0600000000000000" pitchFamily="50" charset="-128"/>
                <a:ea typeface="HG丸ｺﾞｼｯｸM-PRO" panose="020F0600000000000000" pitchFamily="50" charset="-128"/>
              </a:rPr>
              <a:t>触法行為のある障がい者を支援するにあたって、なぜ問題行動が起きるのかと疑問に思われた経験があるのではないでしょうか。問題行動をトラウマの視点で理解し、支援を考える「トラウマインフォームドケア」について、甲南女子大学の浅野　恭子准教授をお招きして、お話いただきます。また、トラウマを抱える方に関わる支援者側が受ける影響について知り、支援者の安全感等についても、一緒に考えましょう。</a:t>
            </a:r>
            <a:endParaRPr lang="en-US" altLang="ja-JP" sz="1400" dirty="0">
              <a:solidFill>
                <a:schemeClr val="tx1"/>
              </a:solidFill>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en-US" altLang="ja-JP" sz="2100" b="0"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HG丸ｺﾞｼｯｸM-PRO" panose="020F0600000000000000" pitchFamily="50" charset="-128"/>
              <a:ea typeface="HG丸ｺﾞｼｯｸM-PRO" panose="020F0600000000000000"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en-US" altLang="ja-JP" sz="2100" b="0"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Calibri"/>
              <a:ea typeface="ＭＳ Ｐゴシック" panose="020B0600070205080204" pitchFamily="50" charset="-128"/>
              <a:cs typeface="+mn-cs"/>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lang="en-US" altLang="ja-JP" sz="2100" dirty="0">
              <a:gradFill>
                <a:gsLst>
                  <a:gs pos="49000">
                    <a:srgbClr val="00B050"/>
                  </a:gs>
                  <a:gs pos="0">
                    <a:srgbClr val="00823B"/>
                  </a:gs>
                  <a:gs pos="68000">
                    <a:srgbClr val="00823B"/>
                  </a:gs>
                </a:gsLst>
                <a:lin ang="5400000" scaled="1"/>
              </a:gradFill>
              <a:latin typeface="Calibri"/>
              <a:ea typeface="ＭＳ Ｐゴシック" panose="020B0600070205080204"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en-US" altLang="ja-JP" sz="2100" b="0"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Calibri"/>
              <a:ea typeface="ＭＳ Ｐゴシック" panose="020B0600070205080204" pitchFamily="50" charset="-128"/>
              <a:cs typeface="+mn-cs"/>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kumimoji="1" lang="ja-JP" altLang="en-US" sz="2100" b="0" i="0" u="none" strike="noStrike" kern="1200" cap="none" spc="0" normalizeH="0" baseline="0" noProof="0" dirty="0">
              <a:ln>
                <a:noFill/>
              </a:ln>
              <a:gradFill>
                <a:gsLst>
                  <a:gs pos="49000">
                    <a:srgbClr val="00B050"/>
                  </a:gs>
                  <a:gs pos="0">
                    <a:srgbClr val="00823B"/>
                  </a:gs>
                  <a:gs pos="68000">
                    <a:srgbClr val="00823B"/>
                  </a:gs>
                </a:gsLst>
                <a:lin ang="5400000" scaled="1"/>
              </a:gradFill>
              <a:effectLst/>
              <a:uLnTx/>
              <a:uFillTx/>
              <a:latin typeface="Calibri"/>
              <a:ea typeface="ＭＳ Ｐゴシック" panose="020B0600070205080204" pitchFamily="50" charset="-128"/>
              <a:cs typeface="+mn-cs"/>
            </a:endParaRPr>
          </a:p>
        </p:txBody>
      </p:sp>
      <p:sp>
        <p:nvSpPr>
          <p:cNvPr id="4" name="角丸四角形 107">
            <a:extLst>
              <a:ext uri="{FF2B5EF4-FFF2-40B4-BE49-F238E27FC236}">
                <a16:creationId xmlns:a16="http://schemas.microsoft.com/office/drawing/2014/main" id="{037BF79F-B6FB-43B6-ACC1-43A79463189F}"/>
              </a:ext>
            </a:extLst>
          </p:cNvPr>
          <p:cNvSpPr/>
          <p:nvPr/>
        </p:nvSpPr>
        <p:spPr>
          <a:xfrm>
            <a:off x="270104" y="2474540"/>
            <a:ext cx="7038929" cy="2020620"/>
          </a:xfrm>
          <a:prstGeom prst="roundRect">
            <a:avLst>
              <a:gd name="adj" fmla="val 3097"/>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1043056" rtl="0" eaLnBrk="1" fontAlgn="auto" latinLnBrk="0" hangingPunct="1">
              <a:lnSpc>
                <a:spcPct val="100000"/>
              </a:lnSpc>
              <a:spcBef>
                <a:spcPts val="0"/>
              </a:spcBef>
              <a:spcAft>
                <a:spcPts val="0"/>
              </a:spcAft>
              <a:buClrTx/>
              <a:buSzTx/>
              <a:buFontTx/>
              <a:buNone/>
              <a:tabLst/>
              <a:defRPr/>
            </a:pPr>
            <a:r>
              <a:rPr kumimoji="1" lang="ja-JP" altLang="en-US" sz="2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　　　　　　　</a:t>
            </a:r>
            <a:endParaRPr kumimoji="1" lang="en-US" altLang="ja-JP" sz="16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HG丸ｺﾞｼｯｸM-PRO" panose="020F0600000000000000" pitchFamily="50" charset="-128"/>
                <a:ea typeface="HG丸ｺﾞｼｯｸM-PRO" panose="020F0600000000000000" pitchFamily="50" charset="-128"/>
              </a:rPr>
              <a:t>　　　　　　　　　</a:t>
            </a:r>
            <a:endParaRPr kumimoji="1" lang="en-US" altLang="ja-JP" sz="16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a:p>
            <a:pPr marL="0" marR="0" lvl="0" indent="0" algn="ctr" defTabSz="1043056" rtl="0" eaLnBrk="1" fontAlgn="auto" latinLnBrk="0" hangingPunct="1">
              <a:lnSpc>
                <a:spcPct val="100000"/>
              </a:lnSpc>
              <a:spcBef>
                <a:spcPts val="0"/>
              </a:spcBef>
              <a:spcAft>
                <a:spcPts val="0"/>
              </a:spcAft>
              <a:buClrTx/>
              <a:buSzTx/>
              <a:buFontTx/>
              <a:buNone/>
              <a:tabLst/>
              <a:defRPr/>
            </a:pPr>
            <a:endParaRPr lang="en-US" altLang="ja-JP" sz="2100" dirty="0">
              <a:solidFill>
                <a:schemeClr val="tx1"/>
              </a:solidFill>
              <a:latin typeface="Calibri"/>
              <a:ea typeface="ＭＳ Ｐゴシック" panose="020B0600070205080204" pitchFamily="50" charset="-128"/>
            </a:endParaRPr>
          </a:p>
        </p:txBody>
      </p:sp>
      <p:sp>
        <p:nvSpPr>
          <p:cNvPr id="10" name="テキスト ボックス 9">
            <a:extLst>
              <a:ext uri="{FF2B5EF4-FFF2-40B4-BE49-F238E27FC236}">
                <a16:creationId xmlns:a16="http://schemas.microsoft.com/office/drawing/2014/main" id="{C34BF495-3F84-4C95-B49A-9334C5CF96A2}"/>
              </a:ext>
            </a:extLst>
          </p:cNvPr>
          <p:cNvSpPr txBox="1"/>
          <p:nvPr/>
        </p:nvSpPr>
        <p:spPr>
          <a:xfrm>
            <a:off x="1385674" y="4378616"/>
            <a:ext cx="6087144" cy="6370975"/>
          </a:xfrm>
          <a:prstGeom prst="rect">
            <a:avLst/>
          </a:prstGeom>
          <a:noFill/>
          <a:effectLst>
            <a:softEdge rad="63500"/>
          </a:effectLst>
        </p:spPr>
        <p:txBody>
          <a:bodyPr wrap="square" rtlCol="0">
            <a:spAutoFit/>
          </a:bodyPr>
          <a:lstStyle/>
          <a:p>
            <a:pPr marL="0" marR="0" lvl="0" indent="0" algn="l" defTabSz="1043056" rtl="0" eaLnBrk="1" fontAlgn="auto" latinLnBrk="0" hangingPunct="1">
              <a:lnSpc>
                <a:spcPts val="1800"/>
              </a:lnSpc>
              <a:spcBef>
                <a:spcPts val="0"/>
              </a:spcBef>
              <a:spcAft>
                <a:spcPts val="0"/>
              </a:spcAft>
              <a:buClrTx/>
              <a:buSzTx/>
              <a:buFontTx/>
              <a:buNone/>
              <a:tabLst/>
              <a:defRPr/>
            </a:pPr>
            <a:endParaRPr kumimoji="1"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43056" rtl="0" eaLnBrk="1" fontAlgn="auto" latinLnBrk="0" hangingPunct="1">
              <a:lnSpc>
                <a:spcPts val="1800"/>
              </a:lnSpc>
              <a:spcBef>
                <a:spcPts val="0"/>
              </a:spcBef>
              <a:spcAft>
                <a:spcPts val="0"/>
              </a:spcAft>
              <a:buClrTx/>
              <a:buSzTx/>
              <a:buFontTx/>
              <a:buNone/>
              <a:tabLst/>
              <a:defRPr/>
            </a:pPr>
            <a:endParaRPr kumimoji="1"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令和</a:t>
            </a: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８</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年</a:t>
            </a: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８</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月</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20</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日（木）</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14:00</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16:30</a:t>
            </a:r>
          </a:p>
          <a:p>
            <a:pPr marL="0" marR="0" lvl="0" indent="0" algn="l" defTabSz="1043056" rtl="0" eaLnBrk="1" fontAlgn="auto" latinLnBrk="0" hangingPunct="1">
              <a:spcBef>
                <a:spcPts val="0"/>
              </a:spcBef>
              <a:spcAft>
                <a:spcPts val="0"/>
              </a:spcAft>
              <a:buClrTx/>
              <a:buSzTx/>
              <a:buFontTx/>
              <a:buNone/>
              <a:tabLst/>
              <a:defRPr/>
            </a:pP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　　　　　　　　　　　</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（受付</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13:30</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a:t>
            </a:r>
            <a:endParaRPr lang="en-US" altLang="ja-JP"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endParaRPr kumimoji="1" lang="en-US" altLang="ja-JP" sz="12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rPr>
              <a:t>住吉総合福祉センター　大広間</a:t>
            </a:r>
            <a:endParaRPr lang="en-US" altLang="ja-JP" sz="2000" b="1" spc="-1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kumimoji="1" lang="ja-JP"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大阪市住吉区帝塚山東</a:t>
            </a:r>
            <a:r>
              <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kumimoji="1" lang="ja-JP"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丁目</a:t>
            </a:r>
            <a:r>
              <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kumimoji="1" lang="ja-JP"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番</a:t>
            </a:r>
            <a:r>
              <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3</a:t>
            </a:r>
            <a:r>
              <a:rPr kumimoji="1" lang="ja-JP"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号</a:t>
            </a:r>
            <a:r>
              <a:rPr kumimoji="1" lang="ja-JP" altLang="en-US"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rPr>
              <a:t>）</a:t>
            </a:r>
            <a:endPar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0" marR="0" lvl="0" indent="0" algn="l" defTabSz="1043056" rtl="0" eaLnBrk="1" fontAlgn="auto" latinLnBrk="0" hangingPunct="1">
              <a:spcBef>
                <a:spcPts val="0"/>
              </a:spcBef>
              <a:spcAft>
                <a:spcPts val="0"/>
              </a:spcAft>
              <a:buClrTx/>
              <a:buSzTx/>
              <a:buFontTx/>
              <a:buNone/>
              <a:tabLst/>
              <a:defRPr/>
            </a:pPr>
            <a:r>
              <a:rPr lang="ja-JP" altLang="en-US" sz="1600" b="1" spc="-15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　</a:t>
            </a:r>
            <a:r>
              <a:rPr kumimoji="1" lang="ja-JP" altLang="en-US"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anose="020B0604030504040204" pitchFamily="50" charset="-128"/>
              </a:rPr>
              <a:t>南海電鉄　高野線　住吉東駅 より徒歩２分</a:t>
            </a:r>
          </a:p>
          <a:p>
            <a:pPr marL="0" marR="0" lvl="0" indent="0" algn="l" defTabSz="1043056" rtl="0" eaLnBrk="1" fontAlgn="auto" latinLnBrk="0" hangingPunct="1">
              <a:spcBef>
                <a:spcPts val="0"/>
              </a:spcBef>
              <a:spcAft>
                <a:spcPts val="0"/>
              </a:spcAft>
              <a:buClrTx/>
              <a:buSzTx/>
              <a:buFontTx/>
              <a:buNone/>
              <a:tabLst/>
              <a:defRPr/>
            </a:pPr>
            <a:endParaRPr lang="en-US" altLang="ja-JP" sz="2000" b="1" spc="-150" noProof="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定員</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60</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名</a:t>
            </a:r>
            <a:r>
              <a:rPr kumimoji="1" lang="ja-JP" altLang="en-US"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（定員になり次第、受付終了）</a:t>
            </a:r>
            <a:endPar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endParaRPr kumimoji="1" lang="en-US" altLang="ja-JP" sz="23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endParaRPr lang="en-US" altLang="ja-JP" sz="16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無料</a:t>
            </a:r>
            <a:endParaRPr lang="en-US" altLang="ja-JP"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endParaRPr kumimoji="1" lang="en-US" altLang="ja-JP" sz="23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endParaRPr kumimoji="1" lang="en-US" altLang="ja-JP" sz="16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令和</a:t>
            </a: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８</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年</a:t>
            </a: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６</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月</a:t>
            </a:r>
            <a:r>
              <a:rPr lang="ja-JP" altLang="en-US" sz="2000" b="1" spc="-150"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２２</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日（月）～７月</a:t>
            </a:r>
            <a:r>
              <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1</a:t>
            </a: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７日（金）</a:t>
            </a:r>
            <a:endPar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上記、二次元コードを読み込み、お申込みください。</a:t>
            </a:r>
            <a:endParaRPr kumimoji="1" lang="en-US" altLang="ja-JP" sz="2000" b="1" i="0" u="none" strike="noStrike" kern="1200" cap="none" spc="-15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p>
            <a:pPr marL="0" marR="0" lvl="0" indent="0" algn="l" defTabSz="1043056" rtl="0" eaLnBrk="1" fontAlgn="auto" latinLnBrk="0" hangingPunct="1">
              <a:lnSpc>
                <a:spcPct val="100000"/>
              </a:lnSpc>
              <a:spcBef>
                <a:spcPts val="0"/>
              </a:spcBef>
              <a:spcAft>
                <a:spcPts val="0"/>
              </a:spcAft>
              <a:buClrTx/>
              <a:buSzTx/>
              <a:buFontTx/>
              <a:buNone/>
              <a:tabLst/>
              <a:defRPr/>
            </a:pPr>
            <a:endParaRPr lang="en-US" altLang="ja-JP" sz="2400" dirty="0">
              <a:solidFill>
                <a:prstClr val="black"/>
              </a:solidFill>
              <a:latin typeface="HG丸ｺﾞｼｯｸM-PRO" panose="020F0600000000000000" pitchFamily="50" charset="-128"/>
              <a:ea typeface="HG丸ｺﾞｼｯｸM-PRO" panose="020F0600000000000000" pitchFamily="50" charset="-128"/>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2000" i="0"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rPr>
              <a:t>大阪府立砂川厚生福祉センター</a:t>
            </a:r>
            <a:endParaRPr kumimoji="1" lang="en-US" altLang="ja-JP" sz="2000" i="0"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endParaRPr>
          </a:p>
          <a:p>
            <a:pPr marL="0" marR="0" lvl="0" indent="0" algn="l" defTabSz="1043056" rtl="0" eaLnBrk="1" fontAlgn="auto" latinLnBrk="0" hangingPunct="1">
              <a:lnSpc>
                <a:spcPct val="100000"/>
              </a:lnSpc>
              <a:spcBef>
                <a:spcPts val="0"/>
              </a:spcBef>
              <a:spcAft>
                <a:spcPts val="0"/>
              </a:spcAft>
              <a:buClrTx/>
              <a:buSzTx/>
              <a:buFontTx/>
              <a:buNone/>
              <a:tabLst/>
              <a:defRPr/>
            </a:pPr>
            <a:r>
              <a:rPr kumimoji="1" lang="ja-JP" altLang="en-US" sz="2000" i="0"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rPr>
              <a:t>☎：</a:t>
            </a:r>
            <a:r>
              <a:rPr kumimoji="1" lang="ja-JP" altLang="en-US" i="0" strike="noStrike" kern="1200" cap="none" spc="0" normalizeH="0" baseline="0" noProof="0" dirty="0">
                <a:ln>
                  <a:noFill/>
                </a:ln>
                <a:solidFill>
                  <a:prstClr val="black"/>
                </a:solidFill>
                <a:uLnTx/>
                <a:uFillTx/>
                <a:latin typeface="HG丸ｺﾞｼｯｸM-PRO" panose="020F0600000000000000" pitchFamily="50" charset="-128"/>
                <a:ea typeface="HG丸ｺﾞｼｯｸM-PRO" panose="020F0600000000000000" pitchFamily="50" charset="-128"/>
              </a:rPr>
              <a:t>０７２－４８２－２８８１</a:t>
            </a:r>
            <a:r>
              <a:rPr kumimoji="1" lang="ja-JP" altLang="en-US" sz="2400" i="0"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HG丸ｺﾞｼｯｸM-PRO" panose="020F0600000000000000" pitchFamily="50" charset="-128"/>
                <a:ea typeface="HG丸ｺﾞｼｯｸM-PRO" panose="020F0600000000000000" pitchFamily="50" charset="-128"/>
              </a:rPr>
              <a:t> </a:t>
            </a:r>
            <a:r>
              <a:rPr kumimoji="1" lang="ja-JP" altLang="en-US" sz="2400" i="0"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　　</a:t>
            </a:r>
            <a:r>
              <a:rPr lang="ja-JP" altLang="en-US" sz="2400" dirty="0">
                <a:solidFill>
                  <a:prstClr val="black"/>
                </a:solidFill>
                <a:latin typeface="HG丸ｺﾞｼｯｸM-PRO" panose="020F0600000000000000" pitchFamily="50" charset="-128"/>
                <a:ea typeface="HG丸ｺﾞｼｯｸM-PRO" panose="020F0600000000000000" pitchFamily="50" charset="-128"/>
              </a:rPr>
              <a:t>　　</a:t>
            </a:r>
            <a:r>
              <a:rPr kumimoji="1" lang="en-US" altLang="ja-JP" sz="2400" i="0"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 </a:t>
            </a:r>
            <a:r>
              <a:rPr kumimoji="1" lang="ja-JP" altLang="en-US" sz="2400" i="0"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　　</a:t>
            </a:r>
            <a:endParaRPr kumimoji="1" lang="en-US" altLang="ja-JP" sz="2400" i="0"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1043056" rtl="0" eaLnBrk="1" fontAlgn="auto" latinLnBrk="0" hangingPunct="1">
              <a:spcBef>
                <a:spcPts val="0"/>
              </a:spcBef>
              <a:spcAft>
                <a:spcPts val="0"/>
              </a:spcAft>
              <a:buClrTx/>
              <a:buSzTx/>
              <a:buFontTx/>
              <a:buNone/>
              <a:tabLst/>
              <a:defRPr/>
            </a:pPr>
            <a:r>
              <a:rPr kumimoji="1" lang="ja-JP" altLang="en-US" sz="1400" b="1" i="0" u="none" strike="noStrike" kern="1200" cap="none"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主催：大阪府地域生活定着支援センター</a:t>
            </a:r>
            <a:r>
              <a:rPr lang="ja-JP" altLang="en-US" sz="1400" b="1" dirty="0">
                <a:solidFill>
                  <a:prstClr val="black"/>
                </a:solidFill>
                <a:latin typeface="HG丸ｺﾞｼｯｸM-PRO" panose="020F0600000000000000" pitchFamily="50" charset="-128"/>
                <a:ea typeface="HG丸ｺﾞｼｯｸM-PRO" panose="020F0600000000000000" pitchFamily="50" charset="-128"/>
                <a:cs typeface="メイリオ" pitchFamily="50" charset="-128"/>
              </a:rPr>
              <a:t>・</a:t>
            </a:r>
            <a:r>
              <a:rPr kumimoji="1" lang="ja-JP" altLang="en-US" sz="1400" b="1" i="0" u="none" strike="noStrike" kern="1200" cap="none"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大阪府立砂川厚生福祉センター</a:t>
            </a:r>
          </a:p>
        </p:txBody>
      </p:sp>
      <p:sp>
        <p:nvSpPr>
          <p:cNvPr id="16" name="角丸四角形 107">
            <a:extLst>
              <a:ext uri="{FF2B5EF4-FFF2-40B4-BE49-F238E27FC236}">
                <a16:creationId xmlns:a16="http://schemas.microsoft.com/office/drawing/2014/main" id="{3462BE2C-62B4-4B3E-BE5B-8C32A57E4B20}"/>
              </a:ext>
            </a:extLst>
          </p:cNvPr>
          <p:cNvSpPr/>
          <p:nvPr/>
        </p:nvSpPr>
        <p:spPr>
          <a:xfrm>
            <a:off x="2255519" y="2615935"/>
            <a:ext cx="4941273" cy="1800966"/>
          </a:xfrm>
          <a:prstGeom prst="roundRect">
            <a:avLst>
              <a:gd name="adj" fmla="val 309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1043056"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講師：浅野 恭子</a:t>
            </a:r>
            <a:endParaRPr lang="en-US" altLang="ja-JP" b="1" dirty="0">
              <a:solidFill>
                <a:schemeClr val="tx1"/>
              </a:solidFill>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r>
              <a:rPr lang="ja-JP" altLang="en-US" b="1" dirty="0">
                <a:solidFill>
                  <a:schemeClr val="tx1"/>
                </a:solidFill>
                <a:latin typeface="HG丸ｺﾞｼｯｸM-PRO" panose="020F0600000000000000" pitchFamily="50" charset="-128"/>
                <a:ea typeface="HG丸ｺﾞｼｯｸM-PRO" panose="020F0600000000000000" pitchFamily="50" charset="-128"/>
              </a:rPr>
              <a:t>甲南女子大学　心理学部 心理学科　准教授</a:t>
            </a:r>
            <a:endParaRPr lang="en-US" altLang="ja-JP" b="1" dirty="0">
              <a:solidFill>
                <a:schemeClr val="tx1"/>
              </a:solidFill>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HG丸ｺﾞｼｯｸM-PRO" panose="020F0600000000000000" pitchFamily="50" charset="-128"/>
                <a:ea typeface="HG丸ｺﾞｼｯｸM-PRO" panose="020F0600000000000000" pitchFamily="50" charset="-128"/>
              </a:rPr>
              <a:t>臨床心理士・公認心理師。長年、自治体にて児童・障がい・女性福祉分野等で心理職として勤務。研究テーマは、性問題行動や性被害への支援、組織におけるトラウマインフォームドケア。</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marL="0" marR="0" lvl="0" indent="0" defTabSz="1043056" rtl="0" eaLnBrk="1" fontAlgn="auto" latinLnBrk="0" hangingPunct="1">
              <a:lnSpc>
                <a:spcPct val="100000"/>
              </a:lnSpc>
              <a:spcBef>
                <a:spcPts val="0"/>
              </a:spcBef>
              <a:spcAft>
                <a:spcPts val="0"/>
              </a:spcAft>
              <a:buClrTx/>
              <a:buSzTx/>
              <a:buFontTx/>
              <a:buNone/>
              <a:tabLst/>
              <a:defRPr/>
            </a:pPr>
            <a:r>
              <a:rPr lang="en-US" altLang="ja-JP" sz="1200" dirty="0">
                <a:solidFill>
                  <a:schemeClr val="tx1"/>
                </a:solidFill>
                <a:latin typeface="HG丸ｺﾞｼｯｸM-PRO" panose="020F0600000000000000" pitchFamily="50" charset="-128"/>
                <a:ea typeface="HG丸ｺﾞｼｯｸM-PRO" panose="020F0600000000000000" pitchFamily="50" charset="-128"/>
              </a:rPr>
              <a:t>『</a:t>
            </a:r>
            <a:r>
              <a:rPr lang="ja-JP" altLang="en-US" sz="1200" dirty="0">
                <a:solidFill>
                  <a:schemeClr val="tx1"/>
                </a:solidFill>
                <a:latin typeface="HG丸ｺﾞｼｯｸM-PRO" panose="020F0600000000000000" pitchFamily="50" charset="-128"/>
                <a:ea typeface="HG丸ｺﾞｼｯｸM-PRO" panose="020F0600000000000000" pitchFamily="50" charset="-128"/>
              </a:rPr>
              <a:t>マイステップ：性被害を受けた子どもと支援者のための心理教育</a:t>
            </a:r>
            <a:r>
              <a:rPr lang="en-US" altLang="ja-JP" sz="1200" dirty="0">
                <a:solidFill>
                  <a:schemeClr val="tx1"/>
                </a:solidFill>
                <a:latin typeface="HG丸ｺﾞｼｯｸM-PRO" panose="020F0600000000000000" pitchFamily="50" charset="-128"/>
                <a:ea typeface="HG丸ｺﾞｼｯｸM-PRO" panose="020F0600000000000000" pitchFamily="50" charset="-128"/>
              </a:rPr>
              <a:t>』</a:t>
            </a:r>
            <a:r>
              <a:rPr lang="ja-JP" altLang="en-US" sz="1200" dirty="0">
                <a:solidFill>
                  <a:schemeClr val="tx1"/>
                </a:solidFill>
                <a:latin typeface="HG丸ｺﾞｼｯｸM-PRO" panose="020F0600000000000000" pitchFamily="50" charset="-128"/>
                <a:ea typeface="HG丸ｺﾞｼｯｸM-PRO" panose="020F0600000000000000" pitchFamily="50" charset="-128"/>
              </a:rPr>
              <a:t>（</a:t>
            </a:r>
            <a:r>
              <a:rPr lang="zh-TW" altLang="en-US" sz="1200" dirty="0">
                <a:solidFill>
                  <a:schemeClr val="tx1"/>
                </a:solidFill>
                <a:latin typeface="HG丸ｺﾞｼｯｸM-PRO" panose="020F0600000000000000" pitchFamily="50" charset="-128"/>
                <a:ea typeface="HG丸ｺﾞｼｯｸM-PRO" panose="020F0600000000000000" pitchFamily="50" charset="-128"/>
              </a:rPr>
              <a:t>誠信書房</a:t>
            </a:r>
            <a:r>
              <a:rPr lang="ja-JP" altLang="en-US" sz="1200" dirty="0">
                <a:solidFill>
                  <a:schemeClr val="tx1"/>
                </a:solidFill>
                <a:latin typeface="HG丸ｺﾞｼｯｸM-PRO" panose="020F0600000000000000" pitchFamily="50" charset="-128"/>
                <a:ea typeface="HG丸ｺﾞｼｯｸM-PRO" panose="020F0600000000000000" pitchFamily="50" charset="-128"/>
              </a:rPr>
              <a:t>：共著　野坂 祐子）など</a:t>
            </a:r>
            <a:endParaRPr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9" name="楕円 18">
            <a:extLst>
              <a:ext uri="{FF2B5EF4-FFF2-40B4-BE49-F238E27FC236}">
                <a16:creationId xmlns:a16="http://schemas.microsoft.com/office/drawing/2014/main" id="{7F5D0993-2EA6-4954-9664-1E0397458E50}"/>
              </a:ext>
            </a:extLst>
          </p:cNvPr>
          <p:cNvSpPr/>
          <p:nvPr/>
        </p:nvSpPr>
        <p:spPr>
          <a:xfrm>
            <a:off x="364471" y="4684550"/>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dirty="0">
                <a:solidFill>
                  <a:schemeClr val="tx1"/>
                </a:solidFill>
                <a:latin typeface="HG丸ｺﾞｼｯｸM-PRO" panose="020F0600000000000000" pitchFamily="50" charset="-128"/>
                <a:ea typeface="HG丸ｺﾞｼｯｸM-PRO" panose="020F0600000000000000" pitchFamily="50" charset="-128"/>
              </a:rPr>
              <a:t>日時</a:t>
            </a:r>
            <a:endParaRPr kumimoji="1"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
        <p:nvSpPr>
          <p:cNvPr id="21" name="楕円 20">
            <a:extLst>
              <a:ext uri="{FF2B5EF4-FFF2-40B4-BE49-F238E27FC236}">
                <a16:creationId xmlns:a16="http://schemas.microsoft.com/office/drawing/2014/main" id="{B768BD62-20C7-4BF4-BB8E-0AC64E7EF8EB}"/>
              </a:ext>
            </a:extLst>
          </p:cNvPr>
          <p:cNvSpPr/>
          <p:nvPr/>
        </p:nvSpPr>
        <p:spPr>
          <a:xfrm>
            <a:off x="370574" y="5704433"/>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場所</a:t>
            </a:r>
          </a:p>
        </p:txBody>
      </p:sp>
      <p:sp>
        <p:nvSpPr>
          <p:cNvPr id="22" name="楕円 21">
            <a:extLst>
              <a:ext uri="{FF2B5EF4-FFF2-40B4-BE49-F238E27FC236}">
                <a16:creationId xmlns:a16="http://schemas.microsoft.com/office/drawing/2014/main" id="{76CFC2A4-78C9-4C8B-AAE2-E1B8781DE46F}"/>
              </a:ext>
            </a:extLst>
          </p:cNvPr>
          <p:cNvSpPr/>
          <p:nvPr/>
        </p:nvSpPr>
        <p:spPr>
          <a:xfrm>
            <a:off x="364473" y="6607163"/>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定員</a:t>
            </a:r>
          </a:p>
        </p:txBody>
      </p:sp>
      <p:sp>
        <p:nvSpPr>
          <p:cNvPr id="23" name="楕円 22">
            <a:extLst>
              <a:ext uri="{FF2B5EF4-FFF2-40B4-BE49-F238E27FC236}">
                <a16:creationId xmlns:a16="http://schemas.microsoft.com/office/drawing/2014/main" id="{87E46301-C3A6-49C3-9295-E2885FCC6EBF}"/>
              </a:ext>
            </a:extLst>
          </p:cNvPr>
          <p:cNvSpPr/>
          <p:nvPr/>
        </p:nvSpPr>
        <p:spPr>
          <a:xfrm>
            <a:off x="364472" y="8583558"/>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dirty="0">
                <a:solidFill>
                  <a:schemeClr val="tx1"/>
                </a:solidFill>
                <a:latin typeface="HG丸ｺﾞｼｯｸM-PRO" panose="020F0600000000000000" pitchFamily="50" charset="-128"/>
                <a:ea typeface="HG丸ｺﾞｼｯｸM-PRO" panose="020F0600000000000000" pitchFamily="50" charset="-128"/>
              </a:rPr>
              <a:t>申込</a:t>
            </a:r>
            <a:endParaRPr kumimoji="1" lang="ja-JP" altLang="en-US" dirty="0">
              <a:solidFill>
                <a:schemeClr val="tx1"/>
              </a:solidFill>
              <a:latin typeface="HG丸ｺﾞｼｯｸM-PRO" panose="020F0600000000000000" pitchFamily="50" charset="-128"/>
              <a:ea typeface="HG丸ｺﾞｼｯｸM-PRO" panose="020F0600000000000000" pitchFamily="50" charset="-128"/>
            </a:endParaRPr>
          </a:p>
        </p:txBody>
      </p:sp>
      <p:sp>
        <p:nvSpPr>
          <p:cNvPr id="24" name="楕円 23">
            <a:extLst>
              <a:ext uri="{FF2B5EF4-FFF2-40B4-BE49-F238E27FC236}">
                <a16:creationId xmlns:a16="http://schemas.microsoft.com/office/drawing/2014/main" id="{A3760EC1-1041-4D46-BFD7-52A91F8E006A}"/>
              </a:ext>
            </a:extLst>
          </p:cNvPr>
          <p:cNvSpPr/>
          <p:nvPr/>
        </p:nvSpPr>
        <p:spPr>
          <a:xfrm>
            <a:off x="364474" y="7509894"/>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参加費</a:t>
            </a:r>
          </a:p>
        </p:txBody>
      </p:sp>
      <p:sp>
        <p:nvSpPr>
          <p:cNvPr id="25" name="楕円 24">
            <a:extLst>
              <a:ext uri="{FF2B5EF4-FFF2-40B4-BE49-F238E27FC236}">
                <a16:creationId xmlns:a16="http://schemas.microsoft.com/office/drawing/2014/main" id="{28B01F5B-2D7B-4B73-8B7E-C538F0C38098}"/>
              </a:ext>
            </a:extLst>
          </p:cNvPr>
          <p:cNvSpPr/>
          <p:nvPr/>
        </p:nvSpPr>
        <p:spPr>
          <a:xfrm>
            <a:off x="364470" y="9657222"/>
            <a:ext cx="1003325" cy="615333"/>
          </a:xfrm>
          <a:prstGeom prst="ellipse">
            <a:avLst/>
          </a:prstGeom>
          <a:solidFill>
            <a:schemeClr val="accent5">
              <a:lumMod val="20000"/>
              <a:lumOff val="80000"/>
            </a:schemeClr>
          </a:solidFill>
          <a:ln>
            <a:solidFill>
              <a:schemeClr val="accent1"/>
            </a:solidFill>
            <a:prstDash val="solid"/>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sz="1200" dirty="0">
                <a:solidFill>
                  <a:schemeClr val="tx1"/>
                </a:solidFill>
                <a:latin typeface="HG丸ｺﾞｼｯｸM-PRO" panose="020F0600000000000000" pitchFamily="50" charset="-128"/>
                <a:ea typeface="HG丸ｺﾞｼｯｸM-PRO" panose="020F0600000000000000" pitchFamily="50" charset="-128"/>
              </a:rPr>
              <a:t>問合せ先</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1034" name="Picture 10">
            <a:extLst>
              <a:ext uri="{FF2B5EF4-FFF2-40B4-BE49-F238E27FC236}">
                <a16:creationId xmlns:a16="http://schemas.microsoft.com/office/drawing/2014/main" id="{0E2AC429-5807-4913-9B72-3E4EF92D45B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20801861">
            <a:off x="5542174" y="5588965"/>
            <a:ext cx="1930644" cy="2036396"/>
          </a:xfrm>
          <a:prstGeom prst="rect">
            <a:avLst/>
          </a:prstGeom>
          <a:noFill/>
          <a:extLst>
            <a:ext uri="{909E8E84-426E-40DD-AFC4-6F175D3DCCD1}">
              <a14:hiddenFill xmlns:a14="http://schemas.microsoft.com/office/drawing/2010/main">
                <a:solidFill>
                  <a:srgbClr val="FFFFFF"/>
                </a:solidFill>
              </a14:hiddenFill>
            </a:ext>
          </a:extLst>
        </p:spPr>
      </p:pic>
      <p:pic>
        <p:nvPicPr>
          <p:cNvPr id="17" name="図 16">
            <a:extLst>
              <a:ext uri="{FF2B5EF4-FFF2-40B4-BE49-F238E27FC236}">
                <a16:creationId xmlns:a16="http://schemas.microsoft.com/office/drawing/2014/main" id="{5D8E51AC-7049-4FFF-8161-D90262D9CD0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4471" y="2720878"/>
            <a:ext cx="1820280" cy="1657737"/>
          </a:xfrm>
          <a:prstGeom prst="rect">
            <a:avLst/>
          </a:prstGeom>
          <a:noFill/>
          <a:ln>
            <a:noFill/>
          </a:ln>
        </p:spPr>
      </p:pic>
      <p:pic>
        <p:nvPicPr>
          <p:cNvPr id="6" name="図 5">
            <a:extLst>
              <a:ext uri="{FF2B5EF4-FFF2-40B4-BE49-F238E27FC236}">
                <a16:creationId xmlns:a16="http://schemas.microsoft.com/office/drawing/2014/main" id="{BEF249CC-8F39-47C3-9FD9-440B728C2F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57600" y="7254887"/>
            <a:ext cx="1194816" cy="1128842"/>
          </a:xfrm>
          <a:prstGeom prst="rect">
            <a:avLst/>
          </a:prstGeom>
        </p:spPr>
      </p:pic>
    </p:spTree>
    <p:extLst>
      <p:ext uri="{BB962C8B-B14F-4D97-AF65-F5344CB8AC3E}">
        <p14:creationId xmlns:p14="http://schemas.microsoft.com/office/powerpoint/2010/main" val="25136211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334</Words>
  <Application>Microsoft Office PowerPoint</Application>
  <PresentationFormat>ユーザー設定</PresentationFormat>
  <Paragraphs>43</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メイリオ</vt:lpstr>
      <vt:lpstr>游ゴシック</vt:lpstr>
      <vt:lpstr>游ゴシック Light</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2026-06-18T05:41:46Z</dcterms:created>
  <dcterms:modified xsi:type="dcterms:W3CDTF">2026-06-18T05:41:54Z</dcterms:modified>
</cp:coreProperties>
</file>