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483F85-FCCE-4B54-987D-658465093F1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FF62FAF-DE92-4EBD-9340-D77961A095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74814DD-D9C4-47F7-99F9-8E178CE831E3}"/>
              </a:ext>
            </a:extLst>
          </p:cNvPr>
          <p:cNvSpPr>
            <a:spLocks noGrp="1"/>
          </p:cNvSpPr>
          <p:nvPr>
            <p:ph type="dt" sz="half" idx="10"/>
          </p:nvPr>
        </p:nvSpPr>
        <p:spPr/>
        <p:txBody>
          <a:bodyPr/>
          <a:lstStyle/>
          <a:p>
            <a:fld id="{0F6677DF-2AAE-4D44-8E05-97453D335F29}" type="datetimeFigureOut">
              <a:rPr kumimoji="1" lang="ja-JP" altLang="en-US" smtClean="0"/>
              <a:t>2023/12/5</a:t>
            </a:fld>
            <a:endParaRPr kumimoji="1" lang="ja-JP" altLang="en-US"/>
          </a:p>
        </p:txBody>
      </p:sp>
      <p:sp>
        <p:nvSpPr>
          <p:cNvPr id="5" name="フッター プレースホルダー 4">
            <a:extLst>
              <a:ext uri="{FF2B5EF4-FFF2-40B4-BE49-F238E27FC236}">
                <a16:creationId xmlns:a16="http://schemas.microsoft.com/office/drawing/2014/main" id="{DA9F8488-68E1-4786-94ED-816B5EB25DC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D64351A-2A44-48A5-8C31-ACCB86642D12}"/>
              </a:ext>
            </a:extLst>
          </p:cNvPr>
          <p:cNvSpPr>
            <a:spLocks noGrp="1"/>
          </p:cNvSpPr>
          <p:nvPr>
            <p:ph type="sldNum" sz="quarter" idx="12"/>
          </p:nvPr>
        </p:nvSpPr>
        <p:spPr/>
        <p:txBody>
          <a:bodyPr/>
          <a:lstStyle/>
          <a:p>
            <a:fld id="{8DB3B1CE-5254-4F62-BA09-B25FE397F6BF}" type="slidenum">
              <a:rPr kumimoji="1" lang="ja-JP" altLang="en-US" smtClean="0"/>
              <a:t>‹#›</a:t>
            </a:fld>
            <a:endParaRPr kumimoji="1" lang="ja-JP" altLang="en-US"/>
          </a:p>
        </p:txBody>
      </p:sp>
    </p:spTree>
    <p:extLst>
      <p:ext uri="{BB962C8B-B14F-4D97-AF65-F5344CB8AC3E}">
        <p14:creationId xmlns:p14="http://schemas.microsoft.com/office/powerpoint/2010/main" val="1913951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0D69D9-85A5-49DC-94AB-4D2F50884D7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C47EF98-B8AF-40AE-A7C5-C8DFCDDB9E3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5F8D046-5F83-4C6D-8F21-215A6C6667F2}"/>
              </a:ext>
            </a:extLst>
          </p:cNvPr>
          <p:cNvSpPr>
            <a:spLocks noGrp="1"/>
          </p:cNvSpPr>
          <p:nvPr>
            <p:ph type="dt" sz="half" idx="10"/>
          </p:nvPr>
        </p:nvSpPr>
        <p:spPr/>
        <p:txBody>
          <a:bodyPr/>
          <a:lstStyle/>
          <a:p>
            <a:fld id="{0F6677DF-2AAE-4D44-8E05-97453D335F29}" type="datetimeFigureOut">
              <a:rPr kumimoji="1" lang="ja-JP" altLang="en-US" smtClean="0"/>
              <a:t>2023/12/5</a:t>
            </a:fld>
            <a:endParaRPr kumimoji="1" lang="ja-JP" altLang="en-US"/>
          </a:p>
        </p:txBody>
      </p:sp>
      <p:sp>
        <p:nvSpPr>
          <p:cNvPr id="5" name="フッター プレースホルダー 4">
            <a:extLst>
              <a:ext uri="{FF2B5EF4-FFF2-40B4-BE49-F238E27FC236}">
                <a16:creationId xmlns:a16="http://schemas.microsoft.com/office/drawing/2014/main" id="{54567DEA-FBBB-418E-9262-E36BA0C0CE6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47EEEF3-3E60-44DE-B6B9-ACAF9106158E}"/>
              </a:ext>
            </a:extLst>
          </p:cNvPr>
          <p:cNvSpPr>
            <a:spLocks noGrp="1"/>
          </p:cNvSpPr>
          <p:nvPr>
            <p:ph type="sldNum" sz="quarter" idx="12"/>
          </p:nvPr>
        </p:nvSpPr>
        <p:spPr/>
        <p:txBody>
          <a:bodyPr/>
          <a:lstStyle/>
          <a:p>
            <a:fld id="{8DB3B1CE-5254-4F62-BA09-B25FE397F6BF}" type="slidenum">
              <a:rPr kumimoji="1" lang="ja-JP" altLang="en-US" smtClean="0"/>
              <a:t>‹#›</a:t>
            </a:fld>
            <a:endParaRPr kumimoji="1" lang="ja-JP" altLang="en-US"/>
          </a:p>
        </p:txBody>
      </p:sp>
    </p:spTree>
    <p:extLst>
      <p:ext uri="{BB962C8B-B14F-4D97-AF65-F5344CB8AC3E}">
        <p14:creationId xmlns:p14="http://schemas.microsoft.com/office/powerpoint/2010/main" val="1669407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DC29E38-940F-430F-BB0F-1A456BDE418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E738B4C-0B3B-4FB3-BB0F-D582CCCF8E8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D9FD1D9-03F3-4656-B94B-05AD592D070A}"/>
              </a:ext>
            </a:extLst>
          </p:cNvPr>
          <p:cNvSpPr>
            <a:spLocks noGrp="1"/>
          </p:cNvSpPr>
          <p:nvPr>
            <p:ph type="dt" sz="half" idx="10"/>
          </p:nvPr>
        </p:nvSpPr>
        <p:spPr/>
        <p:txBody>
          <a:bodyPr/>
          <a:lstStyle/>
          <a:p>
            <a:fld id="{0F6677DF-2AAE-4D44-8E05-97453D335F29}" type="datetimeFigureOut">
              <a:rPr kumimoji="1" lang="ja-JP" altLang="en-US" smtClean="0"/>
              <a:t>2023/12/5</a:t>
            </a:fld>
            <a:endParaRPr kumimoji="1" lang="ja-JP" altLang="en-US"/>
          </a:p>
        </p:txBody>
      </p:sp>
      <p:sp>
        <p:nvSpPr>
          <p:cNvPr id="5" name="フッター プレースホルダー 4">
            <a:extLst>
              <a:ext uri="{FF2B5EF4-FFF2-40B4-BE49-F238E27FC236}">
                <a16:creationId xmlns:a16="http://schemas.microsoft.com/office/drawing/2014/main" id="{CDEB6372-4635-492E-B4A0-7B00644B3B1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CE861D6-5339-4F19-998F-8040D425A68A}"/>
              </a:ext>
            </a:extLst>
          </p:cNvPr>
          <p:cNvSpPr>
            <a:spLocks noGrp="1"/>
          </p:cNvSpPr>
          <p:nvPr>
            <p:ph type="sldNum" sz="quarter" idx="12"/>
          </p:nvPr>
        </p:nvSpPr>
        <p:spPr/>
        <p:txBody>
          <a:bodyPr/>
          <a:lstStyle/>
          <a:p>
            <a:fld id="{8DB3B1CE-5254-4F62-BA09-B25FE397F6BF}" type="slidenum">
              <a:rPr kumimoji="1" lang="ja-JP" altLang="en-US" smtClean="0"/>
              <a:t>‹#›</a:t>
            </a:fld>
            <a:endParaRPr kumimoji="1" lang="ja-JP" altLang="en-US"/>
          </a:p>
        </p:txBody>
      </p:sp>
    </p:spTree>
    <p:extLst>
      <p:ext uri="{BB962C8B-B14F-4D97-AF65-F5344CB8AC3E}">
        <p14:creationId xmlns:p14="http://schemas.microsoft.com/office/powerpoint/2010/main" val="1420985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BE00AB-7984-41CB-B809-29ED4F622A1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F731829-3D07-414C-8DAE-A83C93E95A3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8155F3F-6210-4157-90EA-5460EE730570}"/>
              </a:ext>
            </a:extLst>
          </p:cNvPr>
          <p:cNvSpPr>
            <a:spLocks noGrp="1"/>
          </p:cNvSpPr>
          <p:nvPr>
            <p:ph type="dt" sz="half" idx="10"/>
          </p:nvPr>
        </p:nvSpPr>
        <p:spPr/>
        <p:txBody>
          <a:bodyPr/>
          <a:lstStyle/>
          <a:p>
            <a:fld id="{0F6677DF-2AAE-4D44-8E05-97453D335F29}" type="datetimeFigureOut">
              <a:rPr kumimoji="1" lang="ja-JP" altLang="en-US" smtClean="0"/>
              <a:t>2023/12/5</a:t>
            </a:fld>
            <a:endParaRPr kumimoji="1" lang="ja-JP" altLang="en-US"/>
          </a:p>
        </p:txBody>
      </p:sp>
      <p:sp>
        <p:nvSpPr>
          <p:cNvPr id="5" name="フッター プレースホルダー 4">
            <a:extLst>
              <a:ext uri="{FF2B5EF4-FFF2-40B4-BE49-F238E27FC236}">
                <a16:creationId xmlns:a16="http://schemas.microsoft.com/office/drawing/2014/main" id="{610D3886-66BD-42AD-B97B-3825AC94459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78DECE-315F-4DA6-93B8-D518E8E6AAD5}"/>
              </a:ext>
            </a:extLst>
          </p:cNvPr>
          <p:cNvSpPr>
            <a:spLocks noGrp="1"/>
          </p:cNvSpPr>
          <p:nvPr>
            <p:ph type="sldNum" sz="quarter" idx="12"/>
          </p:nvPr>
        </p:nvSpPr>
        <p:spPr/>
        <p:txBody>
          <a:bodyPr/>
          <a:lstStyle/>
          <a:p>
            <a:fld id="{8DB3B1CE-5254-4F62-BA09-B25FE397F6BF}" type="slidenum">
              <a:rPr kumimoji="1" lang="ja-JP" altLang="en-US" smtClean="0"/>
              <a:t>‹#›</a:t>
            </a:fld>
            <a:endParaRPr kumimoji="1" lang="ja-JP" altLang="en-US"/>
          </a:p>
        </p:txBody>
      </p:sp>
    </p:spTree>
    <p:extLst>
      <p:ext uri="{BB962C8B-B14F-4D97-AF65-F5344CB8AC3E}">
        <p14:creationId xmlns:p14="http://schemas.microsoft.com/office/powerpoint/2010/main" val="754610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501537-7A3B-4B40-AFF7-C8FDCCD4B4E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1A637BA-22F7-4F91-B4FA-5E93549C39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688099A-43CC-42B4-82F3-FB918F7391E0}"/>
              </a:ext>
            </a:extLst>
          </p:cNvPr>
          <p:cNvSpPr>
            <a:spLocks noGrp="1"/>
          </p:cNvSpPr>
          <p:nvPr>
            <p:ph type="dt" sz="half" idx="10"/>
          </p:nvPr>
        </p:nvSpPr>
        <p:spPr/>
        <p:txBody>
          <a:bodyPr/>
          <a:lstStyle/>
          <a:p>
            <a:fld id="{0F6677DF-2AAE-4D44-8E05-97453D335F29}" type="datetimeFigureOut">
              <a:rPr kumimoji="1" lang="ja-JP" altLang="en-US" smtClean="0"/>
              <a:t>2023/12/5</a:t>
            </a:fld>
            <a:endParaRPr kumimoji="1" lang="ja-JP" altLang="en-US"/>
          </a:p>
        </p:txBody>
      </p:sp>
      <p:sp>
        <p:nvSpPr>
          <p:cNvPr id="5" name="フッター プレースホルダー 4">
            <a:extLst>
              <a:ext uri="{FF2B5EF4-FFF2-40B4-BE49-F238E27FC236}">
                <a16:creationId xmlns:a16="http://schemas.microsoft.com/office/drawing/2014/main" id="{D08D7307-2F46-4241-926D-593B96DA2A3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C4152D9-F00D-43A7-AECB-EE4B1703AF91}"/>
              </a:ext>
            </a:extLst>
          </p:cNvPr>
          <p:cNvSpPr>
            <a:spLocks noGrp="1"/>
          </p:cNvSpPr>
          <p:nvPr>
            <p:ph type="sldNum" sz="quarter" idx="12"/>
          </p:nvPr>
        </p:nvSpPr>
        <p:spPr/>
        <p:txBody>
          <a:bodyPr/>
          <a:lstStyle/>
          <a:p>
            <a:fld id="{8DB3B1CE-5254-4F62-BA09-B25FE397F6BF}" type="slidenum">
              <a:rPr kumimoji="1" lang="ja-JP" altLang="en-US" smtClean="0"/>
              <a:t>‹#›</a:t>
            </a:fld>
            <a:endParaRPr kumimoji="1" lang="ja-JP" altLang="en-US"/>
          </a:p>
        </p:txBody>
      </p:sp>
    </p:spTree>
    <p:extLst>
      <p:ext uri="{BB962C8B-B14F-4D97-AF65-F5344CB8AC3E}">
        <p14:creationId xmlns:p14="http://schemas.microsoft.com/office/powerpoint/2010/main" val="3415121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351F47-F382-42BB-AC07-FF04DDE9C79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5AF5CEC-BAFE-4DBF-B461-D3CA3675F0C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B7E7AC1-79FE-40EC-B44A-49925871177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5CF09FD-7006-469F-8D39-533462462B53}"/>
              </a:ext>
            </a:extLst>
          </p:cNvPr>
          <p:cNvSpPr>
            <a:spLocks noGrp="1"/>
          </p:cNvSpPr>
          <p:nvPr>
            <p:ph type="dt" sz="half" idx="10"/>
          </p:nvPr>
        </p:nvSpPr>
        <p:spPr/>
        <p:txBody>
          <a:bodyPr/>
          <a:lstStyle/>
          <a:p>
            <a:fld id="{0F6677DF-2AAE-4D44-8E05-97453D335F29}" type="datetimeFigureOut">
              <a:rPr kumimoji="1" lang="ja-JP" altLang="en-US" smtClean="0"/>
              <a:t>2023/12/5</a:t>
            </a:fld>
            <a:endParaRPr kumimoji="1" lang="ja-JP" altLang="en-US"/>
          </a:p>
        </p:txBody>
      </p:sp>
      <p:sp>
        <p:nvSpPr>
          <p:cNvPr id="6" name="フッター プレースホルダー 5">
            <a:extLst>
              <a:ext uri="{FF2B5EF4-FFF2-40B4-BE49-F238E27FC236}">
                <a16:creationId xmlns:a16="http://schemas.microsoft.com/office/drawing/2014/main" id="{0E26A543-E5F3-4665-BD40-2BC994CE30D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48795D9-3048-444C-8F79-626CA0DAC381}"/>
              </a:ext>
            </a:extLst>
          </p:cNvPr>
          <p:cNvSpPr>
            <a:spLocks noGrp="1"/>
          </p:cNvSpPr>
          <p:nvPr>
            <p:ph type="sldNum" sz="quarter" idx="12"/>
          </p:nvPr>
        </p:nvSpPr>
        <p:spPr/>
        <p:txBody>
          <a:bodyPr/>
          <a:lstStyle/>
          <a:p>
            <a:fld id="{8DB3B1CE-5254-4F62-BA09-B25FE397F6BF}" type="slidenum">
              <a:rPr kumimoji="1" lang="ja-JP" altLang="en-US" smtClean="0"/>
              <a:t>‹#›</a:t>
            </a:fld>
            <a:endParaRPr kumimoji="1" lang="ja-JP" altLang="en-US"/>
          </a:p>
        </p:txBody>
      </p:sp>
    </p:spTree>
    <p:extLst>
      <p:ext uri="{BB962C8B-B14F-4D97-AF65-F5344CB8AC3E}">
        <p14:creationId xmlns:p14="http://schemas.microsoft.com/office/powerpoint/2010/main" val="162675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C2A854-98CF-433F-BBCF-536F6C6BB97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ABADE4A-0299-49ED-8B20-D081E7D978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70B465F-4764-48B1-976A-19650503237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2D0841B-F5D4-4FC2-8575-83D915E34A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B2904CD-0E7D-4D92-9F4E-5B3B51F8C40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5861752-8256-4526-83DE-F66DBF58A853}"/>
              </a:ext>
            </a:extLst>
          </p:cNvPr>
          <p:cNvSpPr>
            <a:spLocks noGrp="1"/>
          </p:cNvSpPr>
          <p:nvPr>
            <p:ph type="dt" sz="half" idx="10"/>
          </p:nvPr>
        </p:nvSpPr>
        <p:spPr/>
        <p:txBody>
          <a:bodyPr/>
          <a:lstStyle/>
          <a:p>
            <a:fld id="{0F6677DF-2AAE-4D44-8E05-97453D335F29}" type="datetimeFigureOut">
              <a:rPr kumimoji="1" lang="ja-JP" altLang="en-US" smtClean="0"/>
              <a:t>2023/12/5</a:t>
            </a:fld>
            <a:endParaRPr kumimoji="1" lang="ja-JP" altLang="en-US"/>
          </a:p>
        </p:txBody>
      </p:sp>
      <p:sp>
        <p:nvSpPr>
          <p:cNvPr id="8" name="フッター プレースホルダー 7">
            <a:extLst>
              <a:ext uri="{FF2B5EF4-FFF2-40B4-BE49-F238E27FC236}">
                <a16:creationId xmlns:a16="http://schemas.microsoft.com/office/drawing/2014/main" id="{D8A5C4DB-34C9-4403-9D69-F838DF06731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FAF2DF9-C5C5-4C5C-AE94-7B35110C44A3}"/>
              </a:ext>
            </a:extLst>
          </p:cNvPr>
          <p:cNvSpPr>
            <a:spLocks noGrp="1"/>
          </p:cNvSpPr>
          <p:nvPr>
            <p:ph type="sldNum" sz="quarter" idx="12"/>
          </p:nvPr>
        </p:nvSpPr>
        <p:spPr/>
        <p:txBody>
          <a:bodyPr/>
          <a:lstStyle/>
          <a:p>
            <a:fld id="{8DB3B1CE-5254-4F62-BA09-B25FE397F6BF}" type="slidenum">
              <a:rPr kumimoji="1" lang="ja-JP" altLang="en-US" smtClean="0"/>
              <a:t>‹#›</a:t>
            </a:fld>
            <a:endParaRPr kumimoji="1" lang="ja-JP" altLang="en-US"/>
          </a:p>
        </p:txBody>
      </p:sp>
    </p:spTree>
    <p:extLst>
      <p:ext uri="{BB962C8B-B14F-4D97-AF65-F5344CB8AC3E}">
        <p14:creationId xmlns:p14="http://schemas.microsoft.com/office/powerpoint/2010/main" val="791723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9F4454-268C-4D99-A4A4-5736F1046FC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7539525-FCA1-4FA1-AECE-6B01329CD2C1}"/>
              </a:ext>
            </a:extLst>
          </p:cNvPr>
          <p:cNvSpPr>
            <a:spLocks noGrp="1"/>
          </p:cNvSpPr>
          <p:nvPr>
            <p:ph type="dt" sz="half" idx="10"/>
          </p:nvPr>
        </p:nvSpPr>
        <p:spPr/>
        <p:txBody>
          <a:bodyPr/>
          <a:lstStyle/>
          <a:p>
            <a:fld id="{0F6677DF-2AAE-4D44-8E05-97453D335F29}" type="datetimeFigureOut">
              <a:rPr kumimoji="1" lang="ja-JP" altLang="en-US" smtClean="0"/>
              <a:t>2023/12/5</a:t>
            </a:fld>
            <a:endParaRPr kumimoji="1" lang="ja-JP" altLang="en-US"/>
          </a:p>
        </p:txBody>
      </p:sp>
      <p:sp>
        <p:nvSpPr>
          <p:cNvPr id="4" name="フッター プレースホルダー 3">
            <a:extLst>
              <a:ext uri="{FF2B5EF4-FFF2-40B4-BE49-F238E27FC236}">
                <a16:creationId xmlns:a16="http://schemas.microsoft.com/office/drawing/2014/main" id="{87ED9592-3BCA-4B01-BD25-B921ED7469B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A1C34D9-BD08-4A4B-9007-2672029D3CBD}"/>
              </a:ext>
            </a:extLst>
          </p:cNvPr>
          <p:cNvSpPr>
            <a:spLocks noGrp="1"/>
          </p:cNvSpPr>
          <p:nvPr>
            <p:ph type="sldNum" sz="quarter" idx="12"/>
          </p:nvPr>
        </p:nvSpPr>
        <p:spPr/>
        <p:txBody>
          <a:bodyPr/>
          <a:lstStyle/>
          <a:p>
            <a:fld id="{8DB3B1CE-5254-4F62-BA09-B25FE397F6BF}" type="slidenum">
              <a:rPr kumimoji="1" lang="ja-JP" altLang="en-US" smtClean="0"/>
              <a:t>‹#›</a:t>
            </a:fld>
            <a:endParaRPr kumimoji="1" lang="ja-JP" altLang="en-US"/>
          </a:p>
        </p:txBody>
      </p:sp>
    </p:spTree>
    <p:extLst>
      <p:ext uri="{BB962C8B-B14F-4D97-AF65-F5344CB8AC3E}">
        <p14:creationId xmlns:p14="http://schemas.microsoft.com/office/powerpoint/2010/main" val="4118613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E2A5482-4A28-4074-B4DB-E4BB692D7C0E}"/>
              </a:ext>
            </a:extLst>
          </p:cNvPr>
          <p:cNvSpPr>
            <a:spLocks noGrp="1"/>
          </p:cNvSpPr>
          <p:nvPr>
            <p:ph type="dt" sz="half" idx="10"/>
          </p:nvPr>
        </p:nvSpPr>
        <p:spPr/>
        <p:txBody>
          <a:bodyPr/>
          <a:lstStyle/>
          <a:p>
            <a:fld id="{0F6677DF-2AAE-4D44-8E05-97453D335F29}" type="datetimeFigureOut">
              <a:rPr kumimoji="1" lang="ja-JP" altLang="en-US" smtClean="0"/>
              <a:t>2023/12/5</a:t>
            </a:fld>
            <a:endParaRPr kumimoji="1" lang="ja-JP" altLang="en-US"/>
          </a:p>
        </p:txBody>
      </p:sp>
      <p:sp>
        <p:nvSpPr>
          <p:cNvPr id="3" name="フッター プレースホルダー 2">
            <a:extLst>
              <a:ext uri="{FF2B5EF4-FFF2-40B4-BE49-F238E27FC236}">
                <a16:creationId xmlns:a16="http://schemas.microsoft.com/office/drawing/2014/main" id="{0EFE20CB-129C-49A6-BFB0-5A2CE5A5442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5F2750E-DA3D-48E4-AA77-EEE9C61FB097}"/>
              </a:ext>
            </a:extLst>
          </p:cNvPr>
          <p:cNvSpPr>
            <a:spLocks noGrp="1"/>
          </p:cNvSpPr>
          <p:nvPr>
            <p:ph type="sldNum" sz="quarter" idx="12"/>
          </p:nvPr>
        </p:nvSpPr>
        <p:spPr/>
        <p:txBody>
          <a:bodyPr/>
          <a:lstStyle/>
          <a:p>
            <a:fld id="{8DB3B1CE-5254-4F62-BA09-B25FE397F6BF}" type="slidenum">
              <a:rPr kumimoji="1" lang="ja-JP" altLang="en-US" smtClean="0"/>
              <a:t>‹#›</a:t>
            </a:fld>
            <a:endParaRPr kumimoji="1" lang="ja-JP" altLang="en-US"/>
          </a:p>
        </p:txBody>
      </p:sp>
    </p:spTree>
    <p:extLst>
      <p:ext uri="{BB962C8B-B14F-4D97-AF65-F5344CB8AC3E}">
        <p14:creationId xmlns:p14="http://schemas.microsoft.com/office/powerpoint/2010/main" val="4083257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8DB42D-C048-44DE-AFDD-D3201B495EB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EB31004-6F8E-4AFD-B254-FFC21CDFD4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65CCF1F-E9C0-46C4-B1F6-A595DA0555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8A4DE42-1142-4512-A0A9-FC2447A0815D}"/>
              </a:ext>
            </a:extLst>
          </p:cNvPr>
          <p:cNvSpPr>
            <a:spLocks noGrp="1"/>
          </p:cNvSpPr>
          <p:nvPr>
            <p:ph type="dt" sz="half" idx="10"/>
          </p:nvPr>
        </p:nvSpPr>
        <p:spPr/>
        <p:txBody>
          <a:bodyPr/>
          <a:lstStyle/>
          <a:p>
            <a:fld id="{0F6677DF-2AAE-4D44-8E05-97453D335F29}" type="datetimeFigureOut">
              <a:rPr kumimoji="1" lang="ja-JP" altLang="en-US" smtClean="0"/>
              <a:t>2023/12/5</a:t>
            </a:fld>
            <a:endParaRPr kumimoji="1" lang="ja-JP" altLang="en-US"/>
          </a:p>
        </p:txBody>
      </p:sp>
      <p:sp>
        <p:nvSpPr>
          <p:cNvPr id="6" name="フッター プレースホルダー 5">
            <a:extLst>
              <a:ext uri="{FF2B5EF4-FFF2-40B4-BE49-F238E27FC236}">
                <a16:creationId xmlns:a16="http://schemas.microsoft.com/office/drawing/2014/main" id="{62A1573C-0DF8-42D5-B0B1-0C581A8EC25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77E0F13-6DBA-4901-A409-49DB114CF840}"/>
              </a:ext>
            </a:extLst>
          </p:cNvPr>
          <p:cNvSpPr>
            <a:spLocks noGrp="1"/>
          </p:cNvSpPr>
          <p:nvPr>
            <p:ph type="sldNum" sz="quarter" idx="12"/>
          </p:nvPr>
        </p:nvSpPr>
        <p:spPr/>
        <p:txBody>
          <a:bodyPr/>
          <a:lstStyle/>
          <a:p>
            <a:fld id="{8DB3B1CE-5254-4F62-BA09-B25FE397F6BF}" type="slidenum">
              <a:rPr kumimoji="1" lang="ja-JP" altLang="en-US" smtClean="0"/>
              <a:t>‹#›</a:t>
            </a:fld>
            <a:endParaRPr kumimoji="1" lang="ja-JP" altLang="en-US"/>
          </a:p>
        </p:txBody>
      </p:sp>
    </p:spTree>
    <p:extLst>
      <p:ext uri="{BB962C8B-B14F-4D97-AF65-F5344CB8AC3E}">
        <p14:creationId xmlns:p14="http://schemas.microsoft.com/office/powerpoint/2010/main" val="3445588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AAC879-A441-4B99-B540-C7CDF477623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8A6E372-2315-4619-BECA-D53618A379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3665894-B28E-4F55-A49A-223C85832D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D52A96B-7AF2-4FFF-BBB5-15DE3D4C69D5}"/>
              </a:ext>
            </a:extLst>
          </p:cNvPr>
          <p:cNvSpPr>
            <a:spLocks noGrp="1"/>
          </p:cNvSpPr>
          <p:nvPr>
            <p:ph type="dt" sz="half" idx="10"/>
          </p:nvPr>
        </p:nvSpPr>
        <p:spPr/>
        <p:txBody>
          <a:bodyPr/>
          <a:lstStyle/>
          <a:p>
            <a:fld id="{0F6677DF-2AAE-4D44-8E05-97453D335F29}" type="datetimeFigureOut">
              <a:rPr kumimoji="1" lang="ja-JP" altLang="en-US" smtClean="0"/>
              <a:t>2023/12/5</a:t>
            </a:fld>
            <a:endParaRPr kumimoji="1" lang="ja-JP" altLang="en-US"/>
          </a:p>
        </p:txBody>
      </p:sp>
      <p:sp>
        <p:nvSpPr>
          <p:cNvPr id="6" name="フッター プレースホルダー 5">
            <a:extLst>
              <a:ext uri="{FF2B5EF4-FFF2-40B4-BE49-F238E27FC236}">
                <a16:creationId xmlns:a16="http://schemas.microsoft.com/office/drawing/2014/main" id="{3976A3F8-2C54-4AD6-8EC8-8C86712D28C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0616A66-98B9-4768-9CDC-9F6535D410C9}"/>
              </a:ext>
            </a:extLst>
          </p:cNvPr>
          <p:cNvSpPr>
            <a:spLocks noGrp="1"/>
          </p:cNvSpPr>
          <p:nvPr>
            <p:ph type="sldNum" sz="quarter" idx="12"/>
          </p:nvPr>
        </p:nvSpPr>
        <p:spPr/>
        <p:txBody>
          <a:bodyPr/>
          <a:lstStyle/>
          <a:p>
            <a:fld id="{8DB3B1CE-5254-4F62-BA09-B25FE397F6BF}" type="slidenum">
              <a:rPr kumimoji="1" lang="ja-JP" altLang="en-US" smtClean="0"/>
              <a:t>‹#›</a:t>
            </a:fld>
            <a:endParaRPr kumimoji="1" lang="ja-JP" altLang="en-US"/>
          </a:p>
        </p:txBody>
      </p:sp>
    </p:spTree>
    <p:extLst>
      <p:ext uri="{BB962C8B-B14F-4D97-AF65-F5344CB8AC3E}">
        <p14:creationId xmlns:p14="http://schemas.microsoft.com/office/powerpoint/2010/main" val="1652606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74D7555-DE81-4DE9-8C18-F905AE4526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6BBD495-E8FF-4F25-9156-407AD2AB0E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F09E0B9-0BE2-47D8-9C44-34CE6AE953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677DF-2AAE-4D44-8E05-97453D335F29}" type="datetimeFigureOut">
              <a:rPr kumimoji="1" lang="ja-JP" altLang="en-US" smtClean="0"/>
              <a:t>2023/12/5</a:t>
            </a:fld>
            <a:endParaRPr kumimoji="1" lang="ja-JP" altLang="en-US"/>
          </a:p>
        </p:txBody>
      </p:sp>
      <p:sp>
        <p:nvSpPr>
          <p:cNvPr id="5" name="フッター プレースホルダー 4">
            <a:extLst>
              <a:ext uri="{FF2B5EF4-FFF2-40B4-BE49-F238E27FC236}">
                <a16:creationId xmlns:a16="http://schemas.microsoft.com/office/drawing/2014/main" id="{ECD849DF-AA01-43FD-AFD6-AA5D6AA687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9BB5D8C-9126-4119-BF96-1055965963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3B1CE-5254-4F62-BA09-B25FE397F6BF}" type="slidenum">
              <a:rPr kumimoji="1" lang="ja-JP" altLang="en-US" smtClean="0"/>
              <a:t>‹#›</a:t>
            </a:fld>
            <a:endParaRPr kumimoji="1" lang="ja-JP" altLang="en-US"/>
          </a:p>
        </p:txBody>
      </p:sp>
    </p:spTree>
    <p:extLst>
      <p:ext uri="{BB962C8B-B14F-4D97-AF65-F5344CB8AC3E}">
        <p14:creationId xmlns:p14="http://schemas.microsoft.com/office/powerpoint/2010/main" val="3363582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C1D2B3A4-5385-453C-B12C-F83B8F45488B}"/>
              </a:ext>
            </a:extLst>
          </p:cNvPr>
          <p:cNvPicPr>
            <a:picLocks noChangeAspect="1"/>
          </p:cNvPicPr>
          <p:nvPr/>
        </p:nvPicPr>
        <p:blipFill>
          <a:blip r:embed="rId2"/>
          <a:stretch>
            <a:fillRect/>
          </a:stretch>
        </p:blipFill>
        <p:spPr>
          <a:xfrm>
            <a:off x="1499581" y="935511"/>
            <a:ext cx="9171069" cy="5704808"/>
          </a:xfrm>
          <a:prstGeom prst="rect">
            <a:avLst/>
          </a:prstGeom>
          <a:ln w="38100">
            <a:solidFill>
              <a:schemeClr val="accent1"/>
            </a:solidFill>
          </a:ln>
        </p:spPr>
      </p:pic>
      <p:sp>
        <p:nvSpPr>
          <p:cNvPr id="8" name="テキスト ボックス 7">
            <a:extLst>
              <a:ext uri="{FF2B5EF4-FFF2-40B4-BE49-F238E27FC236}">
                <a16:creationId xmlns:a16="http://schemas.microsoft.com/office/drawing/2014/main" id="{8B6C61DC-140C-47CB-BB01-C1C1AA57C6A6}"/>
              </a:ext>
            </a:extLst>
          </p:cNvPr>
          <p:cNvSpPr txBox="1"/>
          <p:nvPr/>
        </p:nvSpPr>
        <p:spPr>
          <a:xfrm>
            <a:off x="1216549" y="187411"/>
            <a:ext cx="6154310" cy="369332"/>
          </a:xfrm>
          <a:prstGeom prst="rect">
            <a:avLst/>
          </a:prstGeom>
          <a:noFill/>
        </p:spPr>
        <p:txBody>
          <a:bodyPr wrap="square" rtlCol="0">
            <a:spAutoFit/>
          </a:bodyPr>
          <a:lstStyle/>
          <a:p>
            <a:r>
              <a:rPr kumimoji="1" lang="ja-JP" altLang="en-US" b="1" dirty="0"/>
              <a:t>特定労務管理対象機関の指定申請の審査内容について</a:t>
            </a:r>
          </a:p>
        </p:txBody>
      </p:sp>
      <p:sp>
        <p:nvSpPr>
          <p:cNvPr id="9" name="テキスト ボックス 8">
            <a:extLst>
              <a:ext uri="{FF2B5EF4-FFF2-40B4-BE49-F238E27FC236}">
                <a16:creationId xmlns:a16="http://schemas.microsoft.com/office/drawing/2014/main" id="{439A0628-C26D-4D4B-8E38-1AF7D8684576}"/>
              </a:ext>
            </a:extLst>
          </p:cNvPr>
          <p:cNvSpPr txBox="1"/>
          <p:nvPr/>
        </p:nvSpPr>
        <p:spPr>
          <a:xfrm>
            <a:off x="1499581" y="556743"/>
            <a:ext cx="7095359" cy="276999"/>
          </a:xfrm>
          <a:prstGeom prst="rect">
            <a:avLst/>
          </a:prstGeom>
          <a:noFill/>
        </p:spPr>
        <p:txBody>
          <a:bodyPr wrap="square" rtlCol="0">
            <a:spAutoFit/>
          </a:bodyPr>
          <a:lstStyle/>
          <a:p>
            <a:r>
              <a:rPr lang="ja-JP" altLang="en-US" sz="1200" dirty="0"/>
              <a:t>第２回大阪府医療審議会働き方改革部会で審議いただいた以下の方法で審査を進める。</a:t>
            </a:r>
            <a:endParaRPr kumimoji="1" lang="ja-JP" altLang="en-US" sz="1200" dirty="0"/>
          </a:p>
        </p:txBody>
      </p:sp>
      <p:sp>
        <p:nvSpPr>
          <p:cNvPr id="11" name="テキスト ボックス 11">
            <a:extLst>
              <a:ext uri="{FF2B5EF4-FFF2-40B4-BE49-F238E27FC236}">
                <a16:creationId xmlns:a16="http://schemas.microsoft.com/office/drawing/2014/main" id="{CB723B74-18D5-4787-A1DF-A37CF9BBD312}"/>
              </a:ext>
            </a:extLst>
          </p:cNvPr>
          <p:cNvSpPr txBox="1"/>
          <p:nvPr/>
        </p:nvSpPr>
        <p:spPr>
          <a:xfrm>
            <a:off x="8372723" y="142248"/>
            <a:ext cx="3663709" cy="459658"/>
          </a:xfrm>
          <a:prstGeom prst="rect">
            <a:avLst/>
          </a:prstGeom>
          <a:solidFill>
            <a:sysClr val="window" lastClr="FFFFFF"/>
          </a:solidFill>
          <a:ln w="25400" cap="flat" cmpd="sng" algn="ctr">
            <a:solidFill>
              <a:sysClr val="windowText" lastClr="000000"/>
            </a:solidFill>
            <a:prstDash val="solid"/>
          </a:ln>
          <a:effectLst/>
        </p:spPr>
        <p:txBody>
          <a:bodyPr wrap="non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altLang="en-US" sz="1200" kern="0" spc="-100" baseline="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２０２３年１２月開催</a:t>
            </a:r>
            <a:endParaRPr lang="en-US" altLang="ja-JP" sz="1200" kern="0" spc="-100" baseline="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dist">
              <a:spcAft>
                <a:spcPts val="0"/>
              </a:spcAft>
            </a:pPr>
            <a:r>
              <a:rPr lang="ja-JP" sz="12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第</a:t>
            </a:r>
            <a:r>
              <a:rPr lang="ja-JP" altLang="en-US" sz="12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３</a:t>
            </a:r>
            <a:r>
              <a:rPr lang="ja-JP" sz="12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回大阪府医療審議会働き方改革部会　</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参考</a:t>
            </a:r>
            <a:r>
              <a:rPr lang="ja-JP" sz="12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資料</a:t>
            </a:r>
            <a:r>
              <a:rPr lang="ja-JP" altLang="en-US" sz="12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２</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Tree>
    <p:extLst>
      <p:ext uri="{BB962C8B-B14F-4D97-AF65-F5344CB8AC3E}">
        <p14:creationId xmlns:p14="http://schemas.microsoft.com/office/powerpoint/2010/main" val="11457808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44</Words>
  <Application>Microsoft Office PowerPoint</Application>
  <PresentationFormat>ワイド画面</PresentationFormat>
  <Paragraphs>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塚本　耕平</dc:creator>
  <cp:lastModifiedBy>塚本　耕平</cp:lastModifiedBy>
  <cp:revision>8</cp:revision>
  <cp:lastPrinted>2023-12-05T11:06:47Z</cp:lastPrinted>
  <dcterms:created xsi:type="dcterms:W3CDTF">2023-12-01T10:58:02Z</dcterms:created>
  <dcterms:modified xsi:type="dcterms:W3CDTF">2023-12-05T11:06:50Z</dcterms:modified>
</cp:coreProperties>
</file>