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272" r:id="rId4"/>
  </p:sldMasterIdLst>
  <p:notesMasterIdLst>
    <p:notesMasterId r:id="rId6"/>
  </p:notesMasterIdLst>
  <p:handoutMasterIdLst>
    <p:handoutMasterId r:id="rId7"/>
  </p:handoutMasterIdLst>
  <p:sldIdLst>
    <p:sldId id="274" r:id="rId5"/>
  </p:sldIdLst>
  <p:sldSz cx="6858000" cy="9144000" type="screen4x3"/>
  <p:notesSz cx="6807200" cy="9939338"/>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7E7"/>
    <a:srgbClr val="E2F0D9"/>
    <a:srgbClr val="003300"/>
    <a:srgbClr val="01FF74"/>
    <a:srgbClr val="66FF66"/>
    <a:srgbClr val="008000"/>
    <a:srgbClr val="33EF25"/>
    <a:srgbClr val="50CA01"/>
  </p:clrMru>
  <p:extLst>
    <p:ext uri="{E76CE94A-603C-4142-B9EB-6D1370010A27}">
      <p14:discardImageEditData xmlns:p14="http://schemas.microsoft.com/office/powerpoint/2010/main" val="1"/>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4" autoAdjust="0"/>
    <p:restoredTop sz="94628" autoAdjust="0"/>
  </p:normalViewPr>
  <p:slideViewPr>
    <p:cSldViewPr snapToGrid="0" snapToObjects="1">
      <p:cViewPr varScale="1">
        <p:scale>
          <a:sx n="72" d="100"/>
          <a:sy n="72" d="100"/>
        </p:scale>
        <p:origin x="2467"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77" d="100"/>
          <a:sy n="77" d="100"/>
        </p:scale>
        <p:origin x="330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9BD70A9-75BB-42D9-8848-B86A67D03E91}"/>
              </a:ext>
            </a:extLst>
          </p:cNvPr>
          <p:cNvSpPr>
            <a:spLocks noGrp="1"/>
          </p:cNvSpPr>
          <p:nvPr>
            <p:ph type="hdr" sz="quarter"/>
          </p:nvPr>
        </p:nvSpPr>
        <p:spPr>
          <a:xfrm>
            <a:off x="5" y="1"/>
            <a:ext cx="2949786" cy="498693"/>
          </a:xfrm>
          <a:prstGeom prst="rect">
            <a:avLst/>
          </a:prstGeom>
        </p:spPr>
        <p:txBody>
          <a:bodyPr vert="horz" lIns="91403" tIns="45700" rIns="91403" bIns="45700" rtlCol="0"/>
          <a:lstStyle>
            <a:lvl1pPr algn="l">
              <a:defRPr sz="1200"/>
            </a:lvl1pPr>
          </a:lstStyle>
          <a:p>
            <a:pPr rtl="0"/>
            <a:endParaRPr lang="ja-JP" altLang="en-US">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6A79B37A-EDAC-4F90-BDAD-549C6578C193}"/>
              </a:ext>
            </a:extLst>
          </p:cNvPr>
          <p:cNvSpPr>
            <a:spLocks noGrp="1"/>
          </p:cNvSpPr>
          <p:nvPr>
            <p:ph type="dt" sz="quarter" idx="1"/>
          </p:nvPr>
        </p:nvSpPr>
        <p:spPr>
          <a:xfrm>
            <a:off x="3855840" y="1"/>
            <a:ext cx="2949786" cy="498693"/>
          </a:xfrm>
          <a:prstGeom prst="rect">
            <a:avLst/>
          </a:prstGeom>
        </p:spPr>
        <p:txBody>
          <a:bodyPr vert="horz" lIns="91403" tIns="45700" rIns="91403" bIns="45700" rtlCol="0"/>
          <a:lstStyle>
            <a:lvl1pPr algn="r">
              <a:defRPr sz="1200"/>
            </a:lvl1pPr>
          </a:lstStyle>
          <a:p>
            <a:pPr rtl="0"/>
            <a:fld id="{C44CCC31-4E26-4796-8028-3B68C4B2C0B0}" type="datetime1">
              <a:rPr lang="ja-JP" altLang="en-US" smtClean="0">
                <a:latin typeface="Meiryo UI" panose="020B0604030504040204" pitchFamily="50" charset="-128"/>
                <a:ea typeface="Meiryo UI" panose="020B0604030504040204" pitchFamily="50" charset="-128"/>
              </a:rPr>
              <a:t>2024/3/28</a:t>
            </a:fld>
            <a:endParaRPr lang="ja-JP" altLang="en-US">
              <a:latin typeface="Meiryo UI" panose="020B0604030504040204" pitchFamily="50" charset="-128"/>
              <a:ea typeface="Meiryo UI" panose="020B0604030504040204" pitchFamily="50" charset="-128"/>
            </a:endParaRPr>
          </a:p>
        </p:txBody>
      </p:sp>
      <p:sp>
        <p:nvSpPr>
          <p:cNvPr id="4" name="フッター プレースホルダー 3">
            <a:extLst>
              <a:ext uri="{FF2B5EF4-FFF2-40B4-BE49-F238E27FC236}">
                <a16:creationId xmlns:a16="http://schemas.microsoft.com/office/drawing/2014/main" id="{E904BD82-B9E9-4C2E-B9F9-E8FF4E0B3547}"/>
              </a:ext>
            </a:extLst>
          </p:cNvPr>
          <p:cNvSpPr>
            <a:spLocks noGrp="1"/>
          </p:cNvSpPr>
          <p:nvPr>
            <p:ph type="ftr" sz="quarter" idx="2"/>
          </p:nvPr>
        </p:nvSpPr>
        <p:spPr>
          <a:xfrm>
            <a:off x="5" y="9440647"/>
            <a:ext cx="2949786" cy="498692"/>
          </a:xfrm>
          <a:prstGeom prst="rect">
            <a:avLst/>
          </a:prstGeom>
        </p:spPr>
        <p:txBody>
          <a:bodyPr vert="horz" lIns="91403" tIns="45700" rIns="91403" bIns="45700" rtlCol="0" anchor="b"/>
          <a:lstStyle>
            <a:lvl1pPr algn="l">
              <a:defRPr sz="1200"/>
            </a:lvl1pPr>
          </a:lstStyle>
          <a:p>
            <a:pPr rtl="0"/>
            <a:endParaRPr lang="ja-JP" altLang="en-US">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9A2CAF61-B037-4337-AD6C-7A091EA4441E}"/>
              </a:ext>
            </a:extLst>
          </p:cNvPr>
          <p:cNvSpPr>
            <a:spLocks noGrp="1"/>
          </p:cNvSpPr>
          <p:nvPr>
            <p:ph type="sldNum" sz="quarter" idx="3"/>
          </p:nvPr>
        </p:nvSpPr>
        <p:spPr>
          <a:xfrm>
            <a:off x="3855840" y="9440647"/>
            <a:ext cx="2949786" cy="498692"/>
          </a:xfrm>
          <a:prstGeom prst="rect">
            <a:avLst/>
          </a:prstGeom>
        </p:spPr>
        <p:txBody>
          <a:bodyPr vert="horz" lIns="91403" tIns="45700" rIns="91403" bIns="45700" rtlCol="0" anchor="b"/>
          <a:lstStyle>
            <a:lvl1pPr algn="r">
              <a:defRPr sz="1200"/>
            </a:lvl1pPr>
          </a:lstStyle>
          <a:p>
            <a:pPr rtl="0"/>
            <a:fld id="{36295BA7-8A40-407C-9262-0F556512E64F}" type="slidenum">
              <a:rPr lang="en-US" altLang="ja-JP" smtClean="0">
                <a:latin typeface="Meiryo UI" panose="020B0604030504040204" pitchFamily="50" charset="-128"/>
                <a:ea typeface="Meiryo UI" panose="020B0604030504040204" pitchFamily="50" charset="-128"/>
              </a:r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905481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9786" cy="498693"/>
          </a:xfrm>
          <a:prstGeom prst="rect">
            <a:avLst/>
          </a:prstGeom>
        </p:spPr>
        <p:txBody>
          <a:bodyPr vert="horz" lIns="91403" tIns="45700" rIns="91403" bIns="45700" rtlCol="0"/>
          <a:lstStyle>
            <a:lvl1pPr algn="l">
              <a:defRPr sz="1200">
                <a:latin typeface="Meiryo UI" panose="020B0604030504040204" pitchFamily="50" charset="-128"/>
                <a:ea typeface="Meiryo UI" panose="020B0604030504040204" pitchFamily="50" charset="-128"/>
              </a:defRPr>
            </a:lvl1pPr>
          </a:lstStyle>
          <a:p>
            <a:endParaRPr lang="ja-JP" altLang="en-US" noProof="0"/>
          </a:p>
        </p:txBody>
      </p:sp>
      <p:sp>
        <p:nvSpPr>
          <p:cNvPr id="3" name="日付プレースホルダー 2"/>
          <p:cNvSpPr>
            <a:spLocks noGrp="1"/>
          </p:cNvSpPr>
          <p:nvPr>
            <p:ph type="dt" idx="1"/>
          </p:nvPr>
        </p:nvSpPr>
        <p:spPr>
          <a:xfrm>
            <a:off x="3855840" y="1"/>
            <a:ext cx="2949786" cy="498693"/>
          </a:xfrm>
          <a:prstGeom prst="rect">
            <a:avLst/>
          </a:prstGeom>
        </p:spPr>
        <p:txBody>
          <a:bodyPr vert="horz" lIns="91403" tIns="45700" rIns="91403" bIns="45700" rtlCol="0"/>
          <a:lstStyle>
            <a:lvl1pPr algn="r">
              <a:defRPr sz="1200">
                <a:latin typeface="Meiryo UI" panose="020B0604030504040204" pitchFamily="50" charset="-128"/>
                <a:ea typeface="Meiryo UI" panose="020B0604030504040204" pitchFamily="50" charset="-128"/>
              </a:defRPr>
            </a:lvl1pPr>
          </a:lstStyle>
          <a:p>
            <a:fld id="{E07702CD-70F2-402B-8E64-E6717AD82980}" type="datetime1">
              <a:rPr lang="en-US" altLang="ja-JP" noProof="0" smtClean="0"/>
              <a:pPr/>
              <a:t>3/28/2024</a:t>
            </a:fld>
            <a:endParaRPr lang="ja-JP" altLang="en-US" noProof="0"/>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1403" tIns="45700" rIns="91403" bIns="45700" rtlCol="0" anchor="ctr"/>
          <a:lstStyle/>
          <a:p>
            <a:pPr rtl="0"/>
            <a:endParaRPr lang="ja-JP" altLang="en-US" noProof="0"/>
          </a:p>
        </p:txBody>
      </p:sp>
      <p:sp>
        <p:nvSpPr>
          <p:cNvPr id="5" name="ノート プレースホルダー 4"/>
          <p:cNvSpPr>
            <a:spLocks noGrp="1"/>
          </p:cNvSpPr>
          <p:nvPr>
            <p:ph type="body" sz="quarter" idx="3"/>
          </p:nvPr>
        </p:nvSpPr>
        <p:spPr>
          <a:xfrm>
            <a:off x="680721" y="4783308"/>
            <a:ext cx="5445760" cy="3913614"/>
          </a:xfrm>
          <a:prstGeom prst="rect">
            <a:avLst/>
          </a:prstGeom>
        </p:spPr>
        <p:txBody>
          <a:bodyPr vert="horz" lIns="91403" tIns="45700" rIns="91403" bIns="45700"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5" y="9440647"/>
            <a:ext cx="2949786" cy="498692"/>
          </a:xfrm>
          <a:prstGeom prst="rect">
            <a:avLst/>
          </a:prstGeom>
        </p:spPr>
        <p:txBody>
          <a:bodyPr vert="horz" lIns="91403" tIns="45700" rIns="91403" bIns="45700" rtlCol="0" anchor="b"/>
          <a:lstStyle>
            <a:lvl1pPr algn="l">
              <a:defRPr sz="1200">
                <a:latin typeface="Meiryo UI" panose="020B0604030504040204" pitchFamily="50" charset="-128"/>
                <a:ea typeface="Meiryo UI" panose="020B0604030504040204" pitchFamily="50" charset="-128"/>
              </a:defRPr>
            </a:lvl1pPr>
          </a:lstStyle>
          <a:p>
            <a:endParaRPr lang="ja-JP" altLang="en-US" noProof="0"/>
          </a:p>
        </p:txBody>
      </p:sp>
      <p:sp>
        <p:nvSpPr>
          <p:cNvPr id="7" name="スライド番号プレースホルダー 6"/>
          <p:cNvSpPr>
            <a:spLocks noGrp="1"/>
          </p:cNvSpPr>
          <p:nvPr>
            <p:ph type="sldNum" sz="quarter" idx="5"/>
          </p:nvPr>
        </p:nvSpPr>
        <p:spPr>
          <a:xfrm>
            <a:off x="3855840" y="9440647"/>
            <a:ext cx="2949786" cy="498692"/>
          </a:xfrm>
          <a:prstGeom prst="rect">
            <a:avLst/>
          </a:prstGeom>
        </p:spPr>
        <p:txBody>
          <a:bodyPr vert="horz" lIns="91403" tIns="45700" rIns="91403" bIns="45700" rtlCol="0" anchor="b"/>
          <a:lstStyle>
            <a:lvl1pPr algn="r">
              <a:defRPr sz="1200">
                <a:latin typeface="Meiryo UI" panose="020B0604030504040204" pitchFamily="50" charset="-128"/>
                <a:ea typeface="Meiryo UI" panose="020B0604030504040204" pitchFamily="50" charset="-128"/>
              </a:defRPr>
            </a:lvl1pPr>
          </a:lstStyle>
          <a:p>
            <a:fld id="{DA905953-C51A-4989-B300-C3ACB18B10C9}" type="slidenum">
              <a:rPr lang="en-US" altLang="ja-JP" noProof="0" smtClean="0"/>
              <a:pPr/>
              <a:t>‹#›</a:t>
            </a:fld>
            <a:endParaRPr lang="ja-JP" altLang="en-US" noProof="0"/>
          </a:p>
        </p:txBody>
      </p:sp>
    </p:spTree>
    <p:extLst>
      <p:ext uri="{BB962C8B-B14F-4D97-AF65-F5344CB8AC3E}">
        <p14:creationId xmlns:p14="http://schemas.microsoft.com/office/powerpoint/2010/main" val="13521282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DF222D-6A59-7C46-9E9A-4B898498F0F0}"/>
              </a:ext>
            </a:extLst>
          </p:cNvPr>
          <p:cNvSpPr>
            <a:spLocks noGrp="1"/>
          </p:cNvSpPr>
          <p:nvPr>
            <p:ph type="ctrTitle"/>
          </p:nvPr>
        </p:nvSpPr>
        <p:spPr>
          <a:xfrm>
            <a:off x="857250" y="1496484"/>
            <a:ext cx="5143500" cy="3183467"/>
          </a:xfrm>
        </p:spPr>
        <p:txBody>
          <a:bodyPr rtlCol="0" anchor="b"/>
          <a:lstStyle>
            <a:lvl1pPr algn="ctr">
              <a:defRPr sz="3375"/>
            </a:lvl1pPr>
          </a:lstStyle>
          <a:p>
            <a:pPr rtl="0"/>
            <a:r>
              <a:rPr lang="ja-JP" altLang="en-US" noProof="0"/>
              <a:t>マスター タイトルの書式設定</a:t>
            </a:r>
          </a:p>
        </p:txBody>
      </p:sp>
      <p:sp>
        <p:nvSpPr>
          <p:cNvPr id="3" name="サブタイトル 2">
            <a:extLst>
              <a:ext uri="{FF2B5EF4-FFF2-40B4-BE49-F238E27FC236}">
                <a16:creationId xmlns:a16="http://schemas.microsoft.com/office/drawing/2014/main" id="{89DF9BB5-F5A4-4349-BAC6-05865C13EB55}"/>
              </a:ext>
            </a:extLst>
          </p:cNvPr>
          <p:cNvSpPr>
            <a:spLocks noGrp="1"/>
          </p:cNvSpPr>
          <p:nvPr>
            <p:ph type="subTitle" idx="1"/>
          </p:nvPr>
        </p:nvSpPr>
        <p:spPr>
          <a:xfrm>
            <a:off x="857250" y="4802718"/>
            <a:ext cx="5143500" cy="2207683"/>
          </a:xfrm>
        </p:spPr>
        <p:txBody>
          <a:bodyPr rtlCol="0"/>
          <a:lstStyle>
            <a:lvl1pPr marL="0" indent="0" algn="ctr">
              <a:buNone/>
              <a:defRPr sz="1350"/>
            </a:lvl1pPr>
            <a:lvl2pPr marL="257178" indent="0" algn="ctr">
              <a:buNone/>
              <a:defRPr sz="1125"/>
            </a:lvl2pPr>
            <a:lvl3pPr marL="514356" indent="0" algn="ctr">
              <a:buNone/>
              <a:defRPr sz="1013"/>
            </a:lvl3pPr>
            <a:lvl4pPr marL="771535" indent="0" algn="ctr">
              <a:buNone/>
              <a:defRPr sz="900"/>
            </a:lvl4pPr>
            <a:lvl5pPr marL="1028713" indent="0" algn="ctr">
              <a:buNone/>
              <a:defRPr sz="900"/>
            </a:lvl5pPr>
            <a:lvl6pPr marL="1285891" indent="0" algn="ctr">
              <a:buNone/>
              <a:defRPr sz="900"/>
            </a:lvl6pPr>
            <a:lvl7pPr marL="1543069" indent="0" algn="ctr">
              <a:buNone/>
              <a:defRPr sz="900"/>
            </a:lvl7pPr>
            <a:lvl8pPr marL="1800248" indent="0" algn="ctr">
              <a:buNone/>
              <a:defRPr sz="900"/>
            </a:lvl8pPr>
            <a:lvl9pPr marL="2057426" indent="0" algn="ctr">
              <a:buNone/>
              <a:defRPr sz="900"/>
            </a:lvl9pPr>
          </a:lstStyle>
          <a:p>
            <a:pPr rtl="0"/>
            <a:r>
              <a:rPr lang="ja-JP" altLang="en-US" noProof="0"/>
              <a:t>マスター サブタイトルの書式設定</a:t>
            </a:r>
          </a:p>
        </p:txBody>
      </p:sp>
      <p:sp>
        <p:nvSpPr>
          <p:cNvPr id="4" name="日付プレースホルダー 3">
            <a:extLst>
              <a:ext uri="{FF2B5EF4-FFF2-40B4-BE49-F238E27FC236}">
                <a16:creationId xmlns:a16="http://schemas.microsoft.com/office/drawing/2014/main" id="{8C377A8E-7FF9-4746-A6F7-880B8B1981BF}"/>
              </a:ext>
            </a:extLst>
          </p:cNvPr>
          <p:cNvSpPr>
            <a:spLocks noGrp="1"/>
          </p:cNvSpPr>
          <p:nvPr>
            <p:ph type="dt" sz="half" idx="10"/>
          </p:nvPr>
        </p:nvSpPr>
        <p:spPr/>
        <p:txBody>
          <a:bodyPr rtlCol="0"/>
          <a:lstStyle/>
          <a:p>
            <a:pPr rtl="0"/>
            <a:fld id="{020A99A7-2EF5-4030-916E-CED0666C5FFD}" type="datetime1">
              <a:rPr lang="ja-JP" altLang="en-US" noProof="0" smtClean="0"/>
              <a:t>2024/3/28</a:t>
            </a:fld>
            <a:endParaRPr lang="ja-JP" altLang="en-US" noProof="0"/>
          </a:p>
        </p:txBody>
      </p:sp>
      <p:sp>
        <p:nvSpPr>
          <p:cNvPr id="5" name="フッター プレースホルダー 4">
            <a:extLst>
              <a:ext uri="{FF2B5EF4-FFF2-40B4-BE49-F238E27FC236}">
                <a16:creationId xmlns:a16="http://schemas.microsoft.com/office/drawing/2014/main" id="{1822DF7A-1F98-D743-BA78-2C0A343A9CE9}"/>
              </a:ext>
            </a:extLst>
          </p:cNvPr>
          <p:cNvSpPr>
            <a:spLocks noGrp="1"/>
          </p:cNvSpPr>
          <p:nvPr>
            <p:ph type="ftr" sz="quarter" idx="11"/>
          </p:nvPr>
        </p:nvSpPr>
        <p:spPr/>
        <p:txBody>
          <a:bodyPr rtlCol="0"/>
          <a:lstStyle/>
          <a:p>
            <a:pPr rtl="0"/>
            <a:r>
              <a:rPr lang="ja-JP" altLang="en-US" noProof="0"/>
              <a:t>１</a:t>
            </a:r>
          </a:p>
        </p:txBody>
      </p:sp>
      <p:sp>
        <p:nvSpPr>
          <p:cNvPr id="6" name="スライド番号プレースホルダー 5">
            <a:extLst>
              <a:ext uri="{FF2B5EF4-FFF2-40B4-BE49-F238E27FC236}">
                <a16:creationId xmlns:a16="http://schemas.microsoft.com/office/drawing/2014/main" id="{3C1C5D61-8A98-7741-AFBA-0E1DC4F43714}"/>
              </a:ext>
            </a:extLst>
          </p:cNvPr>
          <p:cNvSpPr>
            <a:spLocks noGrp="1"/>
          </p:cNvSpPr>
          <p:nvPr>
            <p:ph type="sldNum" sz="quarter" idx="12"/>
          </p:nvPr>
        </p:nvSpPr>
        <p:spPr/>
        <p:txBody>
          <a:bodyPr rtlCol="0"/>
          <a:lstStyle/>
          <a:p>
            <a:pPr rtl="0"/>
            <a:fld id="{7967E5DE-B69D-B14D-9695-39B388F72916}" type="slidenum">
              <a:rPr lang="en-US" altLang="ja-JP" noProof="0" smtClean="0"/>
              <a:t>‹#›</a:t>
            </a:fld>
            <a:endParaRPr lang="ja-JP" altLang="en-US" noProof="0"/>
          </a:p>
        </p:txBody>
      </p:sp>
    </p:spTree>
    <p:extLst>
      <p:ext uri="{BB962C8B-B14F-4D97-AF65-F5344CB8AC3E}">
        <p14:creationId xmlns:p14="http://schemas.microsoft.com/office/powerpoint/2010/main" val="202965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295174-6280-3048-9EF6-EA149D30F9AA}"/>
              </a:ext>
            </a:extLst>
          </p:cNvPr>
          <p:cNvSpPr>
            <a:spLocks noGrp="1"/>
          </p:cNvSpPr>
          <p:nvPr>
            <p:ph type="title"/>
          </p:nvPr>
        </p:nvSpPr>
        <p:spPr/>
        <p:txBody>
          <a:bodyPr rtlCol="0"/>
          <a:lstStyle/>
          <a:p>
            <a:pPr rtl="0"/>
            <a:r>
              <a:rPr lang="ja-JP" altLang="en-US" noProof="0"/>
              <a:t>マスター タイトルの書式設定</a:t>
            </a:r>
          </a:p>
        </p:txBody>
      </p:sp>
      <p:sp>
        <p:nvSpPr>
          <p:cNvPr id="3" name="縦書きテキスト プレースホルダー 2">
            <a:extLst>
              <a:ext uri="{FF2B5EF4-FFF2-40B4-BE49-F238E27FC236}">
                <a16:creationId xmlns:a16="http://schemas.microsoft.com/office/drawing/2014/main" id="{9658313D-3B9C-254F-9192-7C48ACBC3FEC}"/>
              </a:ext>
            </a:extLst>
          </p:cNvPr>
          <p:cNvSpPr>
            <a:spLocks noGrp="1"/>
          </p:cNvSpPr>
          <p:nvPr>
            <p:ph type="body" orient="vert" idx="1"/>
          </p:nvPr>
        </p:nvSpPr>
        <p:spPr/>
        <p:txBody>
          <a:bodyPr vert="eaVert"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a:extLst>
              <a:ext uri="{FF2B5EF4-FFF2-40B4-BE49-F238E27FC236}">
                <a16:creationId xmlns:a16="http://schemas.microsoft.com/office/drawing/2014/main" id="{45101442-E3C5-964E-9F9E-E711D32AA444}"/>
              </a:ext>
            </a:extLst>
          </p:cNvPr>
          <p:cNvSpPr>
            <a:spLocks noGrp="1"/>
          </p:cNvSpPr>
          <p:nvPr>
            <p:ph type="dt" sz="half" idx="10"/>
          </p:nvPr>
        </p:nvSpPr>
        <p:spPr/>
        <p:txBody>
          <a:bodyPr rtlCol="0"/>
          <a:lstStyle/>
          <a:p>
            <a:pPr rtl="0"/>
            <a:fld id="{74A0B701-9511-41C5-9FC2-E1EAB6DA69E9}" type="datetime1">
              <a:rPr lang="ja-JP" altLang="en-US" noProof="0" smtClean="0"/>
              <a:t>2024/3/28</a:t>
            </a:fld>
            <a:endParaRPr lang="ja-JP" altLang="en-US" noProof="0"/>
          </a:p>
        </p:txBody>
      </p:sp>
      <p:sp>
        <p:nvSpPr>
          <p:cNvPr id="5" name="フッター プレースホルダー 4">
            <a:extLst>
              <a:ext uri="{FF2B5EF4-FFF2-40B4-BE49-F238E27FC236}">
                <a16:creationId xmlns:a16="http://schemas.microsoft.com/office/drawing/2014/main" id="{894276A8-DF39-F84B-91B9-71E08B8ED463}"/>
              </a:ext>
            </a:extLst>
          </p:cNvPr>
          <p:cNvSpPr>
            <a:spLocks noGrp="1"/>
          </p:cNvSpPr>
          <p:nvPr>
            <p:ph type="ftr" sz="quarter" idx="11"/>
          </p:nvPr>
        </p:nvSpPr>
        <p:spPr/>
        <p:txBody>
          <a:bodyPr rtlCol="0"/>
          <a:lstStyle/>
          <a:p>
            <a:pPr rtl="0"/>
            <a:r>
              <a:rPr lang="ja-JP" altLang="en-US" noProof="0"/>
              <a:t>１</a:t>
            </a:r>
          </a:p>
        </p:txBody>
      </p:sp>
      <p:sp>
        <p:nvSpPr>
          <p:cNvPr id="6" name="スライド番号プレースホルダー 5">
            <a:extLst>
              <a:ext uri="{FF2B5EF4-FFF2-40B4-BE49-F238E27FC236}">
                <a16:creationId xmlns:a16="http://schemas.microsoft.com/office/drawing/2014/main" id="{36D96526-0C4A-E243-BAC6-611D61425ECE}"/>
              </a:ext>
            </a:extLst>
          </p:cNvPr>
          <p:cNvSpPr>
            <a:spLocks noGrp="1"/>
          </p:cNvSpPr>
          <p:nvPr>
            <p:ph type="sldNum" sz="quarter" idx="12"/>
          </p:nvPr>
        </p:nvSpPr>
        <p:spPr/>
        <p:txBody>
          <a:bodyPr rtlCol="0"/>
          <a:lstStyle/>
          <a:p>
            <a:pPr rtl="0"/>
            <a:fld id="{7967E5DE-B69D-B14D-9695-39B388F72916}" type="slidenum">
              <a:rPr lang="en-US" altLang="ja-JP" noProof="0" smtClean="0"/>
              <a:t>‹#›</a:t>
            </a:fld>
            <a:endParaRPr lang="ja-JP" altLang="en-US" noProof="0"/>
          </a:p>
        </p:txBody>
      </p:sp>
    </p:spTree>
    <p:extLst>
      <p:ext uri="{BB962C8B-B14F-4D97-AF65-F5344CB8AC3E}">
        <p14:creationId xmlns:p14="http://schemas.microsoft.com/office/powerpoint/2010/main" val="3611165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2BBE546-C7BA-FF4C-A245-72B7C9068480}"/>
              </a:ext>
            </a:extLst>
          </p:cNvPr>
          <p:cNvSpPr>
            <a:spLocks noGrp="1"/>
          </p:cNvSpPr>
          <p:nvPr>
            <p:ph type="title" orient="vert"/>
          </p:nvPr>
        </p:nvSpPr>
        <p:spPr>
          <a:xfrm>
            <a:off x="4907756" y="486838"/>
            <a:ext cx="1478756" cy="7749117"/>
          </a:xfrm>
        </p:spPr>
        <p:txBody>
          <a:bodyPr vert="eaVert" rtlCol="0"/>
          <a:lstStyle/>
          <a:p>
            <a:pPr rtl="0"/>
            <a:r>
              <a:rPr lang="ja-JP" altLang="en-US" noProof="0"/>
              <a:t>マスター タイトルの書式設定</a:t>
            </a:r>
          </a:p>
        </p:txBody>
      </p:sp>
      <p:sp>
        <p:nvSpPr>
          <p:cNvPr id="3" name="縦書きテキスト プレースホルダー 2">
            <a:extLst>
              <a:ext uri="{FF2B5EF4-FFF2-40B4-BE49-F238E27FC236}">
                <a16:creationId xmlns:a16="http://schemas.microsoft.com/office/drawing/2014/main" id="{59476CBE-BD92-D84A-8D0E-5457802516EE}"/>
              </a:ext>
            </a:extLst>
          </p:cNvPr>
          <p:cNvSpPr>
            <a:spLocks noGrp="1"/>
          </p:cNvSpPr>
          <p:nvPr>
            <p:ph type="body" orient="vert" idx="1"/>
          </p:nvPr>
        </p:nvSpPr>
        <p:spPr>
          <a:xfrm>
            <a:off x="471487" y="486838"/>
            <a:ext cx="4350544" cy="7749117"/>
          </a:xfrm>
        </p:spPr>
        <p:txBody>
          <a:bodyPr vert="eaVert"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a:extLst>
              <a:ext uri="{FF2B5EF4-FFF2-40B4-BE49-F238E27FC236}">
                <a16:creationId xmlns:a16="http://schemas.microsoft.com/office/drawing/2014/main" id="{0714D095-B98D-9044-AE57-FA9292843951}"/>
              </a:ext>
            </a:extLst>
          </p:cNvPr>
          <p:cNvSpPr>
            <a:spLocks noGrp="1"/>
          </p:cNvSpPr>
          <p:nvPr>
            <p:ph type="dt" sz="half" idx="10"/>
          </p:nvPr>
        </p:nvSpPr>
        <p:spPr/>
        <p:txBody>
          <a:bodyPr rtlCol="0"/>
          <a:lstStyle/>
          <a:p>
            <a:pPr rtl="0"/>
            <a:fld id="{084F015A-BC9B-4F9D-9B11-CD078727D905}" type="datetime1">
              <a:rPr lang="ja-JP" altLang="en-US" noProof="0" smtClean="0"/>
              <a:t>2024/3/28</a:t>
            </a:fld>
            <a:endParaRPr lang="ja-JP" altLang="en-US" noProof="0"/>
          </a:p>
        </p:txBody>
      </p:sp>
      <p:sp>
        <p:nvSpPr>
          <p:cNvPr id="5" name="フッター プレースホルダー 4">
            <a:extLst>
              <a:ext uri="{FF2B5EF4-FFF2-40B4-BE49-F238E27FC236}">
                <a16:creationId xmlns:a16="http://schemas.microsoft.com/office/drawing/2014/main" id="{06D7457E-114F-2D43-A8EE-494A3B4D40D4}"/>
              </a:ext>
            </a:extLst>
          </p:cNvPr>
          <p:cNvSpPr>
            <a:spLocks noGrp="1"/>
          </p:cNvSpPr>
          <p:nvPr>
            <p:ph type="ftr" sz="quarter" idx="11"/>
          </p:nvPr>
        </p:nvSpPr>
        <p:spPr/>
        <p:txBody>
          <a:bodyPr rtlCol="0"/>
          <a:lstStyle/>
          <a:p>
            <a:pPr rtl="0"/>
            <a:r>
              <a:rPr lang="ja-JP" altLang="en-US" noProof="0"/>
              <a:t>１</a:t>
            </a:r>
          </a:p>
        </p:txBody>
      </p:sp>
      <p:sp>
        <p:nvSpPr>
          <p:cNvPr id="6" name="スライド番号プレースホルダー 5">
            <a:extLst>
              <a:ext uri="{FF2B5EF4-FFF2-40B4-BE49-F238E27FC236}">
                <a16:creationId xmlns:a16="http://schemas.microsoft.com/office/drawing/2014/main" id="{266AC0DA-245A-F244-AC89-13F857D087A5}"/>
              </a:ext>
            </a:extLst>
          </p:cNvPr>
          <p:cNvSpPr>
            <a:spLocks noGrp="1"/>
          </p:cNvSpPr>
          <p:nvPr>
            <p:ph type="sldNum" sz="quarter" idx="12"/>
          </p:nvPr>
        </p:nvSpPr>
        <p:spPr/>
        <p:txBody>
          <a:bodyPr rtlCol="0"/>
          <a:lstStyle/>
          <a:p>
            <a:pPr rtl="0"/>
            <a:fld id="{7967E5DE-B69D-B14D-9695-39B388F72916}" type="slidenum">
              <a:rPr lang="en-US" altLang="ja-JP" noProof="0" smtClean="0"/>
              <a:t>‹#›</a:t>
            </a:fld>
            <a:endParaRPr lang="ja-JP" altLang="en-US" noProof="0"/>
          </a:p>
        </p:txBody>
      </p:sp>
    </p:spTree>
    <p:extLst>
      <p:ext uri="{BB962C8B-B14F-4D97-AF65-F5344CB8AC3E}">
        <p14:creationId xmlns:p14="http://schemas.microsoft.com/office/powerpoint/2010/main" val="1085818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4869D4-522F-444A-BF71-708DED4723D5}"/>
              </a:ext>
            </a:extLst>
          </p:cNvPr>
          <p:cNvSpPr>
            <a:spLocks noGrp="1"/>
          </p:cNvSpPr>
          <p:nvPr>
            <p:ph type="title"/>
          </p:nvPr>
        </p:nvSpPr>
        <p:spPr/>
        <p:txBody>
          <a:bodyPr rtlCol="0"/>
          <a:lstStyle/>
          <a:p>
            <a:pPr rtl="0"/>
            <a:r>
              <a:rPr lang="ja-JP" altLang="en-US" noProof="0"/>
              <a:t>マスター タイトルの書式設定</a:t>
            </a:r>
          </a:p>
        </p:txBody>
      </p:sp>
      <p:sp>
        <p:nvSpPr>
          <p:cNvPr id="3" name="コンテンツ プレースホルダー 2">
            <a:extLst>
              <a:ext uri="{FF2B5EF4-FFF2-40B4-BE49-F238E27FC236}">
                <a16:creationId xmlns:a16="http://schemas.microsoft.com/office/drawing/2014/main" id="{8D210178-0E44-1D4E-A380-A78780761CF5}"/>
              </a:ext>
            </a:extLst>
          </p:cNvPr>
          <p:cNvSpPr>
            <a:spLocks noGrp="1"/>
          </p:cNvSpPr>
          <p:nvPr>
            <p:ph idx="1"/>
          </p:nvPr>
        </p:nvSpPr>
        <p:spPr/>
        <p:txBody>
          <a:bodyPr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a:extLst>
              <a:ext uri="{FF2B5EF4-FFF2-40B4-BE49-F238E27FC236}">
                <a16:creationId xmlns:a16="http://schemas.microsoft.com/office/drawing/2014/main" id="{5942246F-460D-C04F-929E-762CD2C59D05}"/>
              </a:ext>
            </a:extLst>
          </p:cNvPr>
          <p:cNvSpPr>
            <a:spLocks noGrp="1"/>
          </p:cNvSpPr>
          <p:nvPr>
            <p:ph type="dt" sz="half" idx="10"/>
          </p:nvPr>
        </p:nvSpPr>
        <p:spPr/>
        <p:txBody>
          <a:bodyPr rtlCol="0"/>
          <a:lstStyle/>
          <a:p>
            <a:pPr rtl="0"/>
            <a:fld id="{3A3DA7A2-596F-48C4-BC46-DBA5E56AB700}" type="datetime1">
              <a:rPr lang="ja-JP" altLang="en-US" noProof="0" smtClean="0"/>
              <a:t>2024/3/28</a:t>
            </a:fld>
            <a:endParaRPr lang="ja-JP" altLang="en-US" noProof="0"/>
          </a:p>
        </p:txBody>
      </p:sp>
      <p:sp>
        <p:nvSpPr>
          <p:cNvPr id="5" name="フッター プレースホルダー 4">
            <a:extLst>
              <a:ext uri="{FF2B5EF4-FFF2-40B4-BE49-F238E27FC236}">
                <a16:creationId xmlns:a16="http://schemas.microsoft.com/office/drawing/2014/main" id="{3525B5E2-4D79-8B46-9564-1650F1D0B8AC}"/>
              </a:ext>
            </a:extLst>
          </p:cNvPr>
          <p:cNvSpPr>
            <a:spLocks noGrp="1"/>
          </p:cNvSpPr>
          <p:nvPr>
            <p:ph type="ftr" sz="quarter" idx="11"/>
          </p:nvPr>
        </p:nvSpPr>
        <p:spPr/>
        <p:txBody>
          <a:bodyPr rtlCol="0"/>
          <a:lstStyle/>
          <a:p>
            <a:pPr rtl="0"/>
            <a:r>
              <a:rPr lang="ja-JP" altLang="en-US" noProof="0"/>
              <a:t>１</a:t>
            </a:r>
          </a:p>
        </p:txBody>
      </p:sp>
      <p:sp>
        <p:nvSpPr>
          <p:cNvPr id="6" name="スライド番号プレースホルダー 5">
            <a:extLst>
              <a:ext uri="{FF2B5EF4-FFF2-40B4-BE49-F238E27FC236}">
                <a16:creationId xmlns:a16="http://schemas.microsoft.com/office/drawing/2014/main" id="{30118DC0-D5BD-E849-B9E8-B5B1C484FD40}"/>
              </a:ext>
            </a:extLst>
          </p:cNvPr>
          <p:cNvSpPr>
            <a:spLocks noGrp="1"/>
          </p:cNvSpPr>
          <p:nvPr>
            <p:ph type="sldNum" sz="quarter" idx="12"/>
          </p:nvPr>
        </p:nvSpPr>
        <p:spPr/>
        <p:txBody>
          <a:bodyPr rtlCol="0"/>
          <a:lstStyle/>
          <a:p>
            <a:pPr rtl="0"/>
            <a:fld id="{7967E5DE-B69D-B14D-9695-39B388F72916}" type="slidenum">
              <a:rPr lang="en-US" altLang="ja-JP" noProof="0" smtClean="0"/>
              <a:t>‹#›</a:t>
            </a:fld>
            <a:endParaRPr lang="ja-JP" altLang="en-US" noProof="0"/>
          </a:p>
        </p:txBody>
      </p:sp>
    </p:spTree>
    <p:extLst>
      <p:ext uri="{BB962C8B-B14F-4D97-AF65-F5344CB8AC3E}">
        <p14:creationId xmlns:p14="http://schemas.microsoft.com/office/powerpoint/2010/main" val="4095033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EA1CB5-7CE4-B444-8F30-143DBED87D5F}"/>
              </a:ext>
            </a:extLst>
          </p:cNvPr>
          <p:cNvSpPr>
            <a:spLocks noGrp="1"/>
          </p:cNvSpPr>
          <p:nvPr>
            <p:ph type="title"/>
          </p:nvPr>
        </p:nvSpPr>
        <p:spPr>
          <a:xfrm>
            <a:off x="467917" y="2279656"/>
            <a:ext cx="5915025" cy="3803649"/>
          </a:xfrm>
        </p:spPr>
        <p:txBody>
          <a:bodyPr rtlCol="0" anchor="b"/>
          <a:lstStyle>
            <a:lvl1pPr>
              <a:defRPr sz="3375"/>
            </a:lvl1pPr>
          </a:lstStyle>
          <a:p>
            <a:pPr rtl="0"/>
            <a:r>
              <a:rPr lang="ja-JP" altLang="en-US" noProof="0"/>
              <a:t>マスター タイトルの書式設定</a:t>
            </a:r>
          </a:p>
        </p:txBody>
      </p:sp>
      <p:sp>
        <p:nvSpPr>
          <p:cNvPr id="3" name="テキスト プレースホルダー 2">
            <a:extLst>
              <a:ext uri="{FF2B5EF4-FFF2-40B4-BE49-F238E27FC236}">
                <a16:creationId xmlns:a16="http://schemas.microsoft.com/office/drawing/2014/main" id="{25A07E9F-DFC7-594D-8341-D1678C3E535F}"/>
              </a:ext>
            </a:extLst>
          </p:cNvPr>
          <p:cNvSpPr>
            <a:spLocks noGrp="1"/>
          </p:cNvSpPr>
          <p:nvPr>
            <p:ph type="body" idx="1"/>
          </p:nvPr>
        </p:nvSpPr>
        <p:spPr>
          <a:xfrm>
            <a:off x="467917" y="6119289"/>
            <a:ext cx="5915025" cy="2000249"/>
          </a:xfrm>
        </p:spPr>
        <p:txBody>
          <a:bodyPr rtlCol="0"/>
          <a:lstStyle>
            <a:lvl1pPr marL="0" indent="0">
              <a:buNone/>
              <a:defRPr sz="1350">
                <a:solidFill>
                  <a:schemeClr val="tx1">
                    <a:tint val="75000"/>
                  </a:schemeClr>
                </a:solidFill>
              </a:defRPr>
            </a:lvl1pPr>
            <a:lvl2pPr marL="257178" indent="0">
              <a:buNone/>
              <a:defRPr sz="1125">
                <a:solidFill>
                  <a:schemeClr val="tx1">
                    <a:tint val="75000"/>
                  </a:schemeClr>
                </a:solidFill>
              </a:defRPr>
            </a:lvl2pPr>
            <a:lvl3pPr marL="514356" indent="0">
              <a:buNone/>
              <a:defRPr sz="1013">
                <a:solidFill>
                  <a:schemeClr val="tx1">
                    <a:tint val="75000"/>
                  </a:schemeClr>
                </a:solidFill>
              </a:defRPr>
            </a:lvl3pPr>
            <a:lvl4pPr marL="771535" indent="0">
              <a:buNone/>
              <a:defRPr sz="900">
                <a:solidFill>
                  <a:schemeClr val="tx1">
                    <a:tint val="75000"/>
                  </a:schemeClr>
                </a:solidFill>
              </a:defRPr>
            </a:lvl4pPr>
            <a:lvl5pPr marL="1028713" indent="0">
              <a:buNone/>
              <a:defRPr sz="900">
                <a:solidFill>
                  <a:schemeClr val="tx1">
                    <a:tint val="75000"/>
                  </a:schemeClr>
                </a:solidFill>
              </a:defRPr>
            </a:lvl5pPr>
            <a:lvl6pPr marL="1285891" indent="0">
              <a:buNone/>
              <a:defRPr sz="900">
                <a:solidFill>
                  <a:schemeClr val="tx1">
                    <a:tint val="75000"/>
                  </a:schemeClr>
                </a:solidFill>
              </a:defRPr>
            </a:lvl6pPr>
            <a:lvl7pPr marL="1543069" indent="0">
              <a:buNone/>
              <a:defRPr sz="900">
                <a:solidFill>
                  <a:schemeClr val="tx1">
                    <a:tint val="75000"/>
                  </a:schemeClr>
                </a:solidFill>
              </a:defRPr>
            </a:lvl7pPr>
            <a:lvl8pPr marL="1800248" indent="0">
              <a:buNone/>
              <a:defRPr sz="900">
                <a:solidFill>
                  <a:schemeClr val="tx1">
                    <a:tint val="75000"/>
                  </a:schemeClr>
                </a:solidFill>
              </a:defRPr>
            </a:lvl8pPr>
            <a:lvl9pPr marL="2057426" indent="0">
              <a:buNone/>
              <a:defRPr sz="900">
                <a:solidFill>
                  <a:schemeClr val="tx1">
                    <a:tint val="75000"/>
                  </a:schemeClr>
                </a:solidFill>
              </a:defRPr>
            </a:lvl9pPr>
          </a:lstStyle>
          <a:p>
            <a:pPr lvl="0" rtl="0"/>
            <a:r>
              <a:rPr lang="ja-JP" altLang="en-US" noProof="0"/>
              <a:t>マスター テキストの書式設定</a:t>
            </a:r>
          </a:p>
        </p:txBody>
      </p:sp>
      <p:sp>
        <p:nvSpPr>
          <p:cNvPr id="4" name="日付プレースホルダー 3">
            <a:extLst>
              <a:ext uri="{FF2B5EF4-FFF2-40B4-BE49-F238E27FC236}">
                <a16:creationId xmlns:a16="http://schemas.microsoft.com/office/drawing/2014/main" id="{11FA6D84-147A-244C-8CCD-45904288802A}"/>
              </a:ext>
            </a:extLst>
          </p:cNvPr>
          <p:cNvSpPr>
            <a:spLocks noGrp="1"/>
          </p:cNvSpPr>
          <p:nvPr>
            <p:ph type="dt" sz="half" idx="10"/>
          </p:nvPr>
        </p:nvSpPr>
        <p:spPr/>
        <p:txBody>
          <a:bodyPr rtlCol="0"/>
          <a:lstStyle/>
          <a:p>
            <a:pPr rtl="0"/>
            <a:fld id="{233258EB-D16D-4418-99E1-82FC65158DAA}" type="datetime1">
              <a:rPr lang="ja-JP" altLang="en-US" noProof="0" smtClean="0"/>
              <a:t>2024/3/28</a:t>
            </a:fld>
            <a:endParaRPr lang="ja-JP" altLang="en-US" noProof="0"/>
          </a:p>
        </p:txBody>
      </p:sp>
      <p:sp>
        <p:nvSpPr>
          <p:cNvPr id="5" name="フッター プレースホルダー 4">
            <a:extLst>
              <a:ext uri="{FF2B5EF4-FFF2-40B4-BE49-F238E27FC236}">
                <a16:creationId xmlns:a16="http://schemas.microsoft.com/office/drawing/2014/main" id="{C97862FD-6250-E74F-82C0-1AACEBA3A4B8}"/>
              </a:ext>
            </a:extLst>
          </p:cNvPr>
          <p:cNvSpPr>
            <a:spLocks noGrp="1"/>
          </p:cNvSpPr>
          <p:nvPr>
            <p:ph type="ftr" sz="quarter" idx="11"/>
          </p:nvPr>
        </p:nvSpPr>
        <p:spPr/>
        <p:txBody>
          <a:bodyPr rtlCol="0"/>
          <a:lstStyle/>
          <a:p>
            <a:pPr rtl="0"/>
            <a:r>
              <a:rPr lang="ja-JP" altLang="en-US" noProof="0"/>
              <a:t>１</a:t>
            </a:r>
          </a:p>
        </p:txBody>
      </p:sp>
      <p:sp>
        <p:nvSpPr>
          <p:cNvPr id="6" name="スライド番号プレースホルダー 5">
            <a:extLst>
              <a:ext uri="{FF2B5EF4-FFF2-40B4-BE49-F238E27FC236}">
                <a16:creationId xmlns:a16="http://schemas.microsoft.com/office/drawing/2014/main" id="{ADE94D09-AAA3-9E45-84F9-9A62A89B5C3F}"/>
              </a:ext>
            </a:extLst>
          </p:cNvPr>
          <p:cNvSpPr>
            <a:spLocks noGrp="1"/>
          </p:cNvSpPr>
          <p:nvPr>
            <p:ph type="sldNum" sz="quarter" idx="12"/>
          </p:nvPr>
        </p:nvSpPr>
        <p:spPr/>
        <p:txBody>
          <a:bodyPr rtlCol="0"/>
          <a:lstStyle/>
          <a:p>
            <a:pPr rtl="0"/>
            <a:fld id="{7967E5DE-B69D-B14D-9695-39B388F72916}" type="slidenum">
              <a:rPr lang="en-US" altLang="ja-JP" noProof="0" smtClean="0"/>
              <a:t>‹#›</a:t>
            </a:fld>
            <a:endParaRPr lang="ja-JP" altLang="en-US" noProof="0"/>
          </a:p>
        </p:txBody>
      </p:sp>
    </p:spTree>
    <p:extLst>
      <p:ext uri="{BB962C8B-B14F-4D97-AF65-F5344CB8AC3E}">
        <p14:creationId xmlns:p14="http://schemas.microsoft.com/office/powerpoint/2010/main" val="765833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7331B2-BA75-CF41-B1CC-CE0AF51E319D}"/>
              </a:ext>
            </a:extLst>
          </p:cNvPr>
          <p:cNvSpPr>
            <a:spLocks noGrp="1"/>
          </p:cNvSpPr>
          <p:nvPr>
            <p:ph type="title"/>
          </p:nvPr>
        </p:nvSpPr>
        <p:spPr/>
        <p:txBody>
          <a:bodyPr rtlCol="0"/>
          <a:lstStyle/>
          <a:p>
            <a:pPr rtl="0"/>
            <a:r>
              <a:rPr lang="ja-JP" altLang="en-US" noProof="0"/>
              <a:t>マスター タイトルの書式設定</a:t>
            </a:r>
          </a:p>
        </p:txBody>
      </p:sp>
      <p:sp>
        <p:nvSpPr>
          <p:cNvPr id="3" name="コンテンツ プレースホルダー 2">
            <a:extLst>
              <a:ext uri="{FF2B5EF4-FFF2-40B4-BE49-F238E27FC236}">
                <a16:creationId xmlns:a16="http://schemas.microsoft.com/office/drawing/2014/main" id="{897BDCAC-2387-344D-A310-4A5DC21E07E2}"/>
              </a:ext>
            </a:extLst>
          </p:cNvPr>
          <p:cNvSpPr>
            <a:spLocks noGrp="1"/>
          </p:cNvSpPr>
          <p:nvPr>
            <p:ph sz="half" idx="1"/>
          </p:nvPr>
        </p:nvSpPr>
        <p:spPr>
          <a:xfrm>
            <a:off x="471488" y="2434167"/>
            <a:ext cx="2914650" cy="5801784"/>
          </a:xfrm>
        </p:spPr>
        <p:txBody>
          <a:bodyPr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コンテンツ プレースホルダー 3">
            <a:extLst>
              <a:ext uri="{FF2B5EF4-FFF2-40B4-BE49-F238E27FC236}">
                <a16:creationId xmlns:a16="http://schemas.microsoft.com/office/drawing/2014/main" id="{5A0F0CBC-4AB3-CC42-9CDF-3492293310DD}"/>
              </a:ext>
            </a:extLst>
          </p:cNvPr>
          <p:cNvSpPr>
            <a:spLocks noGrp="1"/>
          </p:cNvSpPr>
          <p:nvPr>
            <p:ph sz="half" idx="2"/>
          </p:nvPr>
        </p:nvSpPr>
        <p:spPr>
          <a:xfrm>
            <a:off x="3471863" y="2434167"/>
            <a:ext cx="2914650" cy="5801784"/>
          </a:xfrm>
        </p:spPr>
        <p:txBody>
          <a:bodyPr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日付プレースホルダー 4">
            <a:extLst>
              <a:ext uri="{FF2B5EF4-FFF2-40B4-BE49-F238E27FC236}">
                <a16:creationId xmlns:a16="http://schemas.microsoft.com/office/drawing/2014/main" id="{8126DF7B-6B3A-674B-9F67-0E1A37D5091C}"/>
              </a:ext>
            </a:extLst>
          </p:cNvPr>
          <p:cNvSpPr>
            <a:spLocks noGrp="1"/>
          </p:cNvSpPr>
          <p:nvPr>
            <p:ph type="dt" sz="half" idx="10"/>
          </p:nvPr>
        </p:nvSpPr>
        <p:spPr/>
        <p:txBody>
          <a:bodyPr rtlCol="0"/>
          <a:lstStyle/>
          <a:p>
            <a:pPr rtl="0"/>
            <a:fld id="{67EEC397-8319-48A6-A083-451301C04A41}" type="datetime1">
              <a:rPr lang="ja-JP" altLang="en-US" noProof="0" smtClean="0"/>
              <a:t>2024/3/28</a:t>
            </a:fld>
            <a:endParaRPr lang="ja-JP" altLang="en-US" noProof="0"/>
          </a:p>
        </p:txBody>
      </p:sp>
      <p:sp>
        <p:nvSpPr>
          <p:cNvPr id="6" name="フッター プレースホルダー 5">
            <a:extLst>
              <a:ext uri="{FF2B5EF4-FFF2-40B4-BE49-F238E27FC236}">
                <a16:creationId xmlns:a16="http://schemas.microsoft.com/office/drawing/2014/main" id="{A1552059-5455-E146-A00E-8B74B33D3501}"/>
              </a:ext>
            </a:extLst>
          </p:cNvPr>
          <p:cNvSpPr>
            <a:spLocks noGrp="1"/>
          </p:cNvSpPr>
          <p:nvPr>
            <p:ph type="ftr" sz="quarter" idx="11"/>
          </p:nvPr>
        </p:nvSpPr>
        <p:spPr/>
        <p:txBody>
          <a:bodyPr rtlCol="0"/>
          <a:lstStyle/>
          <a:p>
            <a:pPr rtl="0"/>
            <a:r>
              <a:rPr lang="ja-JP" altLang="en-US" noProof="0"/>
              <a:t>１</a:t>
            </a:r>
          </a:p>
        </p:txBody>
      </p:sp>
      <p:sp>
        <p:nvSpPr>
          <p:cNvPr id="7" name="スライド番号プレースホルダー 6">
            <a:extLst>
              <a:ext uri="{FF2B5EF4-FFF2-40B4-BE49-F238E27FC236}">
                <a16:creationId xmlns:a16="http://schemas.microsoft.com/office/drawing/2014/main" id="{F4898CDE-9B83-6F4F-B67B-022D59124373}"/>
              </a:ext>
            </a:extLst>
          </p:cNvPr>
          <p:cNvSpPr>
            <a:spLocks noGrp="1"/>
          </p:cNvSpPr>
          <p:nvPr>
            <p:ph type="sldNum" sz="quarter" idx="12"/>
          </p:nvPr>
        </p:nvSpPr>
        <p:spPr/>
        <p:txBody>
          <a:bodyPr rtlCol="0"/>
          <a:lstStyle/>
          <a:p>
            <a:pPr rtl="0"/>
            <a:fld id="{7967E5DE-B69D-B14D-9695-39B388F72916}" type="slidenum">
              <a:rPr lang="en-US" altLang="ja-JP" noProof="0" smtClean="0"/>
              <a:t>‹#›</a:t>
            </a:fld>
            <a:endParaRPr lang="ja-JP" altLang="en-US" noProof="0"/>
          </a:p>
        </p:txBody>
      </p:sp>
    </p:spTree>
    <p:extLst>
      <p:ext uri="{BB962C8B-B14F-4D97-AF65-F5344CB8AC3E}">
        <p14:creationId xmlns:p14="http://schemas.microsoft.com/office/powerpoint/2010/main" val="671472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D4A985-EE59-4C4E-B9DF-53D1248E7572}"/>
              </a:ext>
            </a:extLst>
          </p:cNvPr>
          <p:cNvSpPr>
            <a:spLocks noGrp="1"/>
          </p:cNvSpPr>
          <p:nvPr>
            <p:ph type="title"/>
          </p:nvPr>
        </p:nvSpPr>
        <p:spPr>
          <a:xfrm>
            <a:off x="472381" y="486838"/>
            <a:ext cx="5915025" cy="1767417"/>
          </a:xfrm>
        </p:spPr>
        <p:txBody>
          <a:bodyPr rtlCol="0"/>
          <a:lstStyle/>
          <a:p>
            <a:pPr rtl="0"/>
            <a:r>
              <a:rPr lang="ja-JP" altLang="en-US" noProof="0"/>
              <a:t>マスター タイトルの書式設定</a:t>
            </a:r>
            <a:endParaRPr lang="ja-JP" altLang="en-US" noProof="0" dirty="0"/>
          </a:p>
        </p:txBody>
      </p:sp>
      <p:sp>
        <p:nvSpPr>
          <p:cNvPr id="3" name="テキスト プレースホルダー 2">
            <a:extLst>
              <a:ext uri="{FF2B5EF4-FFF2-40B4-BE49-F238E27FC236}">
                <a16:creationId xmlns:a16="http://schemas.microsoft.com/office/drawing/2014/main" id="{07365E19-D22E-C940-BE0E-CCACAAB691DB}"/>
              </a:ext>
            </a:extLst>
          </p:cNvPr>
          <p:cNvSpPr>
            <a:spLocks noGrp="1"/>
          </p:cNvSpPr>
          <p:nvPr>
            <p:ph type="body" idx="1"/>
          </p:nvPr>
        </p:nvSpPr>
        <p:spPr>
          <a:xfrm>
            <a:off x="472383" y="2241555"/>
            <a:ext cx="2901255" cy="1098549"/>
          </a:xfrm>
        </p:spPr>
        <p:txBody>
          <a:bodyPr rtlCol="0" anchor="b"/>
          <a:lstStyle>
            <a:lvl1pPr marL="0" indent="0">
              <a:buNone/>
              <a:defRPr sz="1350" b="1"/>
            </a:lvl1pPr>
            <a:lvl2pPr marL="257178" indent="0">
              <a:buNone/>
              <a:defRPr sz="1125" b="1"/>
            </a:lvl2pPr>
            <a:lvl3pPr marL="514356" indent="0">
              <a:buNone/>
              <a:defRPr sz="1013" b="1"/>
            </a:lvl3pPr>
            <a:lvl4pPr marL="771535" indent="0">
              <a:buNone/>
              <a:defRPr sz="900" b="1"/>
            </a:lvl4pPr>
            <a:lvl5pPr marL="1028713" indent="0">
              <a:buNone/>
              <a:defRPr sz="900" b="1"/>
            </a:lvl5pPr>
            <a:lvl6pPr marL="1285891" indent="0">
              <a:buNone/>
              <a:defRPr sz="900" b="1"/>
            </a:lvl6pPr>
            <a:lvl7pPr marL="1543069" indent="0">
              <a:buNone/>
              <a:defRPr sz="900" b="1"/>
            </a:lvl7pPr>
            <a:lvl8pPr marL="1800248" indent="0">
              <a:buNone/>
              <a:defRPr sz="900" b="1"/>
            </a:lvl8pPr>
            <a:lvl9pPr marL="2057426" indent="0">
              <a:buNone/>
              <a:defRPr sz="900" b="1"/>
            </a:lvl9pPr>
          </a:lstStyle>
          <a:p>
            <a:pPr lvl="0" rtl="0"/>
            <a:r>
              <a:rPr lang="ja-JP" altLang="en-US" noProof="0"/>
              <a:t>マスター テキストの書式設定</a:t>
            </a:r>
          </a:p>
        </p:txBody>
      </p:sp>
      <p:sp>
        <p:nvSpPr>
          <p:cNvPr id="4" name="コンテンツ プレースホルダー 3">
            <a:extLst>
              <a:ext uri="{FF2B5EF4-FFF2-40B4-BE49-F238E27FC236}">
                <a16:creationId xmlns:a16="http://schemas.microsoft.com/office/drawing/2014/main" id="{2FD4A62C-5042-7242-8496-20EF2C5973EE}"/>
              </a:ext>
            </a:extLst>
          </p:cNvPr>
          <p:cNvSpPr>
            <a:spLocks noGrp="1"/>
          </p:cNvSpPr>
          <p:nvPr>
            <p:ph sz="half" idx="2"/>
          </p:nvPr>
        </p:nvSpPr>
        <p:spPr>
          <a:xfrm>
            <a:off x="472383" y="3340100"/>
            <a:ext cx="2901255" cy="4912784"/>
          </a:xfrm>
        </p:spPr>
        <p:txBody>
          <a:bodyPr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テキスト プレースホルダー 4">
            <a:extLst>
              <a:ext uri="{FF2B5EF4-FFF2-40B4-BE49-F238E27FC236}">
                <a16:creationId xmlns:a16="http://schemas.microsoft.com/office/drawing/2014/main" id="{7E70072A-447E-7548-8F85-D403B9894544}"/>
              </a:ext>
            </a:extLst>
          </p:cNvPr>
          <p:cNvSpPr>
            <a:spLocks noGrp="1"/>
          </p:cNvSpPr>
          <p:nvPr>
            <p:ph type="body" sz="quarter" idx="3"/>
          </p:nvPr>
        </p:nvSpPr>
        <p:spPr>
          <a:xfrm>
            <a:off x="3471864" y="2241555"/>
            <a:ext cx="2915543" cy="1098549"/>
          </a:xfrm>
        </p:spPr>
        <p:txBody>
          <a:bodyPr rtlCol="0" anchor="b"/>
          <a:lstStyle>
            <a:lvl1pPr marL="0" indent="0">
              <a:buNone/>
              <a:defRPr sz="1350" b="1"/>
            </a:lvl1pPr>
            <a:lvl2pPr marL="257178" indent="0">
              <a:buNone/>
              <a:defRPr sz="1125" b="1"/>
            </a:lvl2pPr>
            <a:lvl3pPr marL="514356" indent="0">
              <a:buNone/>
              <a:defRPr sz="1013" b="1"/>
            </a:lvl3pPr>
            <a:lvl4pPr marL="771535" indent="0">
              <a:buNone/>
              <a:defRPr sz="900" b="1"/>
            </a:lvl4pPr>
            <a:lvl5pPr marL="1028713" indent="0">
              <a:buNone/>
              <a:defRPr sz="900" b="1"/>
            </a:lvl5pPr>
            <a:lvl6pPr marL="1285891" indent="0">
              <a:buNone/>
              <a:defRPr sz="900" b="1"/>
            </a:lvl6pPr>
            <a:lvl7pPr marL="1543069" indent="0">
              <a:buNone/>
              <a:defRPr sz="900" b="1"/>
            </a:lvl7pPr>
            <a:lvl8pPr marL="1800248" indent="0">
              <a:buNone/>
              <a:defRPr sz="900" b="1"/>
            </a:lvl8pPr>
            <a:lvl9pPr marL="2057426" indent="0">
              <a:buNone/>
              <a:defRPr sz="900" b="1"/>
            </a:lvl9pPr>
          </a:lstStyle>
          <a:p>
            <a:pPr lvl="0" rtl="0"/>
            <a:r>
              <a:rPr lang="ja-JP" altLang="en-US" noProof="0"/>
              <a:t>マスター テキストの書式設定</a:t>
            </a:r>
          </a:p>
        </p:txBody>
      </p:sp>
      <p:sp>
        <p:nvSpPr>
          <p:cNvPr id="6" name="コンテンツ プレースホルダー 5">
            <a:extLst>
              <a:ext uri="{FF2B5EF4-FFF2-40B4-BE49-F238E27FC236}">
                <a16:creationId xmlns:a16="http://schemas.microsoft.com/office/drawing/2014/main" id="{7E2F6078-D444-454B-A575-C8228ED28D9A}"/>
              </a:ext>
            </a:extLst>
          </p:cNvPr>
          <p:cNvSpPr>
            <a:spLocks noGrp="1"/>
          </p:cNvSpPr>
          <p:nvPr>
            <p:ph sz="quarter" idx="4"/>
          </p:nvPr>
        </p:nvSpPr>
        <p:spPr>
          <a:xfrm>
            <a:off x="3471864" y="3340100"/>
            <a:ext cx="2915543" cy="4912784"/>
          </a:xfrm>
        </p:spPr>
        <p:txBody>
          <a:bodyPr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7" name="日付プレースホルダー 6">
            <a:extLst>
              <a:ext uri="{FF2B5EF4-FFF2-40B4-BE49-F238E27FC236}">
                <a16:creationId xmlns:a16="http://schemas.microsoft.com/office/drawing/2014/main" id="{8232000E-A212-E345-ADB2-B391FA3C7819}"/>
              </a:ext>
            </a:extLst>
          </p:cNvPr>
          <p:cNvSpPr>
            <a:spLocks noGrp="1"/>
          </p:cNvSpPr>
          <p:nvPr>
            <p:ph type="dt" sz="half" idx="10"/>
          </p:nvPr>
        </p:nvSpPr>
        <p:spPr/>
        <p:txBody>
          <a:bodyPr rtlCol="0"/>
          <a:lstStyle/>
          <a:p>
            <a:pPr rtl="0"/>
            <a:fld id="{663935B5-6B1C-4A08-9DDC-36ADE4ED3C19}" type="datetime1">
              <a:rPr lang="ja-JP" altLang="en-US" noProof="0" smtClean="0"/>
              <a:t>2024/3/28</a:t>
            </a:fld>
            <a:endParaRPr lang="ja-JP" altLang="en-US" noProof="0"/>
          </a:p>
        </p:txBody>
      </p:sp>
      <p:sp>
        <p:nvSpPr>
          <p:cNvPr id="8" name="フッター プレースホルダー 7">
            <a:extLst>
              <a:ext uri="{FF2B5EF4-FFF2-40B4-BE49-F238E27FC236}">
                <a16:creationId xmlns:a16="http://schemas.microsoft.com/office/drawing/2014/main" id="{2F87DD42-6045-6F4D-9E05-ED53E87BA7EF}"/>
              </a:ext>
            </a:extLst>
          </p:cNvPr>
          <p:cNvSpPr>
            <a:spLocks noGrp="1"/>
          </p:cNvSpPr>
          <p:nvPr>
            <p:ph type="ftr" sz="quarter" idx="11"/>
          </p:nvPr>
        </p:nvSpPr>
        <p:spPr/>
        <p:txBody>
          <a:bodyPr rtlCol="0"/>
          <a:lstStyle/>
          <a:p>
            <a:pPr rtl="0"/>
            <a:r>
              <a:rPr lang="ja-JP" altLang="en-US" noProof="0"/>
              <a:t>１</a:t>
            </a:r>
          </a:p>
        </p:txBody>
      </p:sp>
      <p:sp>
        <p:nvSpPr>
          <p:cNvPr id="9" name="スライド番号プレースホルダー 8">
            <a:extLst>
              <a:ext uri="{FF2B5EF4-FFF2-40B4-BE49-F238E27FC236}">
                <a16:creationId xmlns:a16="http://schemas.microsoft.com/office/drawing/2014/main" id="{5CF9A173-AC57-FB41-99EE-13752C6D7BC7}"/>
              </a:ext>
            </a:extLst>
          </p:cNvPr>
          <p:cNvSpPr>
            <a:spLocks noGrp="1"/>
          </p:cNvSpPr>
          <p:nvPr>
            <p:ph type="sldNum" sz="quarter" idx="12"/>
          </p:nvPr>
        </p:nvSpPr>
        <p:spPr/>
        <p:txBody>
          <a:bodyPr rtlCol="0"/>
          <a:lstStyle/>
          <a:p>
            <a:pPr rtl="0"/>
            <a:fld id="{7967E5DE-B69D-B14D-9695-39B388F72916}" type="slidenum">
              <a:rPr lang="en-US" altLang="ja-JP" noProof="0" smtClean="0"/>
              <a:t>‹#›</a:t>
            </a:fld>
            <a:endParaRPr lang="ja-JP" altLang="en-US" noProof="0"/>
          </a:p>
        </p:txBody>
      </p:sp>
    </p:spTree>
    <p:extLst>
      <p:ext uri="{BB962C8B-B14F-4D97-AF65-F5344CB8AC3E}">
        <p14:creationId xmlns:p14="http://schemas.microsoft.com/office/powerpoint/2010/main" val="4244298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29E780-5CC1-8E4F-BD88-9FE5F1592234}"/>
              </a:ext>
            </a:extLst>
          </p:cNvPr>
          <p:cNvSpPr>
            <a:spLocks noGrp="1"/>
          </p:cNvSpPr>
          <p:nvPr>
            <p:ph type="title"/>
          </p:nvPr>
        </p:nvSpPr>
        <p:spPr/>
        <p:txBody>
          <a:bodyPr rtlCol="0"/>
          <a:lstStyle/>
          <a:p>
            <a:pPr rtl="0"/>
            <a:r>
              <a:rPr lang="ja-JP" altLang="en-US" noProof="0"/>
              <a:t>マスター タイトルの書式設定</a:t>
            </a:r>
          </a:p>
        </p:txBody>
      </p:sp>
      <p:sp>
        <p:nvSpPr>
          <p:cNvPr id="3" name="日付プレースホルダー 2">
            <a:extLst>
              <a:ext uri="{FF2B5EF4-FFF2-40B4-BE49-F238E27FC236}">
                <a16:creationId xmlns:a16="http://schemas.microsoft.com/office/drawing/2014/main" id="{4EE1F0C8-52FE-A446-BACB-98E60E706CB0}"/>
              </a:ext>
            </a:extLst>
          </p:cNvPr>
          <p:cNvSpPr>
            <a:spLocks noGrp="1"/>
          </p:cNvSpPr>
          <p:nvPr>
            <p:ph type="dt" sz="half" idx="10"/>
          </p:nvPr>
        </p:nvSpPr>
        <p:spPr/>
        <p:txBody>
          <a:bodyPr rtlCol="0"/>
          <a:lstStyle/>
          <a:p>
            <a:pPr rtl="0"/>
            <a:fld id="{E8482EDB-03B0-4779-80A5-A2274E6C552E}" type="datetime1">
              <a:rPr lang="ja-JP" altLang="en-US" noProof="0" smtClean="0"/>
              <a:t>2024/3/28</a:t>
            </a:fld>
            <a:endParaRPr lang="ja-JP" altLang="en-US" noProof="0"/>
          </a:p>
        </p:txBody>
      </p:sp>
      <p:sp>
        <p:nvSpPr>
          <p:cNvPr id="4" name="フッター プレースホルダー 3">
            <a:extLst>
              <a:ext uri="{FF2B5EF4-FFF2-40B4-BE49-F238E27FC236}">
                <a16:creationId xmlns:a16="http://schemas.microsoft.com/office/drawing/2014/main" id="{32506266-B209-E04E-9478-63003EA8FD48}"/>
              </a:ext>
            </a:extLst>
          </p:cNvPr>
          <p:cNvSpPr>
            <a:spLocks noGrp="1"/>
          </p:cNvSpPr>
          <p:nvPr>
            <p:ph type="ftr" sz="quarter" idx="11"/>
          </p:nvPr>
        </p:nvSpPr>
        <p:spPr/>
        <p:txBody>
          <a:bodyPr rtlCol="0"/>
          <a:lstStyle/>
          <a:p>
            <a:pPr rtl="0"/>
            <a:r>
              <a:rPr lang="ja-JP" altLang="en-US" noProof="0"/>
              <a:t>１</a:t>
            </a:r>
          </a:p>
        </p:txBody>
      </p:sp>
      <p:sp>
        <p:nvSpPr>
          <p:cNvPr id="5" name="スライド番号プレースホルダー 4">
            <a:extLst>
              <a:ext uri="{FF2B5EF4-FFF2-40B4-BE49-F238E27FC236}">
                <a16:creationId xmlns:a16="http://schemas.microsoft.com/office/drawing/2014/main" id="{18C248B3-6CDE-A147-9D88-67E14FEA5D07}"/>
              </a:ext>
            </a:extLst>
          </p:cNvPr>
          <p:cNvSpPr>
            <a:spLocks noGrp="1"/>
          </p:cNvSpPr>
          <p:nvPr>
            <p:ph type="sldNum" sz="quarter" idx="12"/>
          </p:nvPr>
        </p:nvSpPr>
        <p:spPr/>
        <p:txBody>
          <a:bodyPr rtlCol="0"/>
          <a:lstStyle/>
          <a:p>
            <a:pPr rtl="0"/>
            <a:fld id="{7967E5DE-B69D-B14D-9695-39B388F72916}" type="slidenum">
              <a:rPr lang="en-US" altLang="ja-JP" noProof="0" smtClean="0"/>
              <a:t>‹#›</a:t>
            </a:fld>
            <a:endParaRPr lang="ja-JP" altLang="en-US" noProof="0"/>
          </a:p>
        </p:txBody>
      </p:sp>
    </p:spTree>
    <p:extLst>
      <p:ext uri="{BB962C8B-B14F-4D97-AF65-F5344CB8AC3E}">
        <p14:creationId xmlns:p14="http://schemas.microsoft.com/office/powerpoint/2010/main" val="1275895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0730D99-B61A-8147-8214-0EA4DC85DC43}"/>
              </a:ext>
            </a:extLst>
          </p:cNvPr>
          <p:cNvSpPr>
            <a:spLocks noGrp="1"/>
          </p:cNvSpPr>
          <p:nvPr>
            <p:ph type="dt" sz="half" idx="10"/>
          </p:nvPr>
        </p:nvSpPr>
        <p:spPr/>
        <p:txBody>
          <a:bodyPr rtlCol="0"/>
          <a:lstStyle/>
          <a:p>
            <a:pPr rtl="0"/>
            <a:fld id="{6D9E3319-B4D2-4E3B-81BF-D2FA51E0379A}" type="datetime1">
              <a:rPr lang="ja-JP" altLang="en-US" noProof="0" smtClean="0"/>
              <a:t>2024/3/28</a:t>
            </a:fld>
            <a:endParaRPr lang="ja-JP" altLang="en-US" noProof="0"/>
          </a:p>
        </p:txBody>
      </p:sp>
      <p:sp>
        <p:nvSpPr>
          <p:cNvPr id="3" name="フッター プレースホルダー 2">
            <a:extLst>
              <a:ext uri="{FF2B5EF4-FFF2-40B4-BE49-F238E27FC236}">
                <a16:creationId xmlns:a16="http://schemas.microsoft.com/office/drawing/2014/main" id="{F76AF105-7835-D64E-8FDD-65BC59949688}"/>
              </a:ext>
            </a:extLst>
          </p:cNvPr>
          <p:cNvSpPr>
            <a:spLocks noGrp="1"/>
          </p:cNvSpPr>
          <p:nvPr>
            <p:ph type="ftr" sz="quarter" idx="11"/>
          </p:nvPr>
        </p:nvSpPr>
        <p:spPr/>
        <p:txBody>
          <a:bodyPr rtlCol="0"/>
          <a:lstStyle/>
          <a:p>
            <a:pPr rtl="0"/>
            <a:r>
              <a:rPr lang="ja-JP" altLang="en-US" noProof="0"/>
              <a:t>１</a:t>
            </a:r>
          </a:p>
        </p:txBody>
      </p:sp>
      <p:sp>
        <p:nvSpPr>
          <p:cNvPr id="4" name="スライド番号プレースホルダー 3">
            <a:extLst>
              <a:ext uri="{FF2B5EF4-FFF2-40B4-BE49-F238E27FC236}">
                <a16:creationId xmlns:a16="http://schemas.microsoft.com/office/drawing/2014/main" id="{AF660299-A31D-2243-9AFA-651330235B16}"/>
              </a:ext>
            </a:extLst>
          </p:cNvPr>
          <p:cNvSpPr>
            <a:spLocks noGrp="1"/>
          </p:cNvSpPr>
          <p:nvPr>
            <p:ph type="sldNum" sz="quarter" idx="12"/>
          </p:nvPr>
        </p:nvSpPr>
        <p:spPr/>
        <p:txBody>
          <a:bodyPr rtlCol="0"/>
          <a:lstStyle/>
          <a:p>
            <a:pPr rtl="0"/>
            <a:fld id="{7967E5DE-B69D-B14D-9695-39B388F72916}" type="slidenum">
              <a:rPr lang="en-US" altLang="ja-JP" noProof="0" smtClean="0"/>
              <a:t>‹#›</a:t>
            </a:fld>
            <a:endParaRPr lang="ja-JP" altLang="en-US" noProof="0"/>
          </a:p>
        </p:txBody>
      </p:sp>
    </p:spTree>
    <p:extLst>
      <p:ext uri="{BB962C8B-B14F-4D97-AF65-F5344CB8AC3E}">
        <p14:creationId xmlns:p14="http://schemas.microsoft.com/office/powerpoint/2010/main" val="4177457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キャプション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64219B-58AD-594D-8B6E-7FC54494ADF6}"/>
              </a:ext>
            </a:extLst>
          </p:cNvPr>
          <p:cNvSpPr>
            <a:spLocks noGrp="1"/>
          </p:cNvSpPr>
          <p:nvPr>
            <p:ph type="title"/>
          </p:nvPr>
        </p:nvSpPr>
        <p:spPr>
          <a:xfrm>
            <a:off x="472382" y="609600"/>
            <a:ext cx="2211883" cy="2133600"/>
          </a:xfrm>
        </p:spPr>
        <p:txBody>
          <a:bodyPr rtlCol="0" anchor="b"/>
          <a:lstStyle>
            <a:lvl1pPr>
              <a:defRPr sz="1800"/>
            </a:lvl1pPr>
          </a:lstStyle>
          <a:p>
            <a:pPr rtl="0"/>
            <a:r>
              <a:rPr lang="ja-JP" altLang="en-US" noProof="0"/>
              <a:t>マスター タイトルの書式設定</a:t>
            </a:r>
          </a:p>
        </p:txBody>
      </p:sp>
      <p:sp>
        <p:nvSpPr>
          <p:cNvPr id="3" name="コンテンツ プレースホルダー 2">
            <a:extLst>
              <a:ext uri="{FF2B5EF4-FFF2-40B4-BE49-F238E27FC236}">
                <a16:creationId xmlns:a16="http://schemas.microsoft.com/office/drawing/2014/main" id="{8015A09A-4990-2847-9145-522F23E5CBCF}"/>
              </a:ext>
            </a:extLst>
          </p:cNvPr>
          <p:cNvSpPr>
            <a:spLocks noGrp="1"/>
          </p:cNvSpPr>
          <p:nvPr>
            <p:ph idx="1"/>
          </p:nvPr>
        </p:nvSpPr>
        <p:spPr>
          <a:xfrm>
            <a:off x="2915545" y="1316571"/>
            <a:ext cx="3471863" cy="6498167"/>
          </a:xfrm>
        </p:spPr>
        <p:txBody>
          <a:bodyPr rtlCol="0"/>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テキスト プレースホルダー 3">
            <a:extLst>
              <a:ext uri="{FF2B5EF4-FFF2-40B4-BE49-F238E27FC236}">
                <a16:creationId xmlns:a16="http://schemas.microsoft.com/office/drawing/2014/main" id="{00BFD0F6-63CB-184F-8B50-48CDC9A6BD53}"/>
              </a:ext>
            </a:extLst>
          </p:cNvPr>
          <p:cNvSpPr>
            <a:spLocks noGrp="1"/>
          </p:cNvSpPr>
          <p:nvPr>
            <p:ph type="body" sz="half" idx="2"/>
          </p:nvPr>
        </p:nvSpPr>
        <p:spPr>
          <a:xfrm>
            <a:off x="472382" y="2743204"/>
            <a:ext cx="2211883" cy="5082117"/>
          </a:xfrm>
        </p:spPr>
        <p:txBody>
          <a:bodyPr rtlCol="0"/>
          <a:lstStyle>
            <a:lvl1pPr marL="0" indent="0">
              <a:buNone/>
              <a:defRPr sz="900"/>
            </a:lvl1pPr>
            <a:lvl2pPr marL="257178" indent="0">
              <a:buNone/>
              <a:defRPr sz="788"/>
            </a:lvl2pPr>
            <a:lvl3pPr marL="514356" indent="0">
              <a:buNone/>
              <a:defRPr sz="675"/>
            </a:lvl3pPr>
            <a:lvl4pPr marL="771535" indent="0">
              <a:buNone/>
              <a:defRPr sz="563"/>
            </a:lvl4pPr>
            <a:lvl5pPr marL="1028713" indent="0">
              <a:buNone/>
              <a:defRPr sz="563"/>
            </a:lvl5pPr>
            <a:lvl6pPr marL="1285891" indent="0">
              <a:buNone/>
              <a:defRPr sz="563"/>
            </a:lvl6pPr>
            <a:lvl7pPr marL="1543069" indent="0">
              <a:buNone/>
              <a:defRPr sz="563"/>
            </a:lvl7pPr>
            <a:lvl8pPr marL="1800248" indent="0">
              <a:buNone/>
              <a:defRPr sz="563"/>
            </a:lvl8pPr>
            <a:lvl9pPr marL="2057426" indent="0">
              <a:buNone/>
              <a:defRPr sz="563"/>
            </a:lvl9pPr>
          </a:lstStyle>
          <a:p>
            <a:pPr lvl="0" rtl="0"/>
            <a:r>
              <a:rPr lang="ja-JP" altLang="en-US" noProof="0"/>
              <a:t>マスター テキストの書式設定</a:t>
            </a:r>
          </a:p>
        </p:txBody>
      </p:sp>
      <p:sp>
        <p:nvSpPr>
          <p:cNvPr id="5" name="日付プレースホルダー 4">
            <a:extLst>
              <a:ext uri="{FF2B5EF4-FFF2-40B4-BE49-F238E27FC236}">
                <a16:creationId xmlns:a16="http://schemas.microsoft.com/office/drawing/2014/main" id="{C9FC8C70-6858-4A42-8258-90452C97032D}"/>
              </a:ext>
            </a:extLst>
          </p:cNvPr>
          <p:cNvSpPr>
            <a:spLocks noGrp="1"/>
          </p:cNvSpPr>
          <p:nvPr>
            <p:ph type="dt" sz="half" idx="10"/>
          </p:nvPr>
        </p:nvSpPr>
        <p:spPr/>
        <p:txBody>
          <a:bodyPr rtlCol="0"/>
          <a:lstStyle/>
          <a:p>
            <a:pPr rtl="0"/>
            <a:fld id="{6A500651-137B-4505-A56F-89A580170395}" type="datetime1">
              <a:rPr lang="ja-JP" altLang="en-US" noProof="0" smtClean="0"/>
              <a:t>2024/3/28</a:t>
            </a:fld>
            <a:endParaRPr lang="ja-JP" altLang="en-US" noProof="0"/>
          </a:p>
        </p:txBody>
      </p:sp>
      <p:sp>
        <p:nvSpPr>
          <p:cNvPr id="6" name="フッター プレースホルダー 5">
            <a:extLst>
              <a:ext uri="{FF2B5EF4-FFF2-40B4-BE49-F238E27FC236}">
                <a16:creationId xmlns:a16="http://schemas.microsoft.com/office/drawing/2014/main" id="{5F7648F4-3D2D-2B44-8D06-C2AAD30FD35C}"/>
              </a:ext>
            </a:extLst>
          </p:cNvPr>
          <p:cNvSpPr>
            <a:spLocks noGrp="1"/>
          </p:cNvSpPr>
          <p:nvPr>
            <p:ph type="ftr" sz="quarter" idx="11"/>
          </p:nvPr>
        </p:nvSpPr>
        <p:spPr/>
        <p:txBody>
          <a:bodyPr rtlCol="0"/>
          <a:lstStyle/>
          <a:p>
            <a:pPr rtl="0"/>
            <a:r>
              <a:rPr lang="ja-JP" altLang="en-US" noProof="0"/>
              <a:t>１</a:t>
            </a:r>
          </a:p>
        </p:txBody>
      </p:sp>
      <p:sp>
        <p:nvSpPr>
          <p:cNvPr id="7" name="スライド番号プレースホルダー 6">
            <a:extLst>
              <a:ext uri="{FF2B5EF4-FFF2-40B4-BE49-F238E27FC236}">
                <a16:creationId xmlns:a16="http://schemas.microsoft.com/office/drawing/2014/main" id="{554DE746-4198-2F4D-A94D-EDBD5A0871B1}"/>
              </a:ext>
            </a:extLst>
          </p:cNvPr>
          <p:cNvSpPr>
            <a:spLocks noGrp="1"/>
          </p:cNvSpPr>
          <p:nvPr>
            <p:ph type="sldNum" sz="quarter" idx="12"/>
          </p:nvPr>
        </p:nvSpPr>
        <p:spPr/>
        <p:txBody>
          <a:bodyPr rtlCol="0"/>
          <a:lstStyle/>
          <a:p>
            <a:pPr rtl="0"/>
            <a:fld id="{7967E5DE-B69D-B14D-9695-39B388F72916}" type="slidenum">
              <a:rPr lang="en-US" altLang="ja-JP" noProof="0" smtClean="0"/>
              <a:t>‹#›</a:t>
            </a:fld>
            <a:endParaRPr lang="ja-JP" altLang="en-US" noProof="0"/>
          </a:p>
        </p:txBody>
      </p:sp>
    </p:spTree>
    <p:extLst>
      <p:ext uri="{BB962C8B-B14F-4D97-AF65-F5344CB8AC3E}">
        <p14:creationId xmlns:p14="http://schemas.microsoft.com/office/powerpoint/2010/main" val="4207216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1DE9C2-6426-A94D-B1AB-498588C4E9A2}"/>
              </a:ext>
            </a:extLst>
          </p:cNvPr>
          <p:cNvSpPr>
            <a:spLocks noGrp="1"/>
          </p:cNvSpPr>
          <p:nvPr>
            <p:ph type="title"/>
          </p:nvPr>
        </p:nvSpPr>
        <p:spPr>
          <a:xfrm>
            <a:off x="472382" y="609600"/>
            <a:ext cx="2211883" cy="2133600"/>
          </a:xfrm>
        </p:spPr>
        <p:txBody>
          <a:bodyPr rtlCol="0" anchor="b"/>
          <a:lstStyle>
            <a:lvl1pPr>
              <a:defRPr sz="1800"/>
            </a:lvl1pPr>
          </a:lstStyle>
          <a:p>
            <a:pPr rtl="0"/>
            <a:r>
              <a:rPr lang="ja-JP" altLang="en-US" noProof="0"/>
              <a:t>マスター タイトルの書式設定</a:t>
            </a:r>
          </a:p>
        </p:txBody>
      </p:sp>
      <p:sp>
        <p:nvSpPr>
          <p:cNvPr id="3" name="図プレースホルダー 2">
            <a:extLst>
              <a:ext uri="{FF2B5EF4-FFF2-40B4-BE49-F238E27FC236}">
                <a16:creationId xmlns:a16="http://schemas.microsoft.com/office/drawing/2014/main" id="{5FAA9454-E55D-DF48-BD75-F5F8E8DF0DE2}"/>
              </a:ext>
            </a:extLst>
          </p:cNvPr>
          <p:cNvSpPr>
            <a:spLocks noGrp="1"/>
          </p:cNvSpPr>
          <p:nvPr>
            <p:ph type="pic" idx="1" hasCustomPrompt="1"/>
          </p:nvPr>
        </p:nvSpPr>
        <p:spPr>
          <a:xfrm>
            <a:off x="2915545" y="1316571"/>
            <a:ext cx="3471863" cy="6498167"/>
          </a:xfrm>
        </p:spPr>
        <p:txBody>
          <a:bodyPr rtlCol="0"/>
          <a:lstStyle>
            <a:lvl1pPr marL="0" indent="0">
              <a:buNone/>
              <a:defRPr sz="1800"/>
            </a:lvl1pPr>
            <a:lvl2pPr marL="257178" indent="0">
              <a:buNone/>
              <a:defRPr sz="1575"/>
            </a:lvl2pPr>
            <a:lvl3pPr marL="514356" indent="0">
              <a:buNone/>
              <a:defRPr sz="1350"/>
            </a:lvl3pPr>
            <a:lvl4pPr marL="771535" indent="0">
              <a:buNone/>
              <a:defRPr sz="1125"/>
            </a:lvl4pPr>
            <a:lvl5pPr marL="1028713" indent="0">
              <a:buNone/>
              <a:defRPr sz="1125"/>
            </a:lvl5pPr>
            <a:lvl6pPr marL="1285891" indent="0">
              <a:buNone/>
              <a:defRPr sz="1125"/>
            </a:lvl6pPr>
            <a:lvl7pPr marL="1543069" indent="0">
              <a:buNone/>
              <a:defRPr sz="1125"/>
            </a:lvl7pPr>
            <a:lvl8pPr marL="1800248" indent="0">
              <a:buNone/>
              <a:defRPr sz="1125"/>
            </a:lvl8pPr>
            <a:lvl9pPr marL="2057426" indent="0">
              <a:buNone/>
              <a:defRPr sz="1125"/>
            </a:lvl9pPr>
          </a:lstStyle>
          <a:p>
            <a:pPr rtl="0"/>
            <a:r>
              <a:rPr lang="ja-JP" altLang="en-US" noProof="0"/>
              <a:t>アイコンをクリックして画像を追加</a:t>
            </a:r>
          </a:p>
        </p:txBody>
      </p:sp>
      <p:sp>
        <p:nvSpPr>
          <p:cNvPr id="4" name="テキスト プレースホルダー 3">
            <a:extLst>
              <a:ext uri="{FF2B5EF4-FFF2-40B4-BE49-F238E27FC236}">
                <a16:creationId xmlns:a16="http://schemas.microsoft.com/office/drawing/2014/main" id="{F7205DD2-077E-3748-B523-63509C3B4A85}"/>
              </a:ext>
            </a:extLst>
          </p:cNvPr>
          <p:cNvSpPr>
            <a:spLocks noGrp="1"/>
          </p:cNvSpPr>
          <p:nvPr>
            <p:ph type="body" sz="half" idx="2"/>
          </p:nvPr>
        </p:nvSpPr>
        <p:spPr>
          <a:xfrm>
            <a:off x="472382" y="2743204"/>
            <a:ext cx="2211883" cy="5082117"/>
          </a:xfrm>
        </p:spPr>
        <p:txBody>
          <a:bodyPr rtlCol="0"/>
          <a:lstStyle>
            <a:lvl1pPr marL="0" indent="0">
              <a:buNone/>
              <a:defRPr sz="900"/>
            </a:lvl1pPr>
            <a:lvl2pPr marL="257178" indent="0">
              <a:buNone/>
              <a:defRPr sz="788"/>
            </a:lvl2pPr>
            <a:lvl3pPr marL="514356" indent="0">
              <a:buNone/>
              <a:defRPr sz="675"/>
            </a:lvl3pPr>
            <a:lvl4pPr marL="771535" indent="0">
              <a:buNone/>
              <a:defRPr sz="563"/>
            </a:lvl4pPr>
            <a:lvl5pPr marL="1028713" indent="0">
              <a:buNone/>
              <a:defRPr sz="563"/>
            </a:lvl5pPr>
            <a:lvl6pPr marL="1285891" indent="0">
              <a:buNone/>
              <a:defRPr sz="563"/>
            </a:lvl6pPr>
            <a:lvl7pPr marL="1543069" indent="0">
              <a:buNone/>
              <a:defRPr sz="563"/>
            </a:lvl7pPr>
            <a:lvl8pPr marL="1800248" indent="0">
              <a:buNone/>
              <a:defRPr sz="563"/>
            </a:lvl8pPr>
            <a:lvl9pPr marL="2057426" indent="0">
              <a:buNone/>
              <a:defRPr sz="563"/>
            </a:lvl9pPr>
          </a:lstStyle>
          <a:p>
            <a:pPr lvl="0" rtl="0"/>
            <a:r>
              <a:rPr lang="ja-JP" altLang="en-US" noProof="0"/>
              <a:t>マスター テキストの書式設定</a:t>
            </a:r>
          </a:p>
        </p:txBody>
      </p:sp>
      <p:sp>
        <p:nvSpPr>
          <p:cNvPr id="5" name="日付プレースホルダー 4">
            <a:extLst>
              <a:ext uri="{FF2B5EF4-FFF2-40B4-BE49-F238E27FC236}">
                <a16:creationId xmlns:a16="http://schemas.microsoft.com/office/drawing/2014/main" id="{D55E7DC7-4540-5541-9D8F-EDE171C04DC7}"/>
              </a:ext>
            </a:extLst>
          </p:cNvPr>
          <p:cNvSpPr>
            <a:spLocks noGrp="1"/>
          </p:cNvSpPr>
          <p:nvPr>
            <p:ph type="dt" sz="half" idx="10"/>
          </p:nvPr>
        </p:nvSpPr>
        <p:spPr/>
        <p:txBody>
          <a:bodyPr rtlCol="0"/>
          <a:lstStyle/>
          <a:p>
            <a:pPr rtl="0"/>
            <a:fld id="{801B796B-C5E1-4FE8-A534-6D358080C8AC}" type="datetime1">
              <a:rPr lang="ja-JP" altLang="en-US" noProof="0" smtClean="0"/>
              <a:t>2024/3/28</a:t>
            </a:fld>
            <a:endParaRPr lang="ja-JP" altLang="en-US" noProof="0"/>
          </a:p>
        </p:txBody>
      </p:sp>
      <p:sp>
        <p:nvSpPr>
          <p:cNvPr id="6" name="フッター プレースホルダー 5">
            <a:extLst>
              <a:ext uri="{FF2B5EF4-FFF2-40B4-BE49-F238E27FC236}">
                <a16:creationId xmlns:a16="http://schemas.microsoft.com/office/drawing/2014/main" id="{5657D852-0325-9145-BC1F-F19759BB10DE}"/>
              </a:ext>
            </a:extLst>
          </p:cNvPr>
          <p:cNvSpPr>
            <a:spLocks noGrp="1"/>
          </p:cNvSpPr>
          <p:nvPr>
            <p:ph type="ftr" sz="quarter" idx="11"/>
          </p:nvPr>
        </p:nvSpPr>
        <p:spPr/>
        <p:txBody>
          <a:bodyPr rtlCol="0"/>
          <a:lstStyle/>
          <a:p>
            <a:pPr rtl="0"/>
            <a:r>
              <a:rPr lang="ja-JP" altLang="en-US" noProof="0"/>
              <a:t>１</a:t>
            </a:r>
          </a:p>
        </p:txBody>
      </p:sp>
      <p:sp>
        <p:nvSpPr>
          <p:cNvPr id="7" name="スライド番号プレースホルダー 6">
            <a:extLst>
              <a:ext uri="{FF2B5EF4-FFF2-40B4-BE49-F238E27FC236}">
                <a16:creationId xmlns:a16="http://schemas.microsoft.com/office/drawing/2014/main" id="{80ED0C08-787E-A84F-AF29-26D409F51436}"/>
              </a:ext>
            </a:extLst>
          </p:cNvPr>
          <p:cNvSpPr>
            <a:spLocks noGrp="1"/>
          </p:cNvSpPr>
          <p:nvPr>
            <p:ph type="sldNum" sz="quarter" idx="12"/>
          </p:nvPr>
        </p:nvSpPr>
        <p:spPr/>
        <p:txBody>
          <a:bodyPr rtlCol="0"/>
          <a:lstStyle/>
          <a:p>
            <a:pPr rtl="0"/>
            <a:fld id="{7967E5DE-B69D-B14D-9695-39B388F72916}" type="slidenum">
              <a:rPr lang="en-US" altLang="ja-JP" noProof="0" smtClean="0"/>
              <a:t>‹#›</a:t>
            </a:fld>
            <a:endParaRPr lang="ja-JP" altLang="en-US" noProof="0"/>
          </a:p>
        </p:txBody>
      </p:sp>
    </p:spTree>
    <p:extLst>
      <p:ext uri="{BB962C8B-B14F-4D97-AF65-F5344CB8AC3E}">
        <p14:creationId xmlns:p14="http://schemas.microsoft.com/office/powerpoint/2010/main" val="1213346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D140F3D-8982-7247-BFBB-73B2E39FF190}"/>
              </a:ext>
            </a:extLst>
          </p:cNvPr>
          <p:cNvSpPr>
            <a:spLocks noGrp="1"/>
          </p:cNvSpPr>
          <p:nvPr>
            <p:ph type="title"/>
          </p:nvPr>
        </p:nvSpPr>
        <p:spPr>
          <a:xfrm>
            <a:off x="471490" y="486838"/>
            <a:ext cx="5915025" cy="1767417"/>
          </a:xfrm>
          <a:prstGeom prst="rect">
            <a:avLst/>
          </a:prstGeom>
        </p:spPr>
        <p:txBody>
          <a:bodyPr vert="horz" lIns="91440" tIns="45720" rIns="91440" bIns="45720" rtlCol="0" anchor="ctr">
            <a:normAutofit/>
          </a:bodyPr>
          <a:lstStyle/>
          <a:p>
            <a:pPr rtl="0"/>
            <a:r>
              <a:rPr lang="ja-JP" altLang="en-US" noProof="0"/>
              <a:t>マスター タイトルの書式設定</a:t>
            </a:r>
          </a:p>
        </p:txBody>
      </p:sp>
      <p:sp>
        <p:nvSpPr>
          <p:cNvPr id="3" name="テキスト プレースホルダー 2">
            <a:extLst>
              <a:ext uri="{FF2B5EF4-FFF2-40B4-BE49-F238E27FC236}">
                <a16:creationId xmlns:a16="http://schemas.microsoft.com/office/drawing/2014/main" id="{D221E8DF-4254-A643-A84C-0DE9A6121EE4}"/>
              </a:ext>
            </a:extLst>
          </p:cNvPr>
          <p:cNvSpPr>
            <a:spLocks noGrp="1"/>
          </p:cNvSpPr>
          <p:nvPr>
            <p:ph type="body" idx="1"/>
          </p:nvPr>
        </p:nvSpPr>
        <p:spPr>
          <a:xfrm>
            <a:off x="471490" y="2434167"/>
            <a:ext cx="5915025" cy="5801784"/>
          </a:xfrm>
          <a:prstGeom prst="rect">
            <a:avLst/>
          </a:prstGeom>
        </p:spPr>
        <p:txBody>
          <a:bodyPr vert="horz" lIns="91440" tIns="45720" rIns="91440" bIns="45720" rtlCol="0">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a:extLst>
              <a:ext uri="{FF2B5EF4-FFF2-40B4-BE49-F238E27FC236}">
                <a16:creationId xmlns:a16="http://schemas.microsoft.com/office/drawing/2014/main" id="{5FD96731-C536-CB42-A540-9145009F5604}"/>
              </a:ext>
            </a:extLst>
          </p:cNvPr>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675">
                <a:solidFill>
                  <a:schemeClr val="tx1">
                    <a:tint val="75000"/>
                  </a:schemeClr>
                </a:solidFill>
                <a:latin typeface="Meiryo UI" panose="020B0604030504040204" pitchFamily="50" charset="-128"/>
                <a:ea typeface="Meiryo UI" panose="020B0604030504040204" pitchFamily="50" charset="-128"/>
              </a:defRPr>
            </a:lvl1pPr>
          </a:lstStyle>
          <a:p>
            <a:fld id="{EA2BB22F-3D69-4D80-B859-39A4F21EA526}" type="datetime1">
              <a:rPr lang="ja-JP" altLang="en-US" noProof="0" smtClean="0"/>
              <a:t>2024/3/28</a:t>
            </a:fld>
            <a:endParaRPr lang="ja-JP" altLang="en-US" noProof="0"/>
          </a:p>
        </p:txBody>
      </p:sp>
      <p:sp>
        <p:nvSpPr>
          <p:cNvPr id="5" name="フッター プレースホルダー 4">
            <a:extLst>
              <a:ext uri="{FF2B5EF4-FFF2-40B4-BE49-F238E27FC236}">
                <a16:creationId xmlns:a16="http://schemas.microsoft.com/office/drawing/2014/main" id="{6FDCF4D3-41CC-9245-81A6-C37A58774BD9}"/>
              </a:ext>
            </a:extLst>
          </p:cNvPr>
          <p:cNvSpPr>
            <a:spLocks noGrp="1"/>
          </p:cNvSpPr>
          <p:nvPr>
            <p:ph type="ftr" sz="quarter" idx="3"/>
          </p:nvPr>
        </p:nvSpPr>
        <p:spPr>
          <a:xfrm>
            <a:off x="2271715" y="8475138"/>
            <a:ext cx="2314575" cy="486833"/>
          </a:xfrm>
          <a:prstGeom prst="rect">
            <a:avLst/>
          </a:prstGeom>
        </p:spPr>
        <p:txBody>
          <a:bodyPr vert="horz" lIns="91440" tIns="45720" rIns="91440" bIns="45720" rtlCol="0" anchor="ctr"/>
          <a:lstStyle>
            <a:lvl1pPr algn="ctr">
              <a:defRPr sz="675">
                <a:solidFill>
                  <a:schemeClr val="tx1">
                    <a:tint val="75000"/>
                  </a:schemeClr>
                </a:solidFill>
                <a:latin typeface="Meiryo UI" panose="020B0604030504040204" pitchFamily="50" charset="-128"/>
                <a:ea typeface="Meiryo UI" panose="020B0604030504040204" pitchFamily="50" charset="-128"/>
              </a:defRPr>
            </a:lvl1pPr>
          </a:lstStyle>
          <a:p>
            <a:r>
              <a:rPr lang="ja-JP" altLang="en-US" noProof="0"/>
              <a:t>１</a:t>
            </a:r>
          </a:p>
        </p:txBody>
      </p:sp>
      <p:sp>
        <p:nvSpPr>
          <p:cNvPr id="6" name="スライド番号プレースホルダー 5">
            <a:extLst>
              <a:ext uri="{FF2B5EF4-FFF2-40B4-BE49-F238E27FC236}">
                <a16:creationId xmlns:a16="http://schemas.microsoft.com/office/drawing/2014/main" id="{C45FC26C-D806-774C-B56A-1DED13F7CA4A}"/>
              </a:ext>
            </a:extLst>
          </p:cNvPr>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675">
                <a:solidFill>
                  <a:schemeClr val="tx1">
                    <a:tint val="75000"/>
                  </a:schemeClr>
                </a:solidFill>
                <a:latin typeface="Meiryo UI" panose="020B0604030504040204" pitchFamily="50" charset="-128"/>
                <a:ea typeface="Meiryo UI" panose="020B0604030504040204" pitchFamily="50" charset="-128"/>
              </a:defRPr>
            </a:lvl1pPr>
          </a:lstStyle>
          <a:p>
            <a:fld id="{7967E5DE-B69D-B14D-9695-39B388F72916}" type="slidenum">
              <a:rPr lang="en-US" altLang="ja-JP" noProof="0" smtClean="0"/>
              <a:pPr/>
              <a:t>‹#›</a:t>
            </a:fld>
            <a:endParaRPr lang="ja-JP" altLang="en-US" noProof="0"/>
          </a:p>
        </p:txBody>
      </p:sp>
    </p:spTree>
    <p:extLst>
      <p:ext uri="{BB962C8B-B14F-4D97-AF65-F5344CB8AC3E}">
        <p14:creationId xmlns:p14="http://schemas.microsoft.com/office/powerpoint/2010/main" val="3273456530"/>
      </p:ext>
    </p:extLst>
  </p:cSld>
  <p:clrMap bg1="lt1" tx1="dk1" bg2="lt2" tx2="dk2" accent1="accent1" accent2="accent2" accent3="accent3" accent4="accent4" accent5="accent5" accent6="accent6" hlink="hlink" folHlink="folHlink"/>
  <p:sldLayoutIdLst>
    <p:sldLayoutId id="2147484273" r:id="rId1"/>
    <p:sldLayoutId id="2147484274" r:id="rId2"/>
    <p:sldLayoutId id="2147484275" r:id="rId3"/>
    <p:sldLayoutId id="2147484276" r:id="rId4"/>
    <p:sldLayoutId id="2147484277" r:id="rId5"/>
    <p:sldLayoutId id="2147484278" r:id="rId6"/>
    <p:sldLayoutId id="2147484279" r:id="rId7"/>
    <p:sldLayoutId id="2147484280" r:id="rId8"/>
    <p:sldLayoutId id="2147484281" r:id="rId9"/>
    <p:sldLayoutId id="2147484282" r:id="rId10"/>
    <p:sldLayoutId id="2147484283" r:id="rId11"/>
  </p:sldLayoutIdLst>
  <p:hf sldNum="0" hdr="0" dt="0"/>
  <p:txStyles>
    <p:titleStyle>
      <a:lvl1pPr algn="l" defTabSz="514356" rtl="0" eaLnBrk="1" latinLnBrk="0" hangingPunct="1">
        <a:lnSpc>
          <a:spcPct val="90000"/>
        </a:lnSpc>
        <a:spcBef>
          <a:spcPct val="0"/>
        </a:spcBef>
        <a:buNone/>
        <a:defRPr kumimoji="1" sz="2475" kern="1200">
          <a:solidFill>
            <a:schemeClr val="tx1"/>
          </a:solidFill>
          <a:latin typeface="Meiryo UI" panose="020B0604030504040204" pitchFamily="50" charset="-128"/>
          <a:ea typeface="Meiryo UI" panose="020B0604030504040204" pitchFamily="50" charset="-128"/>
          <a:cs typeface="+mj-cs"/>
        </a:defRPr>
      </a:lvl1pPr>
    </p:titleStyle>
    <p:bodyStyle>
      <a:lvl1pPr marL="128590" indent="-128590" algn="l" defTabSz="514356" rtl="0" eaLnBrk="1" latinLnBrk="0" hangingPunct="1">
        <a:lnSpc>
          <a:spcPct val="90000"/>
        </a:lnSpc>
        <a:spcBef>
          <a:spcPts val="563"/>
        </a:spcBef>
        <a:buFont typeface="Arial" panose="020B0604020202020204" pitchFamily="34" charset="0"/>
        <a:buChar char="•"/>
        <a:defRPr kumimoji="1" sz="1575" kern="1200">
          <a:solidFill>
            <a:schemeClr val="tx1"/>
          </a:solidFill>
          <a:latin typeface="Meiryo UI" panose="020B0604030504040204" pitchFamily="50" charset="-128"/>
          <a:ea typeface="Meiryo UI" panose="020B0604030504040204" pitchFamily="50" charset="-128"/>
          <a:cs typeface="+mn-cs"/>
        </a:defRPr>
      </a:lvl1pPr>
      <a:lvl2pPr marL="385768" indent="-128590" algn="l" defTabSz="514356" rtl="0" eaLnBrk="1" latinLnBrk="0" hangingPunct="1">
        <a:lnSpc>
          <a:spcPct val="90000"/>
        </a:lnSpc>
        <a:spcBef>
          <a:spcPts val="281"/>
        </a:spcBef>
        <a:buFont typeface="Arial" panose="020B0604020202020204" pitchFamily="34" charset="0"/>
        <a:buChar char="•"/>
        <a:defRPr kumimoji="1" sz="1350" kern="1200">
          <a:solidFill>
            <a:schemeClr val="tx1"/>
          </a:solidFill>
          <a:latin typeface="Meiryo UI" panose="020B0604030504040204" pitchFamily="50" charset="-128"/>
          <a:ea typeface="Meiryo UI" panose="020B0604030504040204" pitchFamily="50" charset="-128"/>
          <a:cs typeface="+mn-cs"/>
        </a:defRPr>
      </a:lvl2pPr>
      <a:lvl3pPr marL="642946" indent="-128590" algn="l" defTabSz="514356" rtl="0" eaLnBrk="1" latinLnBrk="0" hangingPunct="1">
        <a:lnSpc>
          <a:spcPct val="90000"/>
        </a:lnSpc>
        <a:spcBef>
          <a:spcPts val="281"/>
        </a:spcBef>
        <a:buFont typeface="Arial" panose="020B0604020202020204" pitchFamily="34" charset="0"/>
        <a:buChar char="•"/>
        <a:defRPr kumimoji="1" sz="1125" kern="1200">
          <a:solidFill>
            <a:schemeClr val="tx1"/>
          </a:solidFill>
          <a:latin typeface="Meiryo UI" panose="020B0604030504040204" pitchFamily="50" charset="-128"/>
          <a:ea typeface="Meiryo UI" panose="020B0604030504040204" pitchFamily="50" charset="-128"/>
          <a:cs typeface="+mn-cs"/>
        </a:defRPr>
      </a:lvl3pPr>
      <a:lvl4pPr marL="900124" indent="-128590" algn="l" defTabSz="514356" rtl="0" eaLnBrk="1" latinLnBrk="0" hangingPunct="1">
        <a:lnSpc>
          <a:spcPct val="90000"/>
        </a:lnSpc>
        <a:spcBef>
          <a:spcPts val="281"/>
        </a:spcBef>
        <a:buFont typeface="Arial" panose="020B0604020202020204" pitchFamily="34" charset="0"/>
        <a:buChar char="•"/>
        <a:defRPr kumimoji="1" sz="1013" kern="1200">
          <a:solidFill>
            <a:schemeClr val="tx1"/>
          </a:solidFill>
          <a:latin typeface="Meiryo UI" panose="020B0604030504040204" pitchFamily="50" charset="-128"/>
          <a:ea typeface="Meiryo UI" panose="020B0604030504040204" pitchFamily="50" charset="-128"/>
          <a:cs typeface="+mn-cs"/>
        </a:defRPr>
      </a:lvl4pPr>
      <a:lvl5pPr marL="1157303" indent="-128590" algn="l" defTabSz="514356" rtl="0" eaLnBrk="1" latinLnBrk="0" hangingPunct="1">
        <a:lnSpc>
          <a:spcPct val="90000"/>
        </a:lnSpc>
        <a:spcBef>
          <a:spcPts val="281"/>
        </a:spcBef>
        <a:buFont typeface="Arial" panose="020B0604020202020204" pitchFamily="34" charset="0"/>
        <a:buChar char="•"/>
        <a:defRPr kumimoji="1" sz="1013" kern="1200">
          <a:solidFill>
            <a:schemeClr val="tx1"/>
          </a:solidFill>
          <a:latin typeface="Meiryo UI" panose="020B0604030504040204" pitchFamily="50" charset="-128"/>
          <a:ea typeface="Meiryo UI" panose="020B0604030504040204" pitchFamily="50" charset="-128"/>
          <a:cs typeface="+mn-cs"/>
        </a:defRPr>
      </a:lvl5pPr>
      <a:lvl6pPr marL="1414481" indent="-128590" algn="l" defTabSz="514356"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59" indent="-128590" algn="l" defTabSz="514356"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37" indent="-128590" algn="l" defTabSz="514356"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6015" indent="-128590" algn="l" defTabSz="514356"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en-US"/>
      </a:defPPr>
      <a:lvl1pPr marL="0" algn="l" defTabSz="514356" rtl="0" eaLnBrk="1" latinLnBrk="0" hangingPunct="1">
        <a:defRPr kumimoji="1" sz="1013" kern="1200">
          <a:solidFill>
            <a:schemeClr val="tx1"/>
          </a:solidFill>
          <a:latin typeface="+mn-lt"/>
          <a:ea typeface="+mn-ea"/>
          <a:cs typeface="+mn-cs"/>
        </a:defRPr>
      </a:lvl1pPr>
      <a:lvl2pPr marL="257178" algn="l" defTabSz="514356" rtl="0" eaLnBrk="1" latinLnBrk="0" hangingPunct="1">
        <a:defRPr kumimoji="1" sz="1013" kern="1200">
          <a:solidFill>
            <a:schemeClr val="tx1"/>
          </a:solidFill>
          <a:latin typeface="+mn-lt"/>
          <a:ea typeface="+mn-ea"/>
          <a:cs typeface="+mn-cs"/>
        </a:defRPr>
      </a:lvl2pPr>
      <a:lvl3pPr marL="514356" algn="l" defTabSz="514356" rtl="0" eaLnBrk="1" latinLnBrk="0" hangingPunct="1">
        <a:defRPr kumimoji="1" sz="1013" kern="1200">
          <a:solidFill>
            <a:schemeClr val="tx1"/>
          </a:solidFill>
          <a:latin typeface="+mn-lt"/>
          <a:ea typeface="+mn-ea"/>
          <a:cs typeface="+mn-cs"/>
        </a:defRPr>
      </a:lvl3pPr>
      <a:lvl4pPr marL="771535" algn="l" defTabSz="514356" rtl="0" eaLnBrk="1" latinLnBrk="0" hangingPunct="1">
        <a:defRPr kumimoji="1" sz="1013" kern="1200">
          <a:solidFill>
            <a:schemeClr val="tx1"/>
          </a:solidFill>
          <a:latin typeface="+mn-lt"/>
          <a:ea typeface="+mn-ea"/>
          <a:cs typeface="+mn-cs"/>
        </a:defRPr>
      </a:lvl4pPr>
      <a:lvl5pPr marL="1028713" algn="l" defTabSz="514356" rtl="0" eaLnBrk="1" latinLnBrk="0" hangingPunct="1">
        <a:defRPr kumimoji="1" sz="1013" kern="1200">
          <a:solidFill>
            <a:schemeClr val="tx1"/>
          </a:solidFill>
          <a:latin typeface="+mn-lt"/>
          <a:ea typeface="+mn-ea"/>
          <a:cs typeface="+mn-cs"/>
        </a:defRPr>
      </a:lvl5pPr>
      <a:lvl6pPr marL="1285891" algn="l" defTabSz="514356" rtl="0" eaLnBrk="1" latinLnBrk="0" hangingPunct="1">
        <a:defRPr kumimoji="1" sz="1013" kern="1200">
          <a:solidFill>
            <a:schemeClr val="tx1"/>
          </a:solidFill>
          <a:latin typeface="+mn-lt"/>
          <a:ea typeface="+mn-ea"/>
          <a:cs typeface="+mn-cs"/>
        </a:defRPr>
      </a:lvl6pPr>
      <a:lvl7pPr marL="1543069" algn="l" defTabSz="514356" rtl="0" eaLnBrk="1" latinLnBrk="0" hangingPunct="1">
        <a:defRPr kumimoji="1" sz="1013" kern="1200">
          <a:solidFill>
            <a:schemeClr val="tx1"/>
          </a:solidFill>
          <a:latin typeface="+mn-lt"/>
          <a:ea typeface="+mn-ea"/>
          <a:cs typeface="+mn-cs"/>
        </a:defRPr>
      </a:lvl7pPr>
      <a:lvl8pPr marL="1800248" algn="l" defTabSz="514356" rtl="0" eaLnBrk="1" latinLnBrk="0" hangingPunct="1">
        <a:defRPr kumimoji="1" sz="1013" kern="1200">
          <a:solidFill>
            <a:schemeClr val="tx1"/>
          </a:solidFill>
          <a:latin typeface="+mn-lt"/>
          <a:ea typeface="+mn-ea"/>
          <a:cs typeface="+mn-cs"/>
        </a:defRPr>
      </a:lvl8pPr>
      <a:lvl9pPr marL="2057426" algn="l" defTabSz="514356"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6.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A7A56F9E-9678-4FC8-9B51-07A5D13CE663}"/>
              </a:ext>
            </a:extLst>
          </p:cNvPr>
          <p:cNvPicPr>
            <a:picLocks noChangeAspect="1"/>
          </p:cNvPicPr>
          <p:nvPr/>
        </p:nvPicPr>
        <p:blipFill>
          <a:blip r:embed="rId2"/>
          <a:stretch>
            <a:fillRect/>
          </a:stretch>
        </p:blipFill>
        <p:spPr>
          <a:xfrm>
            <a:off x="594682" y="6593170"/>
            <a:ext cx="5608320" cy="1212250"/>
          </a:xfrm>
          <a:prstGeom prst="rect">
            <a:avLst/>
          </a:prstGeom>
        </p:spPr>
      </p:pic>
      <p:sp>
        <p:nvSpPr>
          <p:cNvPr id="3" name="テキスト ボックス 2"/>
          <p:cNvSpPr txBox="1"/>
          <p:nvPr/>
        </p:nvSpPr>
        <p:spPr>
          <a:xfrm>
            <a:off x="-7665" y="-5071"/>
            <a:ext cx="6865666" cy="362343"/>
          </a:xfrm>
          <a:prstGeom prst="rect">
            <a:avLst/>
          </a:prstGeom>
          <a:solidFill>
            <a:schemeClr val="accent2">
              <a:lumMod val="40000"/>
              <a:lumOff val="60000"/>
            </a:schemeClr>
          </a:solidFill>
        </p:spPr>
        <p:txBody>
          <a:bodyPr wrap="square" rtlCol="0" anchor="ctr">
            <a:noAutofit/>
          </a:bodyPr>
          <a:lstStyle/>
          <a:p>
            <a:pPr algn="ctr">
              <a:lnSpc>
                <a:spcPts val="2500"/>
              </a:lnSpc>
              <a:tabLst>
                <a:tab pos="5473700" algn="l"/>
                <a:tab pos="5651500" algn="l"/>
              </a:tabLst>
            </a:pPr>
            <a:r>
              <a:rPr kumimoji="1" lang="ja-JP" altLang="en-US" sz="1400" b="1" dirty="0">
                <a:latin typeface="BIZ UDPゴシック" panose="020B0400000000000000" pitchFamily="50" charset="-128"/>
                <a:ea typeface="BIZ UDPゴシック" panose="020B0400000000000000" pitchFamily="50" charset="-128"/>
              </a:rPr>
              <a:t>大阪府内で活用可能な令和</a:t>
            </a:r>
            <a:r>
              <a:rPr kumimoji="1" lang="en-US" altLang="ja-JP" sz="1400" b="1" dirty="0">
                <a:latin typeface="BIZ UDPゴシック" panose="020B0400000000000000" pitchFamily="50" charset="-128"/>
                <a:ea typeface="BIZ UDPゴシック" panose="020B0400000000000000" pitchFamily="50" charset="-128"/>
              </a:rPr>
              <a:t>6</a:t>
            </a:r>
            <a:r>
              <a:rPr kumimoji="1" lang="ja-JP" altLang="en-US" sz="1400" b="1" dirty="0">
                <a:latin typeface="BIZ UDPゴシック" panose="020B0400000000000000" pitchFamily="50" charset="-128"/>
                <a:ea typeface="BIZ UDPゴシック" panose="020B0400000000000000" pitchFamily="50" charset="-128"/>
              </a:rPr>
              <a:t>年度のユニバーサルデザインタクシー補助金について</a:t>
            </a:r>
            <a:endParaRPr kumimoji="1" lang="en-US" altLang="ja-JP" sz="1400" b="1" dirty="0">
              <a:latin typeface="BIZ UDPゴシック" panose="020B0400000000000000" pitchFamily="50" charset="-128"/>
              <a:ea typeface="BIZ UDPゴシック" panose="020B0400000000000000" pitchFamily="50" charset="-128"/>
            </a:endParaRPr>
          </a:p>
        </p:txBody>
      </p:sp>
      <p:sp>
        <p:nvSpPr>
          <p:cNvPr id="33" name="テキスト ボックス 32">
            <a:extLst>
              <a:ext uri="{FF2B5EF4-FFF2-40B4-BE49-F238E27FC236}">
                <a16:creationId xmlns:a16="http://schemas.microsoft.com/office/drawing/2014/main" id="{AFF6B2BC-645C-4F73-AB14-C7EF3E4A25FF}"/>
              </a:ext>
            </a:extLst>
          </p:cNvPr>
          <p:cNvSpPr txBox="1"/>
          <p:nvPr/>
        </p:nvSpPr>
        <p:spPr>
          <a:xfrm>
            <a:off x="520222" y="2119220"/>
            <a:ext cx="2590800" cy="362343"/>
          </a:xfrm>
          <a:prstGeom prst="rect">
            <a:avLst/>
          </a:prstGeom>
          <a:noFill/>
        </p:spPr>
        <p:txBody>
          <a:bodyPr wrap="square" rtlCol="0">
            <a:spAutoFit/>
          </a:bodyPr>
          <a:lstStyle/>
          <a:p>
            <a:pPr>
              <a:lnSpc>
                <a:spcPts val="2500"/>
              </a:lnSpc>
              <a:tabLst>
                <a:tab pos="5473700" algn="l"/>
                <a:tab pos="5651500" algn="l"/>
              </a:tabLst>
            </a:pPr>
            <a:r>
              <a:rPr kumimoji="1" lang="ja-JP" altLang="en-US" sz="1400" b="1" dirty="0">
                <a:latin typeface="BIZ UDPゴシック" panose="020B0400000000000000" pitchFamily="50" charset="-128"/>
                <a:ea typeface="BIZ UDPゴシック" panose="020B0400000000000000" pitchFamily="50" charset="-128"/>
              </a:rPr>
              <a:t>地域別　補助金対応表</a:t>
            </a:r>
            <a:endParaRPr kumimoji="1" lang="en-US" altLang="ja-JP" sz="1400" b="1" dirty="0">
              <a:latin typeface="BIZ UDPゴシック" panose="020B0400000000000000" pitchFamily="50" charset="-128"/>
              <a:ea typeface="BIZ UDPゴシック" panose="020B0400000000000000" pitchFamily="50" charset="-128"/>
            </a:endParaRPr>
          </a:p>
        </p:txBody>
      </p:sp>
      <p:sp>
        <p:nvSpPr>
          <p:cNvPr id="37" name="テキスト ボックス 36">
            <a:extLst>
              <a:ext uri="{FF2B5EF4-FFF2-40B4-BE49-F238E27FC236}">
                <a16:creationId xmlns:a16="http://schemas.microsoft.com/office/drawing/2014/main" id="{26DDC686-2DFE-4C91-9AAC-A6E00FE305B7}"/>
              </a:ext>
            </a:extLst>
          </p:cNvPr>
          <p:cNvSpPr txBox="1"/>
          <p:nvPr/>
        </p:nvSpPr>
        <p:spPr>
          <a:xfrm>
            <a:off x="520222" y="4052157"/>
            <a:ext cx="3436664" cy="358624"/>
          </a:xfrm>
          <a:prstGeom prst="rect">
            <a:avLst/>
          </a:prstGeom>
          <a:noFill/>
        </p:spPr>
        <p:txBody>
          <a:bodyPr wrap="square" rtlCol="0">
            <a:spAutoFit/>
          </a:bodyPr>
          <a:lstStyle/>
          <a:p>
            <a:pPr>
              <a:lnSpc>
                <a:spcPts val="2500"/>
              </a:lnSpc>
              <a:tabLst>
                <a:tab pos="5473700" algn="l"/>
                <a:tab pos="5651500" algn="l"/>
              </a:tabLst>
            </a:pPr>
            <a:r>
              <a:rPr kumimoji="1" lang="ja-JP" altLang="en-US" sz="1400" b="1" dirty="0">
                <a:latin typeface="BIZ UDPゴシック" panose="020B0400000000000000" pitchFamily="50" charset="-128"/>
                <a:ea typeface="BIZ UDPゴシック" panose="020B0400000000000000" pitchFamily="50" charset="-128"/>
              </a:rPr>
              <a:t>補助金別　補助対象車両対応表</a:t>
            </a:r>
            <a:endParaRPr kumimoji="1" lang="en-US" altLang="ja-JP" sz="1400" b="1" dirty="0">
              <a:latin typeface="BIZ UDPゴシック" panose="020B0400000000000000" pitchFamily="50" charset="-128"/>
              <a:ea typeface="BIZ UDPゴシック" panose="020B0400000000000000" pitchFamily="50" charset="-128"/>
            </a:endParaRPr>
          </a:p>
        </p:txBody>
      </p:sp>
      <p:sp>
        <p:nvSpPr>
          <p:cNvPr id="42" name="テキスト ボックス 41">
            <a:extLst>
              <a:ext uri="{FF2B5EF4-FFF2-40B4-BE49-F238E27FC236}">
                <a16:creationId xmlns:a16="http://schemas.microsoft.com/office/drawing/2014/main" id="{491CE65D-3670-40C6-8B06-ADE260F709E0}"/>
              </a:ext>
            </a:extLst>
          </p:cNvPr>
          <p:cNvSpPr txBox="1"/>
          <p:nvPr/>
        </p:nvSpPr>
        <p:spPr>
          <a:xfrm>
            <a:off x="536807" y="6272666"/>
            <a:ext cx="3436664" cy="358624"/>
          </a:xfrm>
          <a:prstGeom prst="rect">
            <a:avLst/>
          </a:prstGeom>
          <a:noFill/>
        </p:spPr>
        <p:txBody>
          <a:bodyPr wrap="square" rtlCol="0">
            <a:spAutoFit/>
          </a:bodyPr>
          <a:lstStyle/>
          <a:p>
            <a:pPr>
              <a:lnSpc>
                <a:spcPts val="2500"/>
              </a:lnSpc>
              <a:tabLst>
                <a:tab pos="5473700" algn="l"/>
                <a:tab pos="5651500" algn="l"/>
              </a:tabLst>
            </a:pPr>
            <a:r>
              <a:rPr kumimoji="1" lang="ja-JP" altLang="en-US" sz="1400" b="1" dirty="0">
                <a:latin typeface="BIZ UDPゴシック" panose="020B0400000000000000" pitchFamily="50" charset="-128"/>
                <a:ea typeface="BIZ UDPゴシック" panose="020B0400000000000000" pitchFamily="50" charset="-128"/>
              </a:rPr>
              <a:t>補助金別　補助スケジュール（予定）</a:t>
            </a:r>
            <a:endParaRPr kumimoji="1" lang="en-US" altLang="ja-JP" sz="1400" b="1" dirty="0">
              <a:latin typeface="BIZ UDPゴシック" panose="020B0400000000000000" pitchFamily="50" charset="-128"/>
              <a:ea typeface="BIZ UDPゴシック" panose="020B0400000000000000" pitchFamily="50" charset="-128"/>
            </a:endParaRPr>
          </a:p>
        </p:txBody>
      </p:sp>
      <p:sp>
        <p:nvSpPr>
          <p:cNvPr id="46" name="テキスト ボックス 45">
            <a:extLst>
              <a:ext uri="{FF2B5EF4-FFF2-40B4-BE49-F238E27FC236}">
                <a16:creationId xmlns:a16="http://schemas.microsoft.com/office/drawing/2014/main" id="{31BEB73B-8F6A-4C15-926C-FE4D9E0434AD}"/>
              </a:ext>
            </a:extLst>
          </p:cNvPr>
          <p:cNvSpPr txBox="1"/>
          <p:nvPr/>
        </p:nvSpPr>
        <p:spPr>
          <a:xfrm>
            <a:off x="0" y="364257"/>
            <a:ext cx="6858000" cy="1800493"/>
          </a:xfrm>
          <a:prstGeom prst="rect">
            <a:avLst/>
          </a:prstGeom>
          <a:noFill/>
        </p:spPr>
        <p:txBody>
          <a:bodyPr wrap="square" rtlCol="0">
            <a:spAutoFit/>
          </a:bodyPr>
          <a:lstStyle/>
          <a:p>
            <a:pPr>
              <a:lnSpc>
                <a:spcPts val="1800"/>
              </a:lnSpc>
              <a:tabLst>
                <a:tab pos="5473700" algn="l"/>
                <a:tab pos="5651500" algn="l"/>
              </a:tabLst>
            </a:pPr>
            <a:r>
              <a:rPr kumimoji="1" lang="ja-JP" altLang="en-US" sz="1400" dirty="0">
                <a:latin typeface="+mn-ea"/>
              </a:rPr>
              <a:t>　大阪府では、「大阪・関西万博」開催前の令和６年度末までに、府内タクシー総車両数の約</a:t>
            </a:r>
            <a:r>
              <a:rPr kumimoji="1" lang="en-US" altLang="ja-JP" sz="1400" dirty="0">
                <a:latin typeface="+mn-ea"/>
              </a:rPr>
              <a:t>25</a:t>
            </a:r>
            <a:r>
              <a:rPr kumimoji="1" lang="ja-JP" altLang="en-US" sz="1400" dirty="0">
                <a:latin typeface="+mn-ea"/>
              </a:rPr>
              <a:t>％をユニバーサルデザインタクシーとすることを目標に掲げ、普及促進に取り組んでいます。</a:t>
            </a:r>
            <a:endParaRPr kumimoji="1" lang="en-US" altLang="ja-JP" sz="1400" dirty="0">
              <a:latin typeface="+mn-ea"/>
            </a:endParaRPr>
          </a:p>
          <a:p>
            <a:pPr>
              <a:lnSpc>
                <a:spcPts val="1800"/>
              </a:lnSpc>
              <a:tabLst>
                <a:tab pos="5473700" algn="l"/>
                <a:tab pos="5651500" algn="l"/>
              </a:tabLst>
            </a:pPr>
            <a:r>
              <a:rPr kumimoji="1" lang="ja-JP" altLang="en-US" sz="1400" dirty="0">
                <a:latin typeface="+mn-ea"/>
              </a:rPr>
              <a:t>　令和</a:t>
            </a:r>
            <a:r>
              <a:rPr kumimoji="1" lang="en-US" altLang="ja-JP" sz="1400" dirty="0">
                <a:latin typeface="+mn-ea"/>
              </a:rPr>
              <a:t>6</a:t>
            </a:r>
            <a:r>
              <a:rPr kumimoji="1" lang="ja-JP" altLang="en-US" sz="1400" dirty="0">
                <a:latin typeface="+mn-ea"/>
              </a:rPr>
              <a:t>年度より、大阪市において国及び府と併用が可能となるよう制度拡充され、吹田市において新たに補助制度が創設されます。</a:t>
            </a:r>
            <a:endParaRPr kumimoji="1" lang="en-US" altLang="ja-JP" sz="1400" dirty="0">
              <a:latin typeface="+mn-ea"/>
            </a:endParaRPr>
          </a:p>
          <a:p>
            <a:pPr>
              <a:tabLst>
                <a:tab pos="5473700" algn="l"/>
                <a:tab pos="5651500" algn="l"/>
              </a:tabLst>
            </a:pPr>
            <a:endParaRPr kumimoji="1" lang="en-US" altLang="ja-JP" sz="400" dirty="0">
              <a:latin typeface="+mn-ea"/>
            </a:endParaRPr>
          </a:p>
          <a:p>
            <a:pPr>
              <a:lnSpc>
                <a:spcPts val="1800"/>
              </a:lnSpc>
              <a:tabLst>
                <a:tab pos="5473700" algn="l"/>
                <a:tab pos="5651500" algn="l"/>
              </a:tabLst>
            </a:pPr>
            <a:r>
              <a:rPr kumimoji="1" lang="ja-JP" altLang="en-US" sz="1400" dirty="0">
                <a:latin typeface="+mn-ea"/>
              </a:rPr>
              <a:t>　これにより、</a:t>
            </a:r>
            <a:r>
              <a:rPr kumimoji="1" lang="ja-JP" altLang="en-US" sz="1600" b="1" u="sng" dirty="0">
                <a:solidFill>
                  <a:srgbClr val="FF0000"/>
                </a:solidFill>
                <a:latin typeface="+mn-ea"/>
              </a:rPr>
              <a:t>令和６年度は大阪市域及び吹田市域において最大</a:t>
            </a:r>
            <a:r>
              <a:rPr kumimoji="1" lang="en-US" altLang="ja-JP" sz="1600" b="1" u="sng" dirty="0">
                <a:solidFill>
                  <a:srgbClr val="FF0000"/>
                </a:solidFill>
                <a:latin typeface="+mn-ea"/>
              </a:rPr>
              <a:t>120</a:t>
            </a:r>
            <a:r>
              <a:rPr kumimoji="1" lang="ja-JP" altLang="en-US" sz="1600" b="1" u="sng" dirty="0">
                <a:solidFill>
                  <a:srgbClr val="FF0000"/>
                </a:solidFill>
                <a:latin typeface="+mn-ea"/>
              </a:rPr>
              <a:t>万円／台の補助が受けられることとなります。</a:t>
            </a:r>
            <a:endParaRPr kumimoji="1" lang="en-US" altLang="ja-JP" sz="1400" dirty="0">
              <a:latin typeface="+mn-ea"/>
            </a:endParaRPr>
          </a:p>
        </p:txBody>
      </p:sp>
      <p:sp>
        <p:nvSpPr>
          <p:cNvPr id="55" name="テキスト ボックス 54">
            <a:extLst>
              <a:ext uri="{FF2B5EF4-FFF2-40B4-BE49-F238E27FC236}">
                <a16:creationId xmlns:a16="http://schemas.microsoft.com/office/drawing/2014/main" id="{D80E8F33-443B-4764-A148-7E442A92BCF9}"/>
              </a:ext>
            </a:extLst>
          </p:cNvPr>
          <p:cNvSpPr txBox="1"/>
          <p:nvPr/>
        </p:nvSpPr>
        <p:spPr>
          <a:xfrm>
            <a:off x="127405" y="8601855"/>
            <a:ext cx="6591694" cy="473591"/>
          </a:xfrm>
          <a:prstGeom prst="rect">
            <a:avLst/>
          </a:prstGeom>
          <a:noFill/>
          <a:ln>
            <a:solidFill>
              <a:srgbClr val="FF0000"/>
            </a:solidFill>
          </a:ln>
        </p:spPr>
        <p:txBody>
          <a:bodyPr wrap="square" rtlCol="0">
            <a:spAutoFit/>
          </a:bodyPr>
          <a:lstStyle/>
          <a:p>
            <a:pPr>
              <a:lnSpc>
                <a:spcPts val="1600"/>
              </a:lnSpc>
              <a:tabLst>
                <a:tab pos="5473700" algn="l"/>
                <a:tab pos="5651500" algn="l"/>
              </a:tabLst>
            </a:pPr>
            <a:r>
              <a:rPr kumimoji="1" lang="ja-JP" altLang="en-US" sz="1200" dirty="0">
                <a:latin typeface="BIZ UDPゴシック" panose="020B0400000000000000" pitchFamily="50" charset="-128"/>
                <a:ea typeface="BIZ UDPゴシック" panose="020B0400000000000000" pitchFamily="50" charset="-128"/>
              </a:rPr>
              <a:t>その他、補助条件等の補助事業の詳細については各自治体の</a:t>
            </a:r>
            <a:r>
              <a:rPr kumimoji="1" lang="en-US" altLang="ja-JP" sz="1200" dirty="0">
                <a:latin typeface="BIZ UDPゴシック" panose="020B0400000000000000" pitchFamily="50" charset="-128"/>
                <a:ea typeface="BIZ UDPゴシック" panose="020B0400000000000000" pitchFamily="50" charset="-128"/>
              </a:rPr>
              <a:t>HP</a:t>
            </a:r>
            <a:r>
              <a:rPr kumimoji="1" lang="ja-JP" altLang="en-US" sz="1200" dirty="0">
                <a:latin typeface="BIZ UDPゴシック" panose="020B0400000000000000" pitchFamily="50" charset="-128"/>
                <a:ea typeface="BIZ UDPゴシック" panose="020B0400000000000000" pitchFamily="50" charset="-128"/>
              </a:rPr>
              <a:t>等を参照してください。</a:t>
            </a:r>
            <a:endParaRPr kumimoji="1" lang="en-US" altLang="ja-JP" sz="1200" dirty="0">
              <a:latin typeface="BIZ UDPゴシック" panose="020B0400000000000000" pitchFamily="50" charset="-128"/>
              <a:ea typeface="BIZ UDPゴシック" panose="020B0400000000000000" pitchFamily="50" charset="-128"/>
            </a:endParaRPr>
          </a:p>
          <a:p>
            <a:pPr>
              <a:lnSpc>
                <a:spcPts val="1600"/>
              </a:lnSpc>
              <a:tabLst>
                <a:tab pos="5473700" algn="l"/>
                <a:tab pos="5651500" algn="l"/>
              </a:tabLst>
            </a:pPr>
            <a:r>
              <a:rPr kumimoji="1" lang="ja-JP" altLang="en-US" sz="1200" dirty="0">
                <a:latin typeface="BIZ UDPゴシック" panose="020B0400000000000000" pitchFamily="50" charset="-128"/>
                <a:ea typeface="BIZ UDPゴシック" panose="020B0400000000000000" pitchFamily="50" charset="-128"/>
              </a:rPr>
              <a:t>また、吹田市の補助対象車両や補助スケジュールについては現時点の案ですのでご注意ください。</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14" name="正方形/長方形 13">
            <a:extLst>
              <a:ext uri="{FF2B5EF4-FFF2-40B4-BE49-F238E27FC236}">
                <a16:creationId xmlns:a16="http://schemas.microsoft.com/office/drawing/2014/main" id="{1C118B52-0DCF-4A2A-891C-0168872900D2}"/>
              </a:ext>
            </a:extLst>
          </p:cNvPr>
          <p:cNvSpPr/>
          <p:nvPr/>
        </p:nvSpPr>
        <p:spPr>
          <a:xfrm>
            <a:off x="4189907" y="6585303"/>
            <a:ext cx="2011825" cy="61224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21" name="テキスト ボックス 20">
            <a:extLst>
              <a:ext uri="{FF2B5EF4-FFF2-40B4-BE49-F238E27FC236}">
                <a16:creationId xmlns:a16="http://schemas.microsoft.com/office/drawing/2014/main" id="{64042955-C628-4853-913A-9F26F72E6080}"/>
              </a:ext>
            </a:extLst>
          </p:cNvPr>
          <p:cNvSpPr txBox="1"/>
          <p:nvPr/>
        </p:nvSpPr>
        <p:spPr>
          <a:xfrm>
            <a:off x="543372" y="3852800"/>
            <a:ext cx="4009277" cy="261610"/>
          </a:xfrm>
          <a:prstGeom prst="rect">
            <a:avLst/>
          </a:prstGeom>
          <a:noFill/>
        </p:spPr>
        <p:txBody>
          <a:bodyPr wrap="square">
            <a:spAutoFit/>
          </a:bodyPr>
          <a:lstStyle/>
          <a:p>
            <a:r>
              <a:rPr lang="en-US" altLang="ja-JP" sz="1100" dirty="0"/>
              <a:t>※</a:t>
            </a:r>
            <a:r>
              <a:rPr lang="ja-JP" altLang="en-US" sz="1100" dirty="0"/>
              <a:t>車両の種別により補助上限額が異なります。</a:t>
            </a:r>
          </a:p>
        </p:txBody>
      </p:sp>
      <p:sp>
        <p:nvSpPr>
          <p:cNvPr id="24" name="テキスト ボックス 23">
            <a:extLst>
              <a:ext uri="{FF2B5EF4-FFF2-40B4-BE49-F238E27FC236}">
                <a16:creationId xmlns:a16="http://schemas.microsoft.com/office/drawing/2014/main" id="{679FFD15-5E7C-432A-B421-5391E8082ECB}"/>
              </a:ext>
            </a:extLst>
          </p:cNvPr>
          <p:cNvSpPr txBox="1"/>
          <p:nvPr/>
        </p:nvSpPr>
        <p:spPr>
          <a:xfrm>
            <a:off x="536807" y="8018724"/>
            <a:ext cx="6180877" cy="523220"/>
          </a:xfrm>
          <a:prstGeom prst="rect">
            <a:avLst/>
          </a:prstGeom>
          <a:noFill/>
        </p:spPr>
        <p:txBody>
          <a:bodyPr wrap="square">
            <a:spAutoFit/>
          </a:bodyPr>
          <a:lstStyle/>
          <a:p>
            <a:r>
              <a:rPr lang="en-US" altLang="ja-JP" sz="1400" b="1" u="sng" dirty="0">
                <a:solidFill>
                  <a:srgbClr val="FF0000"/>
                </a:solidFill>
              </a:rPr>
              <a:t>※</a:t>
            </a:r>
            <a:r>
              <a:rPr lang="ja-JP" altLang="en-US" sz="1400" b="1" u="sng" dirty="0">
                <a:solidFill>
                  <a:srgbClr val="FF0000"/>
                </a:solidFill>
              </a:rPr>
              <a:t> 大阪府の補助金は事業完了及び実績報告期限が早くなっております</a:t>
            </a:r>
            <a:endParaRPr lang="en-US" altLang="ja-JP" sz="1400" b="1" u="sng" dirty="0">
              <a:solidFill>
                <a:srgbClr val="FF0000"/>
              </a:solidFill>
            </a:endParaRPr>
          </a:p>
          <a:p>
            <a:r>
              <a:rPr lang="ja-JP" altLang="en-US" sz="1400" b="1" dirty="0">
                <a:solidFill>
                  <a:srgbClr val="FF0000"/>
                </a:solidFill>
              </a:rPr>
              <a:t>　 </a:t>
            </a:r>
            <a:r>
              <a:rPr lang="ja-JP" altLang="en-US" sz="1400" b="1" u="sng" dirty="0">
                <a:solidFill>
                  <a:srgbClr val="FF0000"/>
                </a:solidFill>
              </a:rPr>
              <a:t>ので、最大限補助金を活用するにあたってご注意ください。</a:t>
            </a:r>
          </a:p>
        </p:txBody>
      </p:sp>
      <p:sp>
        <p:nvSpPr>
          <p:cNvPr id="27" name="テキスト ボックス 26">
            <a:extLst>
              <a:ext uri="{FF2B5EF4-FFF2-40B4-BE49-F238E27FC236}">
                <a16:creationId xmlns:a16="http://schemas.microsoft.com/office/drawing/2014/main" id="{963674F2-DFF7-4611-9A2F-FD10B2003852}"/>
              </a:ext>
            </a:extLst>
          </p:cNvPr>
          <p:cNvSpPr txBox="1"/>
          <p:nvPr/>
        </p:nvSpPr>
        <p:spPr>
          <a:xfrm>
            <a:off x="553787" y="7795770"/>
            <a:ext cx="6035518" cy="261610"/>
          </a:xfrm>
          <a:prstGeom prst="rect">
            <a:avLst/>
          </a:prstGeom>
          <a:noFill/>
        </p:spPr>
        <p:txBody>
          <a:bodyPr wrap="square">
            <a:spAutoFit/>
          </a:bodyPr>
          <a:lstStyle/>
          <a:p>
            <a:r>
              <a:rPr lang="en-US" altLang="ja-JP" sz="1100" dirty="0"/>
              <a:t>※1 </a:t>
            </a:r>
            <a:r>
              <a:rPr lang="ja-JP" altLang="en-US" sz="1100" dirty="0"/>
              <a:t>府市で審査の上、交付決定を通知します。交付決定前に購入した車両は補助対象外です。</a:t>
            </a:r>
          </a:p>
        </p:txBody>
      </p:sp>
      <p:sp>
        <p:nvSpPr>
          <p:cNvPr id="18" name="テキスト ボックス 17">
            <a:extLst>
              <a:ext uri="{FF2B5EF4-FFF2-40B4-BE49-F238E27FC236}">
                <a16:creationId xmlns:a16="http://schemas.microsoft.com/office/drawing/2014/main" id="{1F19D798-3E43-45EE-B157-1EEB75BD5934}"/>
              </a:ext>
            </a:extLst>
          </p:cNvPr>
          <p:cNvSpPr txBox="1"/>
          <p:nvPr/>
        </p:nvSpPr>
        <p:spPr>
          <a:xfrm>
            <a:off x="4399383" y="2232543"/>
            <a:ext cx="1920460" cy="261610"/>
          </a:xfrm>
          <a:prstGeom prst="rect">
            <a:avLst/>
          </a:prstGeom>
          <a:noFill/>
        </p:spPr>
        <p:txBody>
          <a:bodyPr wrap="square">
            <a:spAutoFit/>
          </a:bodyPr>
          <a:lstStyle/>
          <a:p>
            <a:pPr algn="r"/>
            <a:r>
              <a:rPr lang="ja-JP" altLang="en-US" sz="1100" dirty="0"/>
              <a:t>（金額は１台あたり）</a:t>
            </a:r>
          </a:p>
        </p:txBody>
      </p:sp>
      <p:sp>
        <p:nvSpPr>
          <p:cNvPr id="19" name="テキスト ボックス 18">
            <a:extLst>
              <a:ext uri="{FF2B5EF4-FFF2-40B4-BE49-F238E27FC236}">
                <a16:creationId xmlns:a16="http://schemas.microsoft.com/office/drawing/2014/main" id="{A09C269F-F9E3-40BD-986A-37A6735C0D23}"/>
              </a:ext>
            </a:extLst>
          </p:cNvPr>
          <p:cNvSpPr txBox="1"/>
          <p:nvPr/>
        </p:nvSpPr>
        <p:spPr>
          <a:xfrm>
            <a:off x="4399383" y="4171932"/>
            <a:ext cx="1920460" cy="261610"/>
          </a:xfrm>
          <a:prstGeom prst="rect">
            <a:avLst/>
          </a:prstGeom>
          <a:noFill/>
        </p:spPr>
        <p:txBody>
          <a:bodyPr wrap="square">
            <a:spAutoFit/>
          </a:bodyPr>
          <a:lstStyle/>
          <a:p>
            <a:pPr algn="r"/>
            <a:r>
              <a:rPr lang="ja-JP" altLang="en-US" sz="1100" dirty="0"/>
              <a:t>（金額は１台あたり）</a:t>
            </a:r>
          </a:p>
        </p:txBody>
      </p:sp>
      <p:pic>
        <p:nvPicPr>
          <p:cNvPr id="10" name="図 9">
            <a:extLst>
              <a:ext uri="{FF2B5EF4-FFF2-40B4-BE49-F238E27FC236}">
                <a16:creationId xmlns:a16="http://schemas.microsoft.com/office/drawing/2014/main" id="{7980743D-60C6-4D92-BF8F-27DF82FADBD6}"/>
              </a:ext>
            </a:extLst>
          </p:cNvPr>
          <p:cNvPicPr>
            <a:picLocks noChangeAspect="1"/>
          </p:cNvPicPr>
          <p:nvPr/>
        </p:nvPicPr>
        <p:blipFill>
          <a:blip r:embed="rId3"/>
          <a:stretch>
            <a:fillRect/>
          </a:stretch>
        </p:blipFill>
        <p:spPr>
          <a:xfrm>
            <a:off x="594682" y="2442708"/>
            <a:ext cx="5608320" cy="1418732"/>
          </a:xfrm>
          <a:prstGeom prst="rect">
            <a:avLst/>
          </a:prstGeom>
        </p:spPr>
      </p:pic>
      <p:pic>
        <p:nvPicPr>
          <p:cNvPr id="4" name="図 3">
            <a:extLst>
              <a:ext uri="{FF2B5EF4-FFF2-40B4-BE49-F238E27FC236}">
                <a16:creationId xmlns:a16="http://schemas.microsoft.com/office/drawing/2014/main" id="{86236909-0414-4DE2-9A5C-1867B91AADC7}"/>
              </a:ext>
            </a:extLst>
          </p:cNvPr>
          <p:cNvPicPr>
            <a:picLocks noChangeAspect="1"/>
          </p:cNvPicPr>
          <p:nvPr/>
        </p:nvPicPr>
        <p:blipFill>
          <a:blip r:embed="rId4"/>
          <a:stretch>
            <a:fillRect/>
          </a:stretch>
        </p:blipFill>
        <p:spPr>
          <a:xfrm>
            <a:off x="594682" y="4376955"/>
            <a:ext cx="5608320" cy="1933674"/>
          </a:xfrm>
          <a:prstGeom prst="rect">
            <a:avLst/>
          </a:prstGeom>
        </p:spPr>
      </p:pic>
    </p:spTree>
    <p:extLst>
      <p:ext uri="{BB962C8B-B14F-4D97-AF65-F5344CB8AC3E}">
        <p14:creationId xmlns:p14="http://schemas.microsoft.com/office/powerpoint/2010/main" val="5968751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37456413_TF44799046" id="{F0D27EDA-25D6-433B-B218-ECDE07C81344}" vid="{E8A4EDFE-89E4-4F29-92B2-633400A4F448}"/>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AF0A13-72E8-45C6-9FB9-212D91FED3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40C4EDD-AC3F-4047-B1F2-08552EEC93B8}">
  <ds:schemaRefs>
    <ds:schemaRef ds:uri="16c05727-aa75-4e4a-9b5f-8a80a1165891"/>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 ds:uri="71af3243-3dd4-4a8d-8c0d-dd76da1f02a5"/>
    <ds:schemaRef ds:uri="http://schemas.microsoft.com/office/2006/metadata/properties"/>
  </ds:schemaRefs>
</ds:datastoreItem>
</file>

<file path=customXml/itemProps3.xml><?xml version="1.0" encoding="utf-8"?>
<ds:datastoreItem xmlns:ds="http://schemas.openxmlformats.org/officeDocument/2006/customXml" ds:itemID="{CD4C362C-AA08-4A53-9E83-3060AA2B20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インフォグラフィック要素の交通手段</Template>
  <TotalTime>0</TotalTime>
  <Words>265</Words>
  <Application>Microsoft Office PowerPoint</Application>
  <PresentationFormat>画面に合わせる (4:3)</PresentationFormat>
  <Paragraphs>16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Meiryo UI</vt:lpstr>
      <vt:lpstr>游ゴシック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2021-03-02T01:41:27Z</dcterms:created>
  <dcterms:modified xsi:type="dcterms:W3CDTF">2024-03-28T02:11:52Z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