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3"/>
  </p:notesMasterIdLst>
  <p:sldIdLst>
    <p:sldId id="26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4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9F586-2312-4151-9D6A-62BF6C5D04E5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7722D-79EE-4F74-BD33-33C66792A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643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B7E3-9B4C-49CB-91E2-A1CFFFFEAECD}" type="datetime1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31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78A34-949A-46E9-A108-95B1DB645D7A}" type="datetime1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243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09D3-0D36-4999-BCD8-639E051622C5}" type="datetime1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55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7B43-779D-4EB1-AE0F-B515599D1618}" type="datetime1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57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5C4E-0049-4892-BA01-03637C12FD65}" type="datetime1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12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CA7-CCA1-4D4E-AB26-431D6A0EE934}" type="datetime1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211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DFA9-ACC5-4E91-94BB-DD3102F56004}" type="datetime1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76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DF9B-AB98-45AD-BBDB-10EF5A2F53B5}" type="datetime1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50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72A1-85A0-44AE-8376-C4004920955B}" type="datetime1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19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C556-0732-4451-AC6C-10EC90A34727}" type="datetime1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24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CEBF-64DA-4ED3-A59A-60C0C55BE60B}" type="datetime1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76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1863D-9453-42A0-B4D9-B476781DA17B}" type="datetime1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93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-14303"/>
            <a:ext cx="9144000" cy="46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sz="24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推進計画策定スケジュール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3" name="表 13">
            <a:extLst>
              <a:ext uri="{FF2B5EF4-FFF2-40B4-BE49-F238E27FC236}">
                <a16:creationId xmlns:a16="http://schemas.microsoft.com/office/drawing/2014/main" id="{FCCED2FF-D99E-4697-83D1-1CBDEEEBB9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096594"/>
              </p:ext>
            </p:extLst>
          </p:nvPr>
        </p:nvGraphicFramePr>
        <p:xfrm>
          <a:off x="654049" y="733943"/>
          <a:ext cx="8468678" cy="5587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481">
                  <a:extLst>
                    <a:ext uri="{9D8B030D-6E8A-4147-A177-3AD203B41FA5}">
                      <a16:colId xmlns:a16="http://schemas.microsoft.com/office/drawing/2014/main" val="936938714"/>
                    </a:ext>
                  </a:extLst>
                </a:gridCol>
                <a:gridCol w="1046922">
                  <a:extLst>
                    <a:ext uri="{9D8B030D-6E8A-4147-A177-3AD203B41FA5}">
                      <a16:colId xmlns:a16="http://schemas.microsoft.com/office/drawing/2014/main" val="1258905187"/>
                    </a:ext>
                  </a:extLst>
                </a:gridCol>
                <a:gridCol w="1033670">
                  <a:extLst>
                    <a:ext uri="{9D8B030D-6E8A-4147-A177-3AD203B41FA5}">
                      <a16:colId xmlns:a16="http://schemas.microsoft.com/office/drawing/2014/main" val="3005815900"/>
                    </a:ext>
                  </a:extLst>
                </a:gridCol>
                <a:gridCol w="1060174">
                  <a:extLst>
                    <a:ext uri="{9D8B030D-6E8A-4147-A177-3AD203B41FA5}">
                      <a16:colId xmlns:a16="http://schemas.microsoft.com/office/drawing/2014/main" val="3985105631"/>
                    </a:ext>
                  </a:extLst>
                </a:gridCol>
                <a:gridCol w="4272431">
                  <a:extLst>
                    <a:ext uri="{9D8B030D-6E8A-4147-A177-3AD203B41FA5}">
                      <a16:colId xmlns:a16="http://schemas.microsoft.com/office/drawing/2014/main" val="1288312345"/>
                    </a:ext>
                  </a:extLst>
                </a:gridCol>
              </a:tblGrid>
              <a:tr h="301294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令和５年度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（参考）令和６年度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392678"/>
                  </a:ext>
                </a:extLst>
              </a:tr>
              <a:tr h="30129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045132"/>
                  </a:ext>
                </a:extLst>
              </a:tr>
              <a:tr h="4916784"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6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164658"/>
                  </a:ext>
                </a:extLst>
              </a:tr>
            </a:tbl>
          </a:graphicData>
        </a:graphic>
      </p:graphicFrame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933AF8B-2203-4B0B-88E3-3571952C46EB}"/>
              </a:ext>
            </a:extLst>
          </p:cNvPr>
          <p:cNvSpPr/>
          <p:nvPr/>
        </p:nvSpPr>
        <p:spPr>
          <a:xfrm>
            <a:off x="2234397" y="3326108"/>
            <a:ext cx="1260000" cy="6767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1/22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第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回協議会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矢印: 五方向 24">
            <a:extLst>
              <a:ext uri="{FF2B5EF4-FFF2-40B4-BE49-F238E27FC236}">
                <a16:creationId xmlns:a16="http://schemas.microsoft.com/office/drawing/2014/main" id="{ACFEBF68-A84E-4356-A4EE-E8C705720201}"/>
              </a:ext>
            </a:extLst>
          </p:cNvPr>
          <p:cNvSpPr/>
          <p:nvPr/>
        </p:nvSpPr>
        <p:spPr>
          <a:xfrm>
            <a:off x="2733193" y="1790794"/>
            <a:ext cx="1035221" cy="540000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パブコメ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FFE0969-0C6C-4A48-B2FB-95C76BB8C3F5}"/>
              </a:ext>
            </a:extLst>
          </p:cNvPr>
          <p:cNvSpPr/>
          <p:nvPr/>
        </p:nvSpPr>
        <p:spPr>
          <a:xfrm>
            <a:off x="4181219" y="1812160"/>
            <a:ext cx="1035226" cy="9758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endParaRPr kumimoji="1" lang="en-US" altLang="ja-JP" sz="1400" dirty="0">
              <a:solidFill>
                <a:schemeClr val="tx1"/>
              </a:solidFill>
              <a:effectLst>
                <a:glow rad="127000">
                  <a:schemeClr val="bg1"/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</a:t>
            </a:r>
            <a:r>
              <a:rPr lang="ja-JP" altLang="en-US" sz="1400" dirty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策定</a:t>
            </a:r>
            <a:endParaRPr lang="en-US" altLang="ja-JP" sz="1400" dirty="0">
              <a:solidFill>
                <a:schemeClr val="tx1"/>
              </a:solidFill>
              <a:effectLst>
                <a:glow rad="127000">
                  <a:schemeClr val="bg1"/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公表</a:t>
            </a:r>
            <a:endParaRPr kumimoji="1" lang="ja-JP" altLang="en-US" sz="1400" dirty="0">
              <a:solidFill>
                <a:schemeClr val="tx1"/>
              </a:solidFill>
              <a:effectLst>
                <a:glow rad="127000">
                  <a:schemeClr val="bg1"/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矢印: 五方向 22">
            <a:extLst>
              <a:ext uri="{FF2B5EF4-FFF2-40B4-BE49-F238E27FC236}">
                <a16:creationId xmlns:a16="http://schemas.microsoft.com/office/drawing/2014/main" id="{55370956-946E-4A42-937E-6503348BC7EB}"/>
              </a:ext>
            </a:extLst>
          </p:cNvPr>
          <p:cNvSpPr/>
          <p:nvPr/>
        </p:nvSpPr>
        <p:spPr>
          <a:xfrm>
            <a:off x="654049" y="1800317"/>
            <a:ext cx="1690882" cy="540000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計画案作成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52" name="直線矢印コネクタ 51"/>
          <p:cNvCxnSpPr>
            <a:cxnSpLocks/>
          </p:cNvCxnSpPr>
          <p:nvPr/>
        </p:nvCxnSpPr>
        <p:spPr>
          <a:xfrm flipV="1">
            <a:off x="1585286" y="2450530"/>
            <a:ext cx="0" cy="263121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>
            <a:cxnSpLocks/>
          </p:cNvCxnSpPr>
          <p:nvPr/>
        </p:nvCxnSpPr>
        <p:spPr>
          <a:xfrm>
            <a:off x="4743239" y="2678240"/>
            <a:ext cx="0" cy="220358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0933AF8B-2203-4B0B-88E3-3571952C46EB}"/>
              </a:ext>
            </a:extLst>
          </p:cNvPr>
          <p:cNvSpPr/>
          <p:nvPr/>
        </p:nvSpPr>
        <p:spPr>
          <a:xfrm>
            <a:off x="4341081" y="4959972"/>
            <a:ext cx="715502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◇  </a:t>
            </a:r>
            <a:endParaRPr lang="en-US" altLang="ja-JP" sz="1400" dirty="0">
              <a:solidFill>
                <a:schemeClr val="tx1"/>
              </a:solidFill>
              <a:effectLst>
                <a:glow rad="127000">
                  <a:schemeClr val="bg1"/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1400" dirty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dirty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送付</a:t>
            </a:r>
            <a:endParaRPr lang="en-US" altLang="ja-JP" sz="1400" dirty="0">
              <a:solidFill>
                <a:schemeClr val="tx1"/>
              </a:solidFill>
              <a:effectLst>
                <a:glow rad="127000">
                  <a:schemeClr val="bg1"/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4EC19AEC-B20B-4920-A030-D0CE233C127E}"/>
              </a:ext>
            </a:extLst>
          </p:cNvPr>
          <p:cNvSpPr/>
          <p:nvPr/>
        </p:nvSpPr>
        <p:spPr>
          <a:xfrm>
            <a:off x="10593" y="1834867"/>
            <a:ext cx="612000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策定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4EC19AEC-B20B-4920-A030-D0CE233C127E}"/>
              </a:ext>
            </a:extLst>
          </p:cNvPr>
          <p:cNvSpPr/>
          <p:nvPr/>
        </p:nvSpPr>
        <p:spPr>
          <a:xfrm>
            <a:off x="10593" y="3325693"/>
            <a:ext cx="612000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4EC19AEC-B20B-4920-A030-D0CE233C127E}"/>
              </a:ext>
            </a:extLst>
          </p:cNvPr>
          <p:cNvSpPr/>
          <p:nvPr/>
        </p:nvSpPr>
        <p:spPr>
          <a:xfrm>
            <a:off x="10593" y="4890451"/>
            <a:ext cx="612000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国土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交通省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C74AAE7-C493-8DF8-9052-3ACA0C2907A6}"/>
              </a:ext>
            </a:extLst>
          </p:cNvPr>
          <p:cNvSpPr txBox="1"/>
          <p:nvPr/>
        </p:nvSpPr>
        <p:spPr>
          <a:xfrm>
            <a:off x="7387243" y="18645"/>
            <a:ext cx="1728000" cy="460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資料２－２</a:t>
            </a: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B32CA5D3-3297-3E1A-8AC5-C476E93A6ECD}"/>
              </a:ext>
            </a:extLst>
          </p:cNvPr>
          <p:cNvCxnSpPr>
            <a:cxnSpLocks/>
          </p:cNvCxnSpPr>
          <p:nvPr/>
        </p:nvCxnSpPr>
        <p:spPr>
          <a:xfrm>
            <a:off x="2357055" y="2184498"/>
            <a:ext cx="0" cy="114119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7F17C380-B816-C3FE-4580-80E85679336A}"/>
              </a:ext>
            </a:extLst>
          </p:cNvPr>
          <p:cNvCxnSpPr>
            <a:cxnSpLocks/>
          </p:cNvCxnSpPr>
          <p:nvPr/>
        </p:nvCxnSpPr>
        <p:spPr>
          <a:xfrm flipV="1">
            <a:off x="2685050" y="2364578"/>
            <a:ext cx="0" cy="86411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46E4084C-542D-4DB9-0025-290BA0307376}"/>
              </a:ext>
            </a:extLst>
          </p:cNvPr>
          <p:cNvSpPr/>
          <p:nvPr/>
        </p:nvSpPr>
        <p:spPr>
          <a:xfrm>
            <a:off x="5144395" y="1676729"/>
            <a:ext cx="3956780" cy="1747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■令和６年度上半期　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・新規促進事業の照会、随時受付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令和６年度下半期　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・部会開催（計画変更）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・協議会開催（計画の進捗確認及び評価）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（変更計画策定）</a:t>
            </a:r>
          </a:p>
        </p:txBody>
      </p:sp>
      <p:sp>
        <p:nvSpPr>
          <p:cNvPr id="72" name="矢印: 五方向 71">
            <a:extLst>
              <a:ext uri="{FF2B5EF4-FFF2-40B4-BE49-F238E27FC236}">
                <a16:creationId xmlns:a16="http://schemas.microsoft.com/office/drawing/2014/main" id="{58D53D08-EC19-4731-FF8E-EF8D9A4C7DBB}"/>
              </a:ext>
            </a:extLst>
          </p:cNvPr>
          <p:cNvSpPr/>
          <p:nvPr/>
        </p:nvSpPr>
        <p:spPr>
          <a:xfrm>
            <a:off x="719261" y="4895670"/>
            <a:ext cx="890648" cy="540000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1394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2024-01-29T01:02:36Z</dcterms:modified>
</cp:coreProperties>
</file>