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87" r:id="rId2"/>
  </p:sldIdLst>
  <p:sldSz cx="13681075" cy="10080625"/>
  <p:notesSz cx="6807200" cy="9939338"/>
  <p:defaultTextStyle>
    <a:defPPr>
      <a:defRPr lang="ja-JP"/>
    </a:defPPr>
    <a:lvl1pPr algn="l" defTabSz="1355725" rtl="0" eaLnBrk="0" fontAlgn="base" hangingPunct="0">
      <a:spcBef>
        <a:spcPct val="0"/>
      </a:spcBef>
      <a:spcAft>
        <a:spcPct val="0"/>
      </a:spcAft>
      <a:defRPr kumimoji="1" sz="27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677863" indent="-192088" algn="l" defTabSz="1355725" rtl="0" eaLnBrk="0" fontAlgn="base" hangingPunct="0">
      <a:spcBef>
        <a:spcPct val="0"/>
      </a:spcBef>
      <a:spcAft>
        <a:spcPct val="0"/>
      </a:spcAft>
      <a:defRPr kumimoji="1" sz="27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1355725" indent="-385763" algn="l" defTabSz="1355725" rtl="0" eaLnBrk="0" fontAlgn="base" hangingPunct="0">
      <a:spcBef>
        <a:spcPct val="0"/>
      </a:spcBef>
      <a:spcAft>
        <a:spcPct val="0"/>
      </a:spcAft>
      <a:defRPr kumimoji="1" sz="27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2035175" indent="-579438" algn="l" defTabSz="1355725" rtl="0" eaLnBrk="0" fontAlgn="base" hangingPunct="0">
      <a:spcBef>
        <a:spcPct val="0"/>
      </a:spcBef>
      <a:spcAft>
        <a:spcPct val="0"/>
      </a:spcAft>
      <a:defRPr kumimoji="1" sz="27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2713038" indent="-773113" algn="l" defTabSz="1355725" rtl="0" eaLnBrk="0" fontAlgn="base" hangingPunct="0">
      <a:spcBef>
        <a:spcPct val="0"/>
      </a:spcBef>
      <a:spcAft>
        <a:spcPct val="0"/>
      </a:spcAft>
      <a:defRPr kumimoji="1" sz="27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7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7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7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7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3C5D7"/>
    <a:srgbClr val="EAEAEA"/>
    <a:srgbClr val="006600"/>
    <a:srgbClr val="99FF99"/>
    <a:srgbClr val="FFFF00"/>
    <a:srgbClr val="74B230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63" autoAdjust="0"/>
    <p:restoredTop sz="95032" autoAdjust="0"/>
  </p:normalViewPr>
  <p:slideViewPr>
    <p:cSldViewPr snapToGrid="0">
      <p:cViewPr varScale="1">
        <p:scale>
          <a:sx n="50" d="100"/>
          <a:sy n="50" d="100"/>
        </p:scale>
        <p:origin x="576" y="58"/>
      </p:cViewPr>
      <p:guideLst>
        <p:guide orient="horz" pos="3175"/>
        <p:guide pos="43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4" d="100"/>
          <a:sy n="44" d="100"/>
        </p:scale>
        <p:origin x="-2952" y="-102"/>
      </p:cViewPr>
      <p:guideLst>
        <p:guide orient="horz" pos="3129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52D33C5-C25D-4D63-B41A-FFE1247506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16" tIns="45710" rIns="91416" bIns="45710" rtlCol="0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C3C6BD-4929-4BAC-9573-876824242B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16" tIns="45710" rIns="91416" bIns="45710" rtlCol="0"/>
          <a:lstStyle>
            <a:lvl1pPr algn="r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63DAD66-1FE5-49E5-B7FB-DBE4EA8E9398}" type="datetimeFigureOut">
              <a:rPr lang="ja-JP" altLang="en-US"/>
              <a:pPr>
                <a:defRPr/>
              </a:pPr>
              <a:t>2025/3/10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E4E7AA3-4112-4003-BA8C-DBF686B9C1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16" tIns="45710" rIns="91416" bIns="45710" rtlCol="0" anchor="b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3F3A1AC-07F6-4105-9452-DF8F121BDCC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40" y="9440863"/>
            <a:ext cx="2949575" cy="496887"/>
          </a:xfrm>
          <a:prstGeom prst="rect">
            <a:avLst/>
          </a:prstGeom>
        </p:spPr>
        <p:txBody>
          <a:bodyPr vert="horz" wrap="square" lIns="91416" tIns="45710" rIns="91416" bIns="457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F3D62B2-AF15-4344-B694-6FDE37F6C1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69B52F9-BD09-40B7-A328-49C585102B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7988" cy="496888"/>
          </a:xfrm>
          <a:prstGeom prst="rect">
            <a:avLst/>
          </a:prstGeom>
        </p:spPr>
        <p:txBody>
          <a:bodyPr vert="horz" lIns="62801" tIns="31403" rIns="62801" bIns="31403" rtlCol="0"/>
          <a:lstStyle>
            <a:lvl1pPr algn="l" defTabSz="879145" eaLnBrk="1" fontAlgn="auto" hangingPunct="1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6623310-E63B-4839-A083-DBF2A4A1A49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62801" tIns="31403" rIns="62801" bIns="31403" rtlCol="0"/>
          <a:lstStyle>
            <a:lvl1pPr algn="r" defTabSz="879145" eaLnBrk="1" fontAlgn="auto" hangingPunct="1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fld id="{5CC87F28-5B40-4F8A-8BCC-E13DDB535676}" type="datetimeFigureOut">
              <a:rPr lang="ja-JP" altLang="en-US"/>
              <a:pPr>
                <a:defRPr/>
              </a:pPr>
              <a:t>2025/3/10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867F826A-14F4-4155-98CB-D7C7B0E380D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74713" y="746125"/>
            <a:ext cx="50577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801" tIns="31403" rIns="62801" bIns="3140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2B16310-4090-438A-BBD0-8F5B06D761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62801" tIns="31403" rIns="62801" bIns="31403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362F804-D8C6-4B74-B363-B4525C4B28D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7988" cy="496887"/>
          </a:xfrm>
          <a:prstGeom prst="rect">
            <a:avLst/>
          </a:prstGeom>
        </p:spPr>
        <p:txBody>
          <a:bodyPr vert="horz" lIns="62801" tIns="31403" rIns="62801" bIns="31403" rtlCol="0" anchor="b"/>
          <a:lstStyle>
            <a:lvl1pPr algn="l" defTabSz="879145" eaLnBrk="1" fontAlgn="auto" hangingPunct="1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87B688-CD22-477C-989D-8E03A9217E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40" y="9440863"/>
            <a:ext cx="2949575" cy="496887"/>
          </a:xfrm>
          <a:prstGeom prst="rect">
            <a:avLst/>
          </a:prstGeom>
        </p:spPr>
        <p:txBody>
          <a:bodyPr vert="horz" wrap="square" lIns="62801" tIns="31403" rIns="62801" bIns="31403" numCol="1" anchor="b" anchorCtr="0" compatLnSpc="1">
            <a:prstTxWarp prst="textNoShape">
              <a:avLst/>
            </a:prstTxWarp>
          </a:bodyPr>
          <a:lstStyle>
            <a:lvl1pPr algn="r" defTabSz="876163" eaLnBrk="1" hangingPunct="1">
              <a:defRPr sz="800"/>
            </a:lvl1pPr>
          </a:lstStyle>
          <a:p>
            <a:pPr>
              <a:defRPr/>
            </a:pPr>
            <a:fld id="{CB79C726-2B88-4326-BD17-EBFC85553AA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1355725" rtl="0" eaLnBrk="0" fontAlgn="base" hangingPunct="0">
      <a:spcBef>
        <a:spcPct val="30000"/>
      </a:spcBef>
      <a:spcAft>
        <a:spcPct val="0"/>
      </a:spcAft>
      <a:defRPr kumimoji="1" kern="1200">
        <a:solidFill>
          <a:schemeClr val="tx1"/>
        </a:solidFill>
        <a:latin typeface="+mn-lt"/>
        <a:ea typeface="+mn-ea"/>
        <a:cs typeface="+mn-cs"/>
      </a:defRPr>
    </a:lvl1pPr>
    <a:lvl2pPr marL="677863" algn="l" defTabSz="1355725" rtl="0" eaLnBrk="0" fontAlgn="base" hangingPunct="0">
      <a:spcBef>
        <a:spcPct val="30000"/>
      </a:spcBef>
      <a:spcAft>
        <a:spcPct val="0"/>
      </a:spcAft>
      <a:defRPr kumimoji="1" kern="1200">
        <a:solidFill>
          <a:schemeClr val="tx1"/>
        </a:solidFill>
        <a:latin typeface="+mn-lt"/>
        <a:ea typeface="+mn-ea"/>
        <a:cs typeface="+mn-cs"/>
      </a:defRPr>
    </a:lvl2pPr>
    <a:lvl3pPr marL="1355725" algn="l" defTabSz="1355725" rtl="0" eaLnBrk="0" fontAlgn="base" hangingPunct="0">
      <a:spcBef>
        <a:spcPct val="30000"/>
      </a:spcBef>
      <a:spcAft>
        <a:spcPct val="0"/>
      </a:spcAft>
      <a:defRPr kumimoji="1" kern="1200">
        <a:solidFill>
          <a:schemeClr val="tx1"/>
        </a:solidFill>
        <a:latin typeface="+mn-lt"/>
        <a:ea typeface="+mn-ea"/>
        <a:cs typeface="+mn-cs"/>
      </a:defRPr>
    </a:lvl3pPr>
    <a:lvl4pPr marL="2035175" algn="l" defTabSz="1355725" rtl="0" eaLnBrk="0" fontAlgn="base" hangingPunct="0">
      <a:spcBef>
        <a:spcPct val="30000"/>
      </a:spcBef>
      <a:spcAft>
        <a:spcPct val="0"/>
      </a:spcAft>
      <a:defRPr kumimoji="1" kern="1200">
        <a:solidFill>
          <a:schemeClr val="tx1"/>
        </a:solidFill>
        <a:latin typeface="+mn-lt"/>
        <a:ea typeface="+mn-ea"/>
        <a:cs typeface="+mn-cs"/>
      </a:defRPr>
    </a:lvl4pPr>
    <a:lvl5pPr marL="2713038" algn="l" defTabSz="1355725" rtl="0" eaLnBrk="0" fontAlgn="base" hangingPunct="0">
      <a:spcBef>
        <a:spcPct val="30000"/>
      </a:spcBef>
      <a:spcAft>
        <a:spcPct val="0"/>
      </a:spcAft>
      <a:defRPr kumimoji="1" kern="1200">
        <a:solidFill>
          <a:schemeClr val="tx1"/>
        </a:solidFill>
        <a:latin typeface="+mn-lt"/>
        <a:ea typeface="+mn-ea"/>
        <a:cs typeface="+mn-cs"/>
      </a:defRPr>
    </a:lvl5pPr>
    <a:lvl6pPr marL="3393937" algn="l" defTabSz="135757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4072724" algn="l" defTabSz="135757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4751511" algn="l" defTabSz="135757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5430299" algn="l" defTabSz="135757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2" y="3131534"/>
            <a:ext cx="11628914" cy="216080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2" y="5712354"/>
            <a:ext cx="9576754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7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36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15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93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72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5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30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5280BF-E156-4669-B646-11A84F634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0B76A-0EDE-44D8-A9E8-3917F67D8519}" type="datetime1">
              <a:rPr lang="ja-JP" altLang="en-US" smtClean="0"/>
              <a:t>2025/3/10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B339A4-D2A5-49C7-BFB3-79703AF04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２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1FF470-8375-4ACD-9A8F-3E9716F1A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1D760-B5DE-49A9-89F7-003CF7F26D5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030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6AD037-8FDC-4B9E-AFE3-6CD172F88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ADB4C-982A-49D3-8E4B-0D68DF8C44A6}" type="datetime1">
              <a:rPr lang="ja-JP" altLang="en-US" smtClean="0"/>
              <a:t>2025/3/10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DE63CF-43AF-4CD3-B0F0-013F4FBBB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２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1E9C61-5E9E-4A90-9709-A73119384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26CE6-F545-41DC-9A43-55495FE975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7135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21" y="564706"/>
            <a:ext cx="4308587" cy="1204308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2" y="564706"/>
            <a:ext cx="12702498" cy="1204308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7E47BB-025A-4A61-8E19-045156F9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2D908-C7C3-4AA2-B173-1C977007D0F5}" type="datetime1">
              <a:rPr lang="ja-JP" altLang="en-US" smtClean="0"/>
              <a:t>2025/3/10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8432BD-F79D-4B49-B8B0-E3B05D90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２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06AF59-7CCC-4460-820F-D4B849682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CEDEF-6DEC-4DF7-8E7D-CCEA0C60E6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2125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325BC1-B269-41AA-86C7-699CC6B83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20F0F-7D20-4A3E-96B2-A14C7E3FDB4D}" type="datetime1">
              <a:rPr lang="ja-JP" altLang="en-US" smtClean="0"/>
              <a:t>2025/3/10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5F8DF7-6CEF-4099-8AEC-44F49C5FC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２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E145D9-587D-432C-A388-2591E071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61D3C-234B-433C-9DBA-7526C07EE3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4825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1" y="6477740"/>
            <a:ext cx="11628914" cy="200212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1" y="4272601"/>
            <a:ext cx="11628914" cy="2205136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8787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5757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3636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1515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939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7272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5151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3029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52A089-D46A-4ACF-8D34-553F6600C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0AED7-0E46-4F22-A341-E8F18C925E85}" type="datetime1">
              <a:rPr lang="ja-JP" altLang="en-US" smtClean="0"/>
              <a:t>2025/3/10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923FD8-646F-479A-8E78-813E7E98F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２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409E14-83DA-4C43-8829-CABC54721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401D3-85C8-424F-A621-799A1BDE0B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7425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4" y="3292538"/>
            <a:ext cx="8505543" cy="9315244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92538"/>
            <a:ext cx="8505543" cy="9315244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F58A710-0A1D-4374-A16C-1AEBC9635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C7722-D234-4153-ADF0-E4A64B25CF4A}" type="datetime1">
              <a:rPr lang="ja-JP" altLang="en-US" smtClean="0"/>
              <a:t>2025/3/10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3B8B3D5-3729-4CBE-B352-2BE4C2483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２</a:t>
            </a:r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D980259-C096-4D8C-A77D-D151FAC7F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3DFDE-251A-42B2-BAD9-F1761AD570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5221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403692"/>
            <a:ext cx="12312969" cy="1680104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6" y="2256478"/>
            <a:ext cx="6044851" cy="94039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8787" indent="0">
              <a:buNone/>
              <a:defRPr sz="3000" b="1"/>
            </a:lvl2pPr>
            <a:lvl3pPr marL="1357574" indent="0">
              <a:buNone/>
              <a:defRPr sz="2700" b="1"/>
            </a:lvl3pPr>
            <a:lvl4pPr marL="2036362" indent="0">
              <a:buNone/>
              <a:defRPr sz="2300" b="1"/>
            </a:lvl4pPr>
            <a:lvl5pPr marL="2715150" indent="0">
              <a:buNone/>
              <a:defRPr sz="2300" b="1"/>
            </a:lvl5pPr>
            <a:lvl6pPr marL="3393937" indent="0">
              <a:buNone/>
              <a:defRPr sz="2300" b="1"/>
            </a:lvl6pPr>
            <a:lvl7pPr marL="4072724" indent="0">
              <a:buNone/>
              <a:defRPr sz="2300" b="1"/>
            </a:lvl7pPr>
            <a:lvl8pPr marL="4751511" indent="0">
              <a:buNone/>
              <a:defRPr sz="2300" b="1"/>
            </a:lvl8pPr>
            <a:lvl9pPr marL="5430299" indent="0">
              <a:buNone/>
              <a:defRPr sz="2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6" y="3196869"/>
            <a:ext cx="6044851" cy="5808027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800" y="2256478"/>
            <a:ext cx="6047225" cy="94039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8787" indent="0">
              <a:buNone/>
              <a:defRPr sz="3000" b="1"/>
            </a:lvl2pPr>
            <a:lvl3pPr marL="1357574" indent="0">
              <a:buNone/>
              <a:defRPr sz="2700" b="1"/>
            </a:lvl3pPr>
            <a:lvl4pPr marL="2036362" indent="0">
              <a:buNone/>
              <a:defRPr sz="2300" b="1"/>
            </a:lvl4pPr>
            <a:lvl5pPr marL="2715150" indent="0">
              <a:buNone/>
              <a:defRPr sz="2300" b="1"/>
            </a:lvl5pPr>
            <a:lvl6pPr marL="3393937" indent="0">
              <a:buNone/>
              <a:defRPr sz="2300" b="1"/>
            </a:lvl6pPr>
            <a:lvl7pPr marL="4072724" indent="0">
              <a:buNone/>
              <a:defRPr sz="2300" b="1"/>
            </a:lvl7pPr>
            <a:lvl8pPr marL="4751511" indent="0">
              <a:buNone/>
              <a:defRPr sz="2300" b="1"/>
            </a:lvl8pPr>
            <a:lvl9pPr marL="5430299" indent="0">
              <a:buNone/>
              <a:defRPr sz="2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800" y="3196869"/>
            <a:ext cx="6047225" cy="5808027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08A14F7A-26B1-473E-8FA8-0324E370F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DA3F2-6A4F-4A53-A9CD-EEB34C39D4F7}" type="datetime1">
              <a:rPr lang="ja-JP" altLang="en-US" smtClean="0"/>
              <a:t>2025/3/10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C4D2316E-E4DE-48F3-BA66-5BF857690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２</a:t>
            </a:r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A15BDED3-2CFD-462F-8C01-A23311E77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35BD8-CE09-44EE-9498-694C5487FF0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31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8BE02B17-D096-46EA-BB8F-D9EB3C595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468AA-10D7-4AD0-8A9B-DA95CB36EB58}" type="datetime1">
              <a:rPr lang="ja-JP" altLang="en-US" smtClean="0"/>
              <a:t>2025/3/10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5A2AEE51-B98C-4252-98BD-7C41853DB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２</a:t>
            </a:r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1ADCA0A-31B7-4DC7-9C00-D0C5B45E1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EEA22-7734-4CF5-8B23-613DEB0C10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1425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931EF14A-08D7-44FD-B8B2-F842E22A4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C28CE-D74B-4859-9C61-D43BC3860458}" type="datetime1">
              <a:rPr lang="ja-JP" altLang="en-US" smtClean="0"/>
              <a:t>2025/3/10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A8C6500C-BDE3-4CD1-86F7-BC17698F9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２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221FB607-D938-4CA9-AB96-759CF8003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8CF17-5431-42E3-9791-1811AE89FD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510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8" y="401358"/>
            <a:ext cx="4500979" cy="1708106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401360"/>
            <a:ext cx="7648101" cy="8603534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8" y="2109466"/>
            <a:ext cx="4500979" cy="6895428"/>
          </a:xfrm>
        </p:spPr>
        <p:txBody>
          <a:bodyPr/>
          <a:lstStyle>
            <a:lvl1pPr marL="0" indent="0">
              <a:buNone/>
              <a:defRPr sz="2100"/>
            </a:lvl1pPr>
            <a:lvl2pPr marL="678787" indent="0">
              <a:buNone/>
              <a:defRPr sz="1800"/>
            </a:lvl2pPr>
            <a:lvl3pPr marL="1357574" indent="0">
              <a:buNone/>
              <a:defRPr sz="1500"/>
            </a:lvl3pPr>
            <a:lvl4pPr marL="2036362" indent="0">
              <a:buNone/>
              <a:defRPr sz="1400"/>
            </a:lvl4pPr>
            <a:lvl5pPr marL="2715150" indent="0">
              <a:buNone/>
              <a:defRPr sz="1400"/>
            </a:lvl5pPr>
            <a:lvl6pPr marL="3393937" indent="0">
              <a:buNone/>
              <a:defRPr sz="1400"/>
            </a:lvl6pPr>
            <a:lvl7pPr marL="4072724" indent="0">
              <a:buNone/>
              <a:defRPr sz="1400"/>
            </a:lvl7pPr>
            <a:lvl8pPr marL="4751511" indent="0">
              <a:buNone/>
              <a:defRPr sz="1400"/>
            </a:lvl8pPr>
            <a:lvl9pPr marL="5430299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407DBD1-1735-4DE2-AB9B-121C5F1BD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A8D4B-F6AC-4EC4-B926-8ED97A16C3BA}" type="datetime1">
              <a:rPr lang="ja-JP" altLang="en-US" smtClean="0"/>
              <a:t>2025/3/10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22C09D9-E99A-42B4-BE99-EEA0A4DF4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２</a:t>
            </a:r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0EE65D5-D7C0-4ACE-863C-06B4ADF9D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F6871-9AD7-401C-B54D-0AA0474A5F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3480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7" y="7056440"/>
            <a:ext cx="8208645" cy="833052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7" y="900725"/>
            <a:ext cx="8208645" cy="6048375"/>
          </a:xfrm>
        </p:spPr>
        <p:txBody>
          <a:bodyPr rtlCol="0">
            <a:normAutofit/>
          </a:bodyPr>
          <a:lstStyle>
            <a:lvl1pPr marL="0" indent="0">
              <a:buNone/>
              <a:defRPr sz="4800"/>
            </a:lvl1pPr>
            <a:lvl2pPr marL="678787" indent="0">
              <a:buNone/>
              <a:defRPr sz="4100"/>
            </a:lvl2pPr>
            <a:lvl3pPr marL="1357574" indent="0">
              <a:buNone/>
              <a:defRPr sz="3600"/>
            </a:lvl3pPr>
            <a:lvl4pPr marL="2036362" indent="0">
              <a:buNone/>
              <a:defRPr sz="3000"/>
            </a:lvl4pPr>
            <a:lvl5pPr marL="2715150" indent="0">
              <a:buNone/>
              <a:defRPr sz="3000"/>
            </a:lvl5pPr>
            <a:lvl6pPr marL="3393937" indent="0">
              <a:buNone/>
              <a:defRPr sz="3000"/>
            </a:lvl6pPr>
            <a:lvl7pPr marL="4072724" indent="0">
              <a:buNone/>
              <a:defRPr sz="3000"/>
            </a:lvl7pPr>
            <a:lvl8pPr marL="4751511" indent="0">
              <a:buNone/>
              <a:defRPr sz="3000"/>
            </a:lvl8pPr>
            <a:lvl9pPr marL="5430299" indent="0">
              <a:buNone/>
              <a:defRPr sz="3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7" y="7889494"/>
            <a:ext cx="8208645" cy="1183073"/>
          </a:xfrm>
        </p:spPr>
        <p:txBody>
          <a:bodyPr/>
          <a:lstStyle>
            <a:lvl1pPr marL="0" indent="0">
              <a:buNone/>
              <a:defRPr sz="2100"/>
            </a:lvl1pPr>
            <a:lvl2pPr marL="678787" indent="0">
              <a:buNone/>
              <a:defRPr sz="1800"/>
            </a:lvl2pPr>
            <a:lvl3pPr marL="1357574" indent="0">
              <a:buNone/>
              <a:defRPr sz="1500"/>
            </a:lvl3pPr>
            <a:lvl4pPr marL="2036362" indent="0">
              <a:buNone/>
              <a:defRPr sz="1400"/>
            </a:lvl4pPr>
            <a:lvl5pPr marL="2715150" indent="0">
              <a:buNone/>
              <a:defRPr sz="1400"/>
            </a:lvl5pPr>
            <a:lvl6pPr marL="3393937" indent="0">
              <a:buNone/>
              <a:defRPr sz="1400"/>
            </a:lvl6pPr>
            <a:lvl7pPr marL="4072724" indent="0">
              <a:buNone/>
              <a:defRPr sz="1400"/>
            </a:lvl7pPr>
            <a:lvl8pPr marL="4751511" indent="0">
              <a:buNone/>
              <a:defRPr sz="1400"/>
            </a:lvl8pPr>
            <a:lvl9pPr marL="5430299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C348815-870D-4EDB-8423-60CD53A09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62DB1-2CE6-47FA-9ED2-F800C2339022}" type="datetime1">
              <a:rPr lang="ja-JP" altLang="en-US" smtClean="0"/>
              <a:t>2025/3/10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3DD9FE2-6873-4FB5-968F-CE6DBBE14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２</a:t>
            </a:r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01AE8B8-4F81-4E83-BA98-8906F74AC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EEB7-8854-473D-981D-74E293204F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306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0DE0BD84-C500-41A0-A28B-150FBCF9252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4213" y="403225"/>
            <a:ext cx="1231265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5758" tIns="67879" rIns="135758" bIns="678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594B4A43-6EEA-48F2-A09C-DB96C3D25AD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84213" y="2351088"/>
            <a:ext cx="12312650" cy="665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5758" tIns="67879" rIns="135758" bIns="678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5C7BB0-9054-4949-B3BE-04D803CAB5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4213" y="9344025"/>
            <a:ext cx="3192462" cy="536575"/>
          </a:xfrm>
          <a:prstGeom prst="rect">
            <a:avLst/>
          </a:prstGeom>
        </p:spPr>
        <p:txBody>
          <a:bodyPr vert="horz" lIns="135758" tIns="67879" rIns="135758" bIns="67879" rtlCol="0" anchor="ctr"/>
          <a:lstStyle>
            <a:lvl1pPr algn="l" defTabSz="1357574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39A89EF-685A-4F6D-A640-9A3AFF2B2018}" type="datetime1">
              <a:rPr lang="ja-JP" altLang="en-US" smtClean="0"/>
              <a:t>2025/3/10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760555-D881-4151-8629-CAF8ABE999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3600" y="9344025"/>
            <a:ext cx="4333875" cy="536575"/>
          </a:xfrm>
          <a:prstGeom prst="rect">
            <a:avLst/>
          </a:prstGeom>
        </p:spPr>
        <p:txBody>
          <a:bodyPr vert="horz" lIns="135758" tIns="67879" rIns="135758" bIns="67879" rtlCol="0" anchor="ctr"/>
          <a:lstStyle>
            <a:lvl1pPr algn="ctr" defTabSz="1357574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ja-JP" altLang="en-US"/>
              <a:t>２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982303-896E-46A0-BB4C-3FA5773B01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04400" y="9344025"/>
            <a:ext cx="3192463" cy="536575"/>
          </a:xfrm>
          <a:prstGeom prst="rect">
            <a:avLst/>
          </a:prstGeom>
        </p:spPr>
        <p:txBody>
          <a:bodyPr vert="horz" wrap="square" lIns="135758" tIns="67879" rIns="135758" bIns="67879" numCol="1" anchor="ctr" anchorCtr="0" compatLnSpc="1">
            <a:prstTxWarp prst="textNoShape">
              <a:avLst/>
            </a:prstTxWarp>
          </a:bodyPr>
          <a:lstStyle>
            <a:lvl1pPr algn="r" defTabSz="1357313" eaLnBrk="1" hangingPunct="1">
              <a:defRPr sz="18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A6C6256-13E8-4325-80A9-BB6B115269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1355725" rtl="0" eaLnBrk="0" fontAlgn="base" hangingPunct="0">
        <a:spcBef>
          <a:spcPct val="0"/>
        </a:spcBef>
        <a:spcAft>
          <a:spcPct val="0"/>
        </a:spcAft>
        <a:defRPr kumimoji="1" sz="6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355725" rtl="0" eaLnBrk="0" fontAlgn="base" hangingPunct="0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defTabSz="1355725" rtl="0" eaLnBrk="0" fontAlgn="base" hangingPunct="0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defTabSz="1355725" rtl="0" eaLnBrk="0" fontAlgn="base" hangingPunct="0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defTabSz="1355725" rtl="0" eaLnBrk="0" fontAlgn="base" hangingPunct="0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84906" algn="ctr" defTabSz="1357064" rtl="0" fontAlgn="base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69813" algn="ctr" defTabSz="1357064" rtl="0" fontAlgn="base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54719" algn="ctr" defTabSz="1357064" rtl="0" fontAlgn="base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39625" algn="ctr" defTabSz="1357064" rtl="0" fontAlgn="base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508000" indent="-508000" algn="l" defTabSz="1355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01725" indent="-422275" algn="l" defTabSz="1355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95450" indent="-338138" algn="l" defTabSz="1355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74900" indent="-338138" algn="l" defTabSz="1355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52763" indent="-338138" algn="l" defTabSz="1355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33330" indent="-339394" algn="l" defTabSz="135757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12117" indent="-339394" algn="l" defTabSz="135757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90907" indent="-339394" algn="l" defTabSz="135757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69694" indent="-339394" algn="l" defTabSz="135757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7574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78787" algn="l" defTabSz="1357574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57574" algn="l" defTabSz="1357574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36362" algn="l" defTabSz="1357574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15150" algn="l" defTabSz="1357574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93937" algn="l" defTabSz="1357574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2724" algn="l" defTabSz="1357574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51511" algn="l" defTabSz="1357574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30299" algn="l" defTabSz="1357574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0">
            <a:extLst>
              <a:ext uri="{FF2B5EF4-FFF2-40B4-BE49-F238E27FC236}">
                <a16:creationId xmlns:a16="http://schemas.microsoft.com/office/drawing/2014/main" id="{44B7D30F-123A-4504-AF7A-658AC359F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1038" y="3591050"/>
            <a:ext cx="13681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4" name="正方形/長方形 17">
            <a:extLst>
              <a:ext uri="{FF2B5EF4-FFF2-40B4-BE49-F238E27FC236}">
                <a16:creationId xmlns:a16="http://schemas.microsoft.com/office/drawing/2014/main" id="{415D68D2-7BB1-4F74-AF2E-3A42A5632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43" y="1036518"/>
            <a:ext cx="106965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4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（１）危</a:t>
            </a:r>
            <a:r>
              <a:rPr lang="ja-JP" altLang="en-US" sz="2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険渓流の流木対策事業（平成</a:t>
            </a:r>
            <a:r>
              <a:rPr lang="en-US" altLang="ja-JP" sz="2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2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年度～令和</a:t>
            </a:r>
            <a:r>
              <a:rPr lang="en-US" altLang="ja-JP" sz="2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297A9FE-F35C-4394-85B1-5517AF6CEBEC}"/>
              </a:ext>
            </a:extLst>
          </p:cNvPr>
          <p:cNvCxnSpPr/>
          <p:nvPr/>
        </p:nvCxnSpPr>
        <p:spPr>
          <a:xfrm>
            <a:off x="325638" y="1431805"/>
            <a:ext cx="12888912" cy="0"/>
          </a:xfrm>
          <a:prstGeom prst="line">
            <a:avLst/>
          </a:prstGeom>
          <a:ln w="47625">
            <a:solidFill>
              <a:srgbClr val="74B23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角丸四角形 76">
            <a:extLst>
              <a:ext uri="{FF2B5EF4-FFF2-40B4-BE49-F238E27FC236}">
                <a16:creationId xmlns:a16="http://schemas.microsoft.com/office/drawing/2014/main" id="{5676D5B3-99B2-40F8-A8A9-31FB51B5362F}"/>
              </a:ext>
            </a:extLst>
          </p:cNvPr>
          <p:cNvSpPr/>
          <p:nvPr/>
        </p:nvSpPr>
        <p:spPr>
          <a:xfrm>
            <a:off x="570113" y="2402275"/>
            <a:ext cx="2190750" cy="2376488"/>
          </a:xfrm>
          <a:prstGeom prst="roundRect">
            <a:avLst>
              <a:gd name="adj" fmla="val 6218"/>
            </a:avLst>
          </a:prstGeom>
          <a:solidFill>
            <a:schemeClr val="accent5">
              <a:lumMod val="40000"/>
              <a:lumOff val="60000"/>
            </a:schemeClr>
          </a:solidFill>
          <a:ln w="635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61" tIns="42081" rIns="84161" bIns="42081"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1" name="テキスト ボックス 80">
            <a:extLst>
              <a:ext uri="{FF2B5EF4-FFF2-40B4-BE49-F238E27FC236}">
                <a16:creationId xmlns:a16="http://schemas.microsoft.com/office/drawing/2014/main" id="{3F414031-A2CA-4542-9233-2193F668A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8213" y="2478475"/>
            <a:ext cx="2016125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161" tIns="42081" rIns="84161" bIns="42081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4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355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355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355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355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1288"/>
              </a:lnSpc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■事業対象区域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C2F36A9-12CA-417F-BD04-CAC8EBD2BD1A}"/>
              </a:ext>
            </a:extLst>
          </p:cNvPr>
          <p:cNvSpPr/>
          <p:nvPr/>
        </p:nvSpPr>
        <p:spPr>
          <a:xfrm>
            <a:off x="325638" y="1970475"/>
            <a:ext cx="5948362" cy="30321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61" tIns="42081" rIns="84161" bIns="42081" anchor="ctr"/>
          <a:lstStyle/>
          <a:p>
            <a:pPr algn="ctr" eaLnBrk="1" hangingPunct="1">
              <a:defRPr/>
            </a:pPr>
            <a:r>
              <a:rPr lang="ja-JP" altLang="en-US" sz="1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事業対象区域の選定方法</a:t>
            </a:r>
            <a:endParaRPr lang="ja-JP" altLang="en-US" sz="16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893756E-25F8-480A-8CE9-845230BF522F}"/>
              </a:ext>
            </a:extLst>
          </p:cNvPr>
          <p:cNvSpPr/>
          <p:nvPr/>
        </p:nvSpPr>
        <p:spPr>
          <a:xfrm>
            <a:off x="9344225" y="1970475"/>
            <a:ext cx="3870325" cy="30321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61" tIns="42081" rIns="84161" bIns="42081" anchor="ctr"/>
          <a:lstStyle/>
          <a:p>
            <a:pPr algn="ctr" eaLnBrk="1" hangingPunct="1">
              <a:defRPr/>
            </a:pPr>
            <a:r>
              <a:rPr lang="ja-JP" altLang="en-US" sz="1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実施箇所</a:t>
            </a: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D3238317-523B-45D3-A14A-D1B32C372A60}"/>
              </a:ext>
            </a:extLst>
          </p:cNvPr>
          <p:cNvCxnSpPr/>
          <p:nvPr/>
        </p:nvCxnSpPr>
        <p:spPr>
          <a:xfrm>
            <a:off x="2441775" y="4419988"/>
            <a:ext cx="6381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A126C942-E4EC-45DA-9372-500D81968AB9}"/>
              </a:ext>
            </a:extLst>
          </p:cNvPr>
          <p:cNvSpPr/>
          <p:nvPr/>
        </p:nvSpPr>
        <p:spPr>
          <a:xfrm>
            <a:off x="763621" y="2478475"/>
            <a:ext cx="446087" cy="215741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61" tIns="42081" rIns="84161" bIns="42081" anchor="ctr"/>
          <a:lstStyle/>
          <a:p>
            <a:pPr algn="ctr" eaLnBrk="1" hangingPunct="1">
              <a:defRPr/>
            </a:pPr>
            <a:r>
              <a:rPr lang="ja-JP" altLang="en-US" sz="14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崩壊土砂流出</a:t>
            </a:r>
            <a:endParaRPr lang="en-US" altLang="ja-JP" sz="1400" b="1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 eaLnBrk="1" hangingPunct="1">
              <a:defRPr/>
            </a:pPr>
            <a:r>
              <a:rPr lang="ja-JP" altLang="en-US" sz="14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危</a:t>
            </a:r>
            <a:endParaRPr lang="en-US" altLang="ja-JP" sz="1400" b="1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 eaLnBrk="1" hangingPunct="1">
              <a:defRPr/>
            </a:pPr>
            <a:r>
              <a:rPr lang="ja-JP" altLang="en-US" sz="14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険</a:t>
            </a:r>
            <a:endParaRPr lang="en-US" altLang="ja-JP" sz="1400" b="1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 eaLnBrk="1" hangingPunct="1">
              <a:defRPr/>
            </a:pPr>
            <a:r>
              <a:rPr lang="ja-JP" altLang="en-US" sz="14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地</a:t>
            </a:r>
            <a:endParaRPr lang="en-US" altLang="ja-JP" sz="1400" b="1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 eaLnBrk="1" hangingPunct="1">
              <a:defRPr/>
            </a:pPr>
            <a:r>
              <a:rPr lang="ja-JP" altLang="en-US" sz="14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区</a:t>
            </a:r>
            <a:endParaRPr lang="ja-JP" altLang="en-US" sz="1200" b="1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F95DEF7B-8D94-4227-AE87-60386EFCA2F4}"/>
              </a:ext>
            </a:extLst>
          </p:cNvPr>
          <p:cNvCxnSpPr/>
          <p:nvPr/>
        </p:nvCxnSpPr>
        <p:spPr>
          <a:xfrm flipV="1">
            <a:off x="2441775" y="2832488"/>
            <a:ext cx="625475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AD986FF-F4BF-488F-B07E-BA3566E2BA68}"/>
              </a:ext>
            </a:extLst>
          </p:cNvPr>
          <p:cNvSpPr/>
          <p:nvPr/>
        </p:nvSpPr>
        <p:spPr>
          <a:xfrm>
            <a:off x="2945013" y="4202500"/>
            <a:ext cx="3140075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61" tIns="42081" rIns="84161" bIns="42081" anchor="ctr"/>
          <a:lstStyle/>
          <a:p>
            <a:pPr algn="ctr" eaLnBrk="1" hangingPunct="1">
              <a:defRPr/>
            </a:pPr>
            <a:r>
              <a:rPr lang="ja-JP" altLang="en-US" sz="1400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Ｂ・Ｃランク </a:t>
            </a:r>
            <a:endParaRPr lang="en-US" altLang="ja-JP" sz="1400" b="1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 eaLnBrk="1" hangingPunct="1">
              <a:defRPr/>
            </a:pPr>
            <a:r>
              <a:rPr lang="ja-JP" altLang="en-US" sz="10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en-US" altLang="ja-JP" sz="11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487</a:t>
            </a:r>
            <a:r>
              <a:rPr lang="ja-JP" altLang="en-US" sz="11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地区（面積</a:t>
            </a:r>
            <a:r>
              <a:rPr lang="en-US" altLang="ja-JP" sz="11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14,300ha</a:t>
            </a:r>
            <a:r>
              <a:rPr lang="ja-JP" altLang="en-US" sz="11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</a:t>
            </a:r>
          </a:p>
        </p:txBody>
      </p:sp>
      <p:sp>
        <p:nvSpPr>
          <p:cNvPr id="28" name="角丸四角形 84">
            <a:extLst>
              <a:ext uri="{FF2B5EF4-FFF2-40B4-BE49-F238E27FC236}">
                <a16:creationId xmlns:a16="http://schemas.microsoft.com/office/drawing/2014/main" id="{7E09F01A-462E-44CA-8A0B-93882094669B}"/>
              </a:ext>
            </a:extLst>
          </p:cNvPr>
          <p:cNvSpPr/>
          <p:nvPr/>
        </p:nvSpPr>
        <p:spPr>
          <a:xfrm>
            <a:off x="325638" y="2338775"/>
            <a:ext cx="5932487" cy="2513013"/>
          </a:xfrm>
          <a:prstGeom prst="roundRect">
            <a:avLst>
              <a:gd name="adj" fmla="val 431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61" tIns="42081" rIns="84161" bIns="42081"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9" name="角丸四角形 85">
            <a:extLst>
              <a:ext uri="{FF2B5EF4-FFF2-40B4-BE49-F238E27FC236}">
                <a16:creationId xmlns:a16="http://schemas.microsoft.com/office/drawing/2014/main" id="{4F4D820B-3D38-4574-A385-F611815842D2}"/>
              </a:ext>
            </a:extLst>
          </p:cNvPr>
          <p:cNvSpPr/>
          <p:nvPr/>
        </p:nvSpPr>
        <p:spPr>
          <a:xfrm>
            <a:off x="9426775" y="2338775"/>
            <a:ext cx="3816350" cy="2513013"/>
          </a:xfrm>
          <a:prstGeom prst="roundRect">
            <a:avLst>
              <a:gd name="adj" fmla="val 431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61" tIns="42081" rIns="84161" bIns="42081"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BB959491-D740-4027-B0C4-F2DBF7E6E93B}"/>
              </a:ext>
            </a:extLst>
          </p:cNvPr>
          <p:cNvCxnSpPr/>
          <p:nvPr/>
        </p:nvCxnSpPr>
        <p:spPr>
          <a:xfrm>
            <a:off x="2441775" y="3770700"/>
            <a:ext cx="647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29F19010-D35F-4ABA-B430-82BC203527C8}"/>
              </a:ext>
            </a:extLst>
          </p:cNvPr>
          <p:cNvSpPr/>
          <p:nvPr/>
        </p:nvSpPr>
        <p:spPr>
          <a:xfrm>
            <a:off x="2945013" y="3338900"/>
            <a:ext cx="3151187" cy="828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61" tIns="42081" rIns="84161" bIns="42081" anchor="ctr"/>
          <a:lstStyle/>
          <a:p>
            <a:pPr algn="ctr" eaLnBrk="1" hangingPunct="1">
              <a:defRPr/>
            </a:pPr>
            <a:endParaRPr lang="en-US" altLang="ja-JP" sz="1600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ja-JP" altLang="en-US" sz="14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Ａランク</a:t>
            </a:r>
            <a:endParaRPr lang="en-US" altLang="ja-JP" sz="14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 eaLnBrk="1" hangingPunct="1">
              <a:defRPr/>
            </a:pPr>
            <a:r>
              <a:rPr lang="en-US" altLang="ja-JP" sz="11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134</a:t>
            </a:r>
            <a:r>
              <a:rPr lang="ja-JP" altLang="en-US" sz="11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地区（</a:t>
            </a:r>
            <a:r>
              <a:rPr lang="en-US" altLang="ja-JP" sz="11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9,000ha</a:t>
            </a:r>
            <a:r>
              <a:rPr lang="ja-JP" altLang="en-US" sz="11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</a:t>
            </a:r>
            <a:endParaRPr lang="en-US" altLang="ja-JP" sz="11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1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・治山事業一部着手</a:t>
            </a:r>
            <a:endParaRPr lang="en-US" altLang="ja-JP" sz="11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1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・又は保全対象</a:t>
            </a:r>
            <a:r>
              <a:rPr lang="en-US" altLang="ja-JP" sz="11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20</a:t>
            </a:r>
            <a:r>
              <a:rPr lang="ja-JP" altLang="en-US" sz="11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戸未満等</a:t>
            </a:r>
            <a:endParaRPr lang="en-US" altLang="ja-JP" sz="11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eaLnBrk="1" hangingPunct="1">
              <a:defRPr/>
            </a:pPr>
            <a:endParaRPr lang="ja-JP" altLang="en-US" sz="10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>
                <a:solidFill>
                  <a:schemeClr val="tx1"/>
                </a:solidFill>
              </a:rPr>
              <a:t>          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121F546-37C8-4181-8F1D-40D900D7564A}"/>
              </a:ext>
            </a:extLst>
          </p:cNvPr>
          <p:cNvSpPr/>
          <p:nvPr/>
        </p:nvSpPr>
        <p:spPr>
          <a:xfrm>
            <a:off x="2930725" y="2403863"/>
            <a:ext cx="3140075" cy="87471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61" tIns="42081" rIns="84161" bIns="42081" anchor="ctr"/>
          <a:lstStyle/>
          <a:p>
            <a:pPr algn="ctr" eaLnBrk="1" hangingPunct="1">
              <a:defRPr/>
            </a:pPr>
            <a:endParaRPr lang="ja-JP" altLang="en-US" sz="1600" b="1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 eaLnBrk="1" hangingPunct="1">
              <a:defRPr/>
            </a:pPr>
            <a:r>
              <a:rPr lang="en-US" altLang="ja-JP" sz="16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A</a:t>
            </a:r>
            <a:r>
              <a:rPr lang="ja-JP" altLang="en-US" sz="16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ランク</a:t>
            </a:r>
            <a:r>
              <a:rPr lang="ja-JP" altLang="en-US" sz="11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（</a:t>
            </a:r>
            <a:r>
              <a:rPr lang="ja-JP" altLang="en-US" sz="105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最優先</a:t>
            </a:r>
            <a:r>
              <a:rPr lang="ja-JP" altLang="en-US" sz="11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）</a:t>
            </a:r>
            <a:endParaRPr lang="en-US" altLang="ja-JP" sz="11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 eaLnBrk="1" hangingPunct="1">
              <a:defRPr/>
            </a:pPr>
            <a:r>
              <a:rPr lang="en-US" altLang="ja-JP" sz="12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40</a:t>
            </a:r>
            <a:r>
              <a:rPr lang="ja-JP" altLang="en-US" sz="12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地区（</a:t>
            </a:r>
            <a:r>
              <a:rPr lang="en-US" altLang="ja-JP" sz="12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1,000ha</a:t>
            </a:r>
            <a:r>
              <a:rPr lang="ja-JP" altLang="en-US" sz="12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　</a:t>
            </a:r>
            <a:r>
              <a:rPr lang="ja-JP" altLang="en-US" sz="14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・治山事業未着手</a:t>
            </a:r>
            <a:endParaRPr lang="en-US" altLang="ja-JP" sz="12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　</a:t>
            </a:r>
            <a:r>
              <a:rPr lang="ja-JP" altLang="en-US" sz="14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・保全対象</a:t>
            </a:r>
            <a:r>
              <a:rPr lang="en-US" altLang="ja-JP" sz="14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20</a:t>
            </a:r>
            <a:r>
              <a:rPr lang="ja-JP" altLang="en-US" sz="14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戸以上</a:t>
            </a:r>
            <a:endParaRPr lang="en-US" altLang="ja-JP" sz="12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 eaLnBrk="1" hangingPunct="1">
              <a:defRPr/>
            </a:pPr>
            <a:endParaRPr lang="en-US" altLang="ja-JP" sz="105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 eaLnBrk="1" hangingPunct="1">
              <a:defRPr/>
            </a:pP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80">
            <a:extLst>
              <a:ext uri="{FF2B5EF4-FFF2-40B4-BE49-F238E27FC236}">
                <a16:creationId xmlns:a16="http://schemas.microsoft.com/office/drawing/2014/main" id="{E3479CB2-52D4-41AA-9922-15E012EAF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2363" y="2775338"/>
            <a:ext cx="3416300" cy="59794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4161" tIns="42081" rIns="84161" bIns="42081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4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355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355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355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355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●保安林外</a:t>
            </a:r>
            <a:endParaRPr lang="en-US" altLang="ja-JP" sz="16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対象：</a:t>
            </a:r>
            <a:r>
              <a:rPr lang="en-US" altLang="ja-JP" sz="20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30</a:t>
            </a: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地区（面積</a:t>
            </a:r>
            <a:r>
              <a:rPr lang="en-US" altLang="ja-JP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750ha</a:t>
            </a: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</a:t>
            </a:r>
            <a:endParaRPr lang="ja-JP" altLang="en-US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4" name="テキスト ボックス 80">
            <a:extLst>
              <a:ext uri="{FF2B5EF4-FFF2-40B4-BE49-F238E27FC236}">
                <a16:creationId xmlns:a16="http://schemas.microsoft.com/office/drawing/2014/main" id="{01C6A129-3E5B-4CD2-A2D7-A15523619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6800" y="3411925"/>
            <a:ext cx="3416300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161" tIns="42081" rIns="84161" bIns="42081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4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355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355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355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355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参考</a:t>
            </a:r>
            <a:r>
              <a:rPr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】</a:t>
            </a:r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保安林内については、平成</a:t>
            </a:r>
            <a:r>
              <a:rPr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27</a:t>
            </a:r>
            <a:r>
              <a:rPr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年度より、</a:t>
            </a:r>
            <a:endParaRPr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知事重点事業として国庫補助金も活用し、</a:t>
            </a:r>
            <a:endParaRPr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先行して実施（</a:t>
            </a:r>
            <a:r>
              <a:rPr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H27</a:t>
            </a:r>
            <a:r>
              <a:rPr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～）</a:t>
            </a:r>
            <a:endParaRPr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対象：</a:t>
            </a:r>
            <a:r>
              <a:rPr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10</a:t>
            </a:r>
            <a:r>
              <a:rPr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地区（面積</a:t>
            </a:r>
            <a:r>
              <a:rPr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250ha</a:t>
            </a:r>
            <a:r>
              <a:rPr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488A9DC-122F-4082-9263-EA57275D7246}"/>
              </a:ext>
            </a:extLst>
          </p:cNvPr>
          <p:cNvSpPr/>
          <p:nvPr/>
        </p:nvSpPr>
        <p:spPr>
          <a:xfrm>
            <a:off x="1331091" y="2478475"/>
            <a:ext cx="1141413" cy="215741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61" tIns="42081" rIns="84161" bIns="42081" anchor="ctr"/>
          <a:lstStyle/>
          <a:p>
            <a:pPr algn="ctr" eaLnBrk="1" hangingPunct="1"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府域全体</a:t>
            </a:r>
            <a:endParaRPr lang="en-US" altLang="ja-JP" sz="1600" b="1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eaLnBrk="1" hangingPunct="1">
              <a:defRPr/>
            </a:pPr>
            <a:endParaRPr lang="en-US" altLang="ja-JP" sz="16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n-US" altLang="ja-JP" sz="14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661</a:t>
            </a:r>
            <a:r>
              <a:rPr lang="ja-JP" altLang="en-US" sz="14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地区</a:t>
            </a:r>
            <a:endParaRPr lang="en-US" altLang="ja-JP" sz="14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 eaLnBrk="1" hangingPunct="1">
              <a:defRPr/>
            </a:pPr>
            <a:r>
              <a:rPr lang="ja-JP" altLang="en-US" sz="14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面積</a:t>
            </a:r>
            <a:r>
              <a:rPr lang="en-US" altLang="ja-JP" sz="14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24,300ha</a:t>
            </a:r>
          </a:p>
          <a:p>
            <a:pPr eaLnBrk="1" hangingPunct="1">
              <a:defRPr/>
            </a:pPr>
            <a:endParaRPr lang="ja-JP" altLang="en-US" sz="12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6" name="ストライプ矢印 37">
            <a:extLst>
              <a:ext uri="{FF2B5EF4-FFF2-40B4-BE49-F238E27FC236}">
                <a16:creationId xmlns:a16="http://schemas.microsoft.com/office/drawing/2014/main" id="{EC2F9956-F6EE-46D1-BA42-5FB795DB614E}"/>
              </a:ext>
            </a:extLst>
          </p:cNvPr>
          <p:cNvSpPr/>
          <p:nvPr/>
        </p:nvSpPr>
        <p:spPr>
          <a:xfrm>
            <a:off x="6510538" y="1915582"/>
            <a:ext cx="2671762" cy="935038"/>
          </a:xfrm>
          <a:prstGeom prst="striped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61" tIns="42081" rIns="84161" bIns="42081" anchor="ctr"/>
          <a:lstStyle/>
          <a:p>
            <a:pPr algn="ctr" eaLnBrk="1" hangingPunct="1">
              <a:lnSpc>
                <a:spcPts val="1473"/>
              </a:lnSpc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事業実施</a:t>
            </a:r>
            <a:endParaRPr lang="en-US" altLang="ja-JP" sz="2000" b="1" dirty="0">
              <a:solidFill>
                <a:schemeClr val="bg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7" name="正方形/長方形 37">
            <a:extLst>
              <a:ext uri="{FF2B5EF4-FFF2-40B4-BE49-F238E27FC236}">
                <a16:creationId xmlns:a16="http://schemas.microsoft.com/office/drawing/2014/main" id="{5A5D51C1-2D36-4827-9875-3A681AB96F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45487" y="2647420"/>
            <a:ext cx="19769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1101725" indent="-422275">
              <a:spcBef>
                <a:spcPct val="20000"/>
              </a:spcBef>
              <a:buFont typeface="Arial" panose="020B0604020202020204" pitchFamily="34" charset="0"/>
              <a:buChar char="–"/>
              <a:defRPr kumimoji="1" sz="4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695450" indent="-338138">
              <a:spcBef>
                <a:spcPct val="20000"/>
              </a:spcBef>
              <a:buFont typeface="Arial" panose="020B0604020202020204" pitchFamily="34" charset="0"/>
              <a:buChar char="•"/>
              <a:defRPr kumimoji="1" sz="3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2374900" indent="-338138">
              <a:spcBef>
                <a:spcPct val="20000"/>
              </a:spcBef>
              <a:buFont typeface="Arial" panose="020B0604020202020204" pitchFamily="34" charset="0"/>
              <a:buChar char="–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3052763" indent="-338138">
              <a:spcBef>
                <a:spcPct val="20000"/>
              </a:spcBef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3509963" indent="-338138" defTabSz="1355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967163" indent="-338138" defTabSz="1355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4424363" indent="-338138" defTabSz="1355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4881563" indent="-338138" defTabSz="1355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豪雨時に流出の恐れのある渓流沿いの危険木</a:t>
            </a:r>
          </a:p>
        </p:txBody>
      </p:sp>
      <p:grpSp>
        <p:nvGrpSpPr>
          <p:cNvPr id="38" name="グループ化 38">
            <a:extLst>
              <a:ext uri="{FF2B5EF4-FFF2-40B4-BE49-F238E27FC236}">
                <a16:creationId xmlns:a16="http://schemas.microsoft.com/office/drawing/2014/main" id="{8C9D9688-42B7-49EB-B36D-4C181454546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601025" y="3167677"/>
            <a:ext cx="2451100" cy="1714471"/>
            <a:chOff x="4836179" y="3776780"/>
            <a:chExt cx="4313274" cy="3114493"/>
          </a:xfrm>
        </p:grpSpPr>
        <p:pic>
          <p:nvPicPr>
            <p:cNvPr id="39" name="図 41">
              <a:extLst>
                <a:ext uri="{FF2B5EF4-FFF2-40B4-BE49-F238E27FC236}">
                  <a16:creationId xmlns:a16="http://schemas.microsoft.com/office/drawing/2014/main" id="{BF503498-9771-4153-8A6E-5BCCB07CEEA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6179" y="3776780"/>
              <a:ext cx="4313274" cy="3114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円/楕円 41">
              <a:extLst>
                <a:ext uri="{FF2B5EF4-FFF2-40B4-BE49-F238E27FC236}">
                  <a16:creationId xmlns:a16="http://schemas.microsoft.com/office/drawing/2014/main" id="{67437377-3200-4D08-AEC9-BAF6F8BD66CF}"/>
                </a:ext>
              </a:extLst>
            </p:cNvPr>
            <p:cNvSpPr/>
            <p:nvPr/>
          </p:nvSpPr>
          <p:spPr>
            <a:xfrm rot="20245540">
              <a:off x="7252396" y="3827341"/>
              <a:ext cx="1466057" cy="957268"/>
            </a:xfrm>
            <a:prstGeom prst="ellipse">
              <a:avLst/>
            </a:prstGeom>
            <a:noFill/>
            <a:ln w="47625">
              <a:solidFill>
                <a:srgbClr val="FFC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defPPr>
                <a:defRPr lang="ja-JP"/>
              </a:defPPr>
              <a:lvl1pPr algn="l" defTabSz="1355725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77863" indent="-192088" algn="l" defTabSz="1355725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355725" indent="-385763" algn="l" defTabSz="1355725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2035175" indent="-579438" algn="l" defTabSz="1355725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713038" indent="-773113" algn="l" defTabSz="1355725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27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27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27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27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ja-JP" altLang="en-US"/>
            </a:p>
          </p:txBody>
        </p:sp>
        <p:sp>
          <p:nvSpPr>
            <p:cNvPr id="41" name="円/楕円 42">
              <a:extLst>
                <a:ext uri="{FF2B5EF4-FFF2-40B4-BE49-F238E27FC236}">
                  <a16:creationId xmlns:a16="http://schemas.microsoft.com/office/drawing/2014/main" id="{B266DF5C-757B-4B37-BE35-56B220C75FC3}"/>
                </a:ext>
              </a:extLst>
            </p:cNvPr>
            <p:cNvSpPr/>
            <p:nvPr/>
          </p:nvSpPr>
          <p:spPr>
            <a:xfrm rot="1090382">
              <a:off x="4943930" y="3968909"/>
              <a:ext cx="1681555" cy="920190"/>
            </a:xfrm>
            <a:prstGeom prst="ellipse">
              <a:avLst/>
            </a:prstGeom>
            <a:noFill/>
            <a:ln w="47625">
              <a:solidFill>
                <a:srgbClr val="FFC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defPPr>
                <a:defRPr lang="ja-JP"/>
              </a:defPPr>
              <a:lvl1pPr algn="l" defTabSz="1355725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77863" indent="-192088" algn="l" defTabSz="1355725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355725" indent="-385763" algn="l" defTabSz="1355725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2035175" indent="-579438" algn="l" defTabSz="1355725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713038" indent="-773113" algn="l" defTabSz="1355725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27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27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27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27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43" name="テキスト ボックス 23">
            <a:extLst>
              <a:ext uri="{FF2B5EF4-FFF2-40B4-BE49-F238E27FC236}">
                <a16:creationId xmlns:a16="http://schemas.microsoft.com/office/drawing/2014/main" id="{995D90BD-BF5E-4DCD-AD8F-ED2015179130}"/>
              </a:ext>
            </a:extLst>
          </p:cNvPr>
          <p:cNvSpPr txBox="1"/>
          <p:nvPr/>
        </p:nvSpPr>
        <p:spPr>
          <a:xfrm>
            <a:off x="10710227" y="6127987"/>
            <a:ext cx="2747631" cy="370162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989" tIns="64494" rIns="101566" bIns="64494"/>
          <a:lstStyle>
            <a:defPPr>
              <a:defRPr lang="ja-JP"/>
            </a:defPPr>
            <a:lvl1pPr>
              <a:defRPr sz="900" b="1">
                <a:latin typeface="Meiryo UI" panose="020B0604030504040204" charset="-128"/>
                <a:ea typeface="Meiryo UI" panose="020B0604030504040204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defRPr/>
            </a:pPr>
            <a:endParaRPr lang="en-US" altLang="ja-JP" sz="504" b="0" dirty="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210" dirty="0">
                <a:solidFill>
                  <a:schemeClr val="tx1"/>
                </a:solidFill>
                <a:latin typeface="+mn-ea"/>
                <a:ea typeface="+mn-ea"/>
              </a:rPr>
              <a:t>　</a:t>
            </a:r>
            <a:endParaRPr lang="en-US" altLang="ja-JP" sz="1210" dirty="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/>
            </a:pPr>
            <a:endParaRPr lang="en-US" altLang="ja-JP" sz="1210" dirty="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/>
            </a:pPr>
            <a:endParaRPr lang="en-US" altLang="ja-JP" sz="504" dirty="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/>
            </a:pPr>
            <a:endParaRPr lang="en-US" altLang="ja-JP" sz="504" dirty="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/>
            </a:pPr>
            <a:endParaRPr lang="en-US" altLang="ja-JP" sz="1210" dirty="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210" b="0" dirty="0">
                <a:solidFill>
                  <a:schemeClr val="tx1"/>
                </a:solidFill>
                <a:latin typeface="+mn-ea"/>
                <a:ea typeface="+mn-ea"/>
              </a:rPr>
              <a:t>　　　　　　　　　　　　　　　　　　　　　　　</a:t>
            </a:r>
            <a:endParaRPr lang="en-US" altLang="ja-JP" sz="1008" b="0" dirty="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/>
            </a:pPr>
            <a:endParaRPr lang="en-US" altLang="ja-JP" sz="907" b="0" dirty="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/>
            </a:pPr>
            <a:endParaRPr lang="en-US" altLang="ja-JP" sz="907" b="0" dirty="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/>
            </a:pPr>
            <a:endParaRPr lang="en-US" altLang="ja-JP" sz="1210" b="0" dirty="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/>
            </a:pPr>
            <a:endParaRPr lang="en-US" altLang="ja-JP" sz="1210" b="0" dirty="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/>
            </a:pPr>
            <a:endParaRPr lang="en-US" altLang="ja-JP" sz="1410" b="0" dirty="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/>
            </a:pPr>
            <a:endParaRPr lang="en-US" altLang="ja-JP" sz="2418" b="0" dirty="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/>
            </a:pPr>
            <a:endParaRPr lang="en-US" altLang="ja-JP" sz="1612" b="0" dirty="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210" b="0" dirty="0">
                <a:solidFill>
                  <a:schemeClr val="tx1"/>
                </a:solidFill>
                <a:latin typeface="+mn-ea"/>
                <a:ea typeface="+mn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1008" dirty="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08" dirty="0">
                <a:solidFill>
                  <a:schemeClr val="tx1"/>
                </a:solidFill>
                <a:latin typeface="+mn-ea"/>
                <a:ea typeface="+mn-ea"/>
              </a:rPr>
              <a:t>　　　　　　　　　　　　　　　　　　　　　　　　　　　　　　　　　　　　　　　　　　　　　　　　　　　　　　　　　　　　　</a:t>
            </a:r>
            <a:r>
              <a:rPr lang="ja-JP" altLang="en-US" sz="1210" dirty="0">
                <a:solidFill>
                  <a:schemeClr val="tx1"/>
                </a:solidFill>
                <a:latin typeface="+mn-ea"/>
                <a:ea typeface="+mn-ea"/>
              </a:rPr>
              <a:t>　　　　　　　　　　　　　　　　　　　　</a:t>
            </a:r>
            <a:endParaRPr lang="en-US" altLang="ja-JP" sz="121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44" name="テキスト ボックス 23">
            <a:extLst>
              <a:ext uri="{FF2B5EF4-FFF2-40B4-BE49-F238E27FC236}">
                <a16:creationId xmlns:a16="http://schemas.microsoft.com/office/drawing/2014/main" id="{1BEBE934-5753-462B-A3E3-ADFD124E62E6}"/>
              </a:ext>
            </a:extLst>
          </p:cNvPr>
          <p:cNvSpPr txBox="1"/>
          <p:nvPr/>
        </p:nvSpPr>
        <p:spPr>
          <a:xfrm>
            <a:off x="10726103" y="6141117"/>
            <a:ext cx="373062" cy="36853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eaVert" wrap="none" lIns="128989" tIns="64494" rIns="128989" bIns="64494" anchor="ctr" anchorCtr="1"/>
          <a:lstStyle/>
          <a:p>
            <a:pPr algn="ctr">
              <a:lnSpc>
                <a:spcPts val="2000"/>
              </a:lnSpc>
              <a:defRPr/>
            </a:pPr>
            <a:r>
              <a:rPr lang="ja-JP" altLang="en-US" sz="1400" dirty="0">
                <a:latin typeface="+mj-ea"/>
                <a:ea typeface="+mj-ea"/>
              </a:rPr>
              <a:t>重点対策箇所の現況</a:t>
            </a:r>
            <a:endParaRPr lang="en-US" altLang="ja-JP" sz="1400" dirty="0">
              <a:latin typeface="+mj-ea"/>
              <a:ea typeface="+mj-ea"/>
            </a:endParaRPr>
          </a:p>
        </p:txBody>
      </p:sp>
      <p:graphicFrame>
        <p:nvGraphicFramePr>
          <p:cNvPr id="46" name="表 45">
            <a:extLst>
              <a:ext uri="{FF2B5EF4-FFF2-40B4-BE49-F238E27FC236}">
                <a16:creationId xmlns:a16="http://schemas.microsoft.com/office/drawing/2014/main" id="{F366D917-8ABA-4284-9119-AA06C8950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882354"/>
              </p:ext>
            </p:extLst>
          </p:nvPr>
        </p:nvGraphicFramePr>
        <p:xfrm>
          <a:off x="842963" y="6141117"/>
          <a:ext cx="9531350" cy="3663665"/>
        </p:xfrm>
        <a:graphic>
          <a:graphicData uri="http://schemas.openxmlformats.org/drawingml/2006/table">
            <a:tbl>
              <a:tblPr/>
              <a:tblGrid>
                <a:gridCol w="4499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5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6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04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77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03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3154">
                <a:tc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九州北部豪雨災害等から得られた新たな知見</a:t>
                      </a: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新たな知見をふまえた</a:t>
                      </a:r>
                      <a:endParaRPr kumimoji="1" lang="en-US" altLang="ja-JP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重点対策箇所の抽出条件</a:t>
                      </a: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抽出箇所数</a:t>
                      </a: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154">
                <a:tc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①線状降水帯による記録的豪雨により、</a:t>
                      </a:r>
                      <a:r>
                        <a:rPr kumimoji="1" lang="ja-JP" altLang="en-US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崩壊土砂流出</a:t>
                      </a:r>
                      <a:endParaRPr kumimoji="1" lang="en-US" altLang="ja-JP" sz="1200" b="1" i="0" u="sng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危険地区外でも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災害が発生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⇒</a:t>
                      </a:r>
                      <a:endParaRPr kumimoji="1" lang="en-US" altLang="ja-JP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崩壊土砂流出危険地区内外を問わず、全森林を調査対象とする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⇒</a:t>
                      </a:r>
                      <a:endParaRPr kumimoji="1" lang="en-US" altLang="ja-JP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2,901</a:t>
                      </a: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1660">
                <a:tc rowSpan="2"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②流域内の</a:t>
                      </a:r>
                      <a:r>
                        <a:rPr kumimoji="1" lang="ja-JP" altLang="en-US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凹地形（おうちけい）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において崩壊が発生し、渓流沿い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　の立木や土砂を巻き込みながら</a:t>
                      </a:r>
                      <a:r>
                        <a:rPr kumimoji="1" lang="ja-JP" altLang="en-US" sz="110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流下を続け被害拡大</a:t>
                      </a:r>
                      <a:endParaRPr kumimoji="1" lang="en-US" altLang="ja-JP" sz="1100" b="0" i="0" u="sng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⇒</a:t>
                      </a: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凹地形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が流域内に占める割合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が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％以上の箇所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⇒</a:t>
                      </a: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1,899</a:t>
                      </a:r>
                      <a:r>
                        <a:rPr kumimoji="1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/2901</a:t>
                      </a:r>
                      <a:endParaRPr kumimoji="1" lang="ja-JP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67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⇒</a:t>
                      </a: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渓流の勾配が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％（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度）を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超える箇所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⇒</a:t>
                      </a: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2F9"/>
                    </a:solidFill>
                  </a:tcPr>
                </a:tc>
                <a:tc rowSpan="3">
                  <a:txBody>
                    <a:bodyPr/>
                    <a:lstStyle>
                      <a:lvl1pPr defTabSz="1279525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279525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279525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279525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279525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2795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2795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2795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2795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1279525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56</a:t>
                      </a:r>
                    </a:p>
                    <a:p>
                      <a:pPr marL="0" marR="0" lvl="0" indent="0" algn="ctr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/240</a:t>
                      </a:r>
                      <a:endParaRPr kumimoji="1" lang="ja-JP" alt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2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154">
                <a:tc rowSpan="2"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③治山ダムや砂防堰堤等の</a:t>
                      </a:r>
                      <a:r>
                        <a:rPr kumimoji="1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構造物がない箇所（未着手箇所）</a:t>
                      </a:r>
                      <a:endParaRPr kumimoji="1" lang="en-US" altLang="ja-JP" sz="1200" b="0" i="0" u="sng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かつ、人家等の</a:t>
                      </a:r>
                      <a:r>
                        <a:rPr kumimoji="1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保全対象が多い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地区で甚大な被害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⇒</a:t>
                      </a: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治山ダムや砂防堰堤のいずれも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未設置の箇所、かつ保安林外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⇒</a:t>
                      </a: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8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⇒</a:t>
                      </a: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人家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戸以上の箇所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4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357313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714625" defTabSz="1357313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31718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36290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40862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4543425" indent="-773113" defTabSz="13573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2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13573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Meiryo UI" panose="020B0604030504040204" pitchFamily="50" charset="-128"/>
                        </a:rPr>
                        <a:t>⇒</a:t>
                      </a:r>
                    </a:p>
                  </a:txBody>
                  <a:tcPr marL="128989" marR="128989" marT="64504" marB="645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4606CDB4-FD2A-4016-891E-CC098E74C499}"/>
              </a:ext>
            </a:extLst>
          </p:cNvPr>
          <p:cNvSpPr txBox="1"/>
          <p:nvPr/>
        </p:nvSpPr>
        <p:spPr>
          <a:xfrm>
            <a:off x="1069975" y="7784916"/>
            <a:ext cx="2705100" cy="3841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>
            <a:spAutoFit/>
          </a:bodyPr>
          <a:lstStyle/>
          <a:p>
            <a:pPr>
              <a:defRPr/>
            </a:pPr>
            <a:endParaRPr lang="en-US" altLang="ja-JP" sz="100" dirty="0">
              <a:solidFill>
                <a:schemeClr val="tx1"/>
              </a:solidFill>
              <a:latin typeface="ＭＳ Ｐゴシック" panose="020B060007020508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Meiryo UI" panose="020B0604030504040204" pitchFamily="50" charset="-128"/>
              </a:rPr>
              <a:t>凹地形とは：谷頭部の集水地形や谷地形など地下に浸　</a:t>
            </a:r>
            <a:endParaRPr lang="en-US" altLang="ja-JP" sz="900" dirty="0">
              <a:solidFill>
                <a:schemeClr val="tx1"/>
              </a:solidFill>
              <a:latin typeface="ＭＳ Ｐゴシック" panose="020B060007020508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Meiryo UI" panose="020B0604030504040204" pitchFamily="50" charset="-128"/>
              </a:rPr>
              <a:t>　　　　　　　　透した雨水が集まりやすい地形</a:t>
            </a:r>
          </a:p>
        </p:txBody>
      </p:sp>
      <p:pic>
        <p:nvPicPr>
          <p:cNvPr id="48" name="図 51">
            <a:extLst>
              <a:ext uri="{FF2B5EF4-FFF2-40B4-BE49-F238E27FC236}">
                <a16:creationId xmlns:a16="http://schemas.microsoft.com/office/drawing/2014/main" id="{2E145AEF-56DB-4B99-BAC4-8D9750B475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7774" y="7741850"/>
            <a:ext cx="1248457" cy="1116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50D6D4B7-AE1A-4EBD-BB23-55A735EA5C66}"/>
              </a:ext>
            </a:extLst>
          </p:cNvPr>
          <p:cNvSpPr/>
          <p:nvPr/>
        </p:nvSpPr>
        <p:spPr>
          <a:xfrm>
            <a:off x="9671832" y="8117497"/>
            <a:ext cx="673100" cy="16789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3023">
              <a:latin typeface="+mj-ea"/>
              <a:ea typeface="+mj-ea"/>
            </a:endParaRPr>
          </a:p>
        </p:txBody>
      </p:sp>
      <p:sp>
        <p:nvSpPr>
          <p:cNvPr id="50" name="テキスト ボックス 23">
            <a:extLst>
              <a:ext uri="{FF2B5EF4-FFF2-40B4-BE49-F238E27FC236}">
                <a16:creationId xmlns:a16="http://schemas.microsoft.com/office/drawing/2014/main" id="{27AD8A09-DFE1-47AB-92E6-882EA3FFBEA7}"/>
              </a:ext>
            </a:extLst>
          </p:cNvPr>
          <p:cNvSpPr txBox="1"/>
          <p:nvPr/>
        </p:nvSpPr>
        <p:spPr>
          <a:xfrm>
            <a:off x="8586788" y="8235472"/>
            <a:ext cx="1104900" cy="314914"/>
          </a:xfrm>
          <a:prstGeom prst="rect">
            <a:avLst/>
          </a:prstGeom>
          <a:noFill/>
        </p:spPr>
        <p:txBody>
          <a:bodyPr lIns="128989" tIns="64494" rIns="128989" bIns="64494" anchor="ctr" anchorCtr="1">
            <a:spAutoFit/>
          </a:bodyPr>
          <a:lstStyle/>
          <a:p>
            <a:pPr>
              <a:defRPr/>
            </a:pPr>
            <a:r>
              <a:rPr lang="ja-JP" altLang="en-US" sz="1200" b="1" dirty="0">
                <a:latin typeface="+mn-ea"/>
              </a:rPr>
              <a:t>現地調査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51" name="テキスト ボックス 23">
            <a:extLst>
              <a:ext uri="{FF2B5EF4-FFF2-40B4-BE49-F238E27FC236}">
                <a16:creationId xmlns:a16="http://schemas.microsoft.com/office/drawing/2014/main" id="{EDC56DB0-DACB-4335-A227-5B6FEF8A06C6}"/>
              </a:ext>
            </a:extLst>
          </p:cNvPr>
          <p:cNvSpPr txBox="1"/>
          <p:nvPr/>
        </p:nvSpPr>
        <p:spPr>
          <a:xfrm>
            <a:off x="9464676" y="8157185"/>
            <a:ext cx="1123950" cy="471488"/>
          </a:xfrm>
          <a:prstGeom prst="rect">
            <a:avLst/>
          </a:prstGeom>
          <a:noFill/>
        </p:spPr>
        <p:txBody>
          <a:bodyPr lIns="128989" tIns="64494" rIns="128989" bIns="64494" anchor="ctr" anchorCtr="1">
            <a:spAutoFit/>
          </a:bodyPr>
          <a:lstStyle/>
          <a:p>
            <a:pPr>
              <a:defRPr/>
            </a:pPr>
            <a:r>
              <a:rPr lang="ja-JP" altLang="en-US" sz="1108" b="1" dirty="0">
                <a:latin typeface="+mn-ea"/>
              </a:rPr>
              <a:t>重点</a:t>
            </a:r>
            <a:endParaRPr lang="en-US" altLang="ja-JP" sz="1108" b="1" dirty="0">
              <a:latin typeface="+mn-ea"/>
            </a:endParaRPr>
          </a:p>
          <a:p>
            <a:pPr>
              <a:defRPr/>
            </a:pPr>
            <a:r>
              <a:rPr lang="ja-JP" altLang="en-US" sz="1108" b="1" dirty="0">
                <a:latin typeface="+mn-ea"/>
              </a:rPr>
              <a:t>対策箇所</a:t>
            </a:r>
            <a:endParaRPr lang="en-US" altLang="ja-JP" sz="1108" b="1" dirty="0">
              <a:latin typeface="+mn-ea"/>
            </a:endParaRPr>
          </a:p>
        </p:txBody>
      </p:sp>
      <p:pic>
        <p:nvPicPr>
          <p:cNvPr id="53" name="Picture 4">
            <a:extLst>
              <a:ext uri="{FF2B5EF4-FFF2-40B4-BE49-F238E27FC236}">
                <a16:creationId xmlns:a16="http://schemas.microsoft.com/office/drawing/2014/main" id="{64A6A6D9-DB79-4A22-8339-444E61C52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6290" y="6220512"/>
            <a:ext cx="2054539" cy="1648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テキスト ボックス 23">
            <a:extLst>
              <a:ext uri="{FF2B5EF4-FFF2-40B4-BE49-F238E27FC236}">
                <a16:creationId xmlns:a16="http://schemas.microsoft.com/office/drawing/2014/main" id="{25154A3E-7403-49F7-9946-ED9871382799}"/>
              </a:ext>
            </a:extLst>
          </p:cNvPr>
          <p:cNvSpPr txBox="1"/>
          <p:nvPr/>
        </p:nvSpPr>
        <p:spPr>
          <a:xfrm>
            <a:off x="11036979" y="6193614"/>
            <a:ext cx="414386" cy="1706728"/>
          </a:xfrm>
          <a:prstGeom prst="rect">
            <a:avLst/>
          </a:prstGeom>
          <a:noFill/>
        </p:spPr>
        <p:txBody>
          <a:bodyPr vert="eaVert" wrap="square" lIns="128989" tIns="64494" rIns="128989" bIns="64494" anchor="ctr" anchorCtr="1">
            <a:spAutoFit/>
          </a:bodyPr>
          <a:lstStyle/>
          <a:p>
            <a:pPr algn="ctr">
              <a:defRPr/>
            </a:pPr>
            <a:r>
              <a:rPr lang="ja-JP" altLang="en-US" sz="1000" dirty="0">
                <a:latin typeface="+mj-ea"/>
                <a:ea typeface="+mj-ea"/>
              </a:rPr>
              <a:t>土砂・立木が流下した渓流</a:t>
            </a:r>
            <a:endParaRPr lang="en-US" altLang="ja-JP" sz="1000" dirty="0">
              <a:latin typeface="+mj-ea"/>
              <a:ea typeface="+mj-ea"/>
            </a:endParaRPr>
          </a:p>
        </p:txBody>
      </p:sp>
      <p:sp>
        <p:nvSpPr>
          <p:cNvPr id="55" name="テキスト ボックス 23">
            <a:extLst>
              <a:ext uri="{FF2B5EF4-FFF2-40B4-BE49-F238E27FC236}">
                <a16:creationId xmlns:a16="http://schemas.microsoft.com/office/drawing/2014/main" id="{C07DC08D-F5B8-4861-BCB0-7A2F373B14DF}"/>
              </a:ext>
            </a:extLst>
          </p:cNvPr>
          <p:cNvSpPr txBox="1"/>
          <p:nvPr/>
        </p:nvSpPr>
        <p:spPr>
          <a:xfrm>
            <a:off x="11036979" y="8139625"/>
            <a:ext cx="414386" cy="1627187"/>
          </a:xfrm>
          <a:prstGeom prst="rect">
            <a:avLst/>
          </a:prstGeom>
          <a:noFill/>
        </p:spPr>
        <p:txBody>
          <a:bodyPr vert="eaVert" lIns="128989" tIns="64494" rIns="128989" bIns="64494" anchor="ctr" anchorCtr="1">
            <a:spAutoFit/>
          </a:bodyPr>
          <a:lstStyle/>
          <a:p>
            <a:pPr algn="ctr">
              <a:defRPr/>
            </a:pPr>
            <a:r>
              <a:rPr lang="ja-JP" altLang="en-US" sz="1000" dirty="0">
                <a:latin typeface="+mj-ea"/>
                <a:ea typeface="+mj-ea"/>
              </a:rPr>
              <a:t>凹地形で発生した崩壊地</a:t>
            </a:r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916D792C-4852-48F2-AB6A-F69108947139}"/>
              </a:ext>
            </a:extLst>
          </p:cNvPr>
          <p:cNvSpPr/>
          <p:nvPr/>
        </p:nvSpPr>
        <p:spPr>
          <a:xfrm rot="5400000">
            <a:off x="9836149" y="8807083"/>
            <a:ext cx="1428750" cy="231775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57" name="テキスト ボックス 23">
            <a:extLst>
              <a:ext uri="{FF2B5EF4-FFF2-40B4-BE49-F238E27FC236}">
                <a16:creationId xmlns:a16="http://schemas.microsoft.com/office/drawing/2014/main" id="{F036A24C-F927-49A0-9DF8-A7D9738A57AE}"/>
              </a:ext>
            </a:extLst>
          </p:cNvPr>
          <p:cNvSpPr txBox="1"/>
          <p:nvPr/>
        </p:nvSpPr>
        <p:spPr>
          <a:xfrm>
            <a:off x="318543" y="6127987"/>
            <a:ext cx="465682" cy="366844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eaVert" wrap="square" lIns="128989" tIns="64494" rIns="128989" bIns="64494" anchor="ctr" anchorCtr="1">
            <a:spAutoFit/>
          </a:bodyPr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+mj-ea"/>
                <a:ea typeface="+mj-ea"/>
              </a:rPr>
              <a:t>事業対象区域の選定方法</a:t>
            </a:r>
            <a:endParaRPr lang="en-US" altLang="ja-JP" sz="20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87A943D7-94FC-4829-9A5D-1A6346EE8190}"/>
              </a:ext>
            </a:extLst>
          </p:cNvPr>
          <p:cNvSpPr txBox="1"/>
          <p:nvPr/>
        </p:nvSpPr>
        <p:spPr>
          <a:xfrm>
            <a:off x="900113" y="8210366"/>
            <a:ext cx="3092450" cy="569387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>
            <a:spAutoFit/>
          </a:bodyPr>
          <a:lstStyle/>
          <a:p>
            <a:pPr>
              <a:defRPr/>
            </a:pPr>
            <a:endParaRPr lang="en-US" altLang="ja-JP" sz="100" dirty="0">
              <a:solidFill>
                <a:schemeClr val="tx1"/>
              </a:solidFill>
              <a:latin typeface="ＭＳ Ｐゴシック" panose="020B060007020508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12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Meiryo UI" panose="020B0604030504040204" pitchFamily="50" charset="-128"/>
              </a:rPr>
              <a:t>林野庁</a:t>
            </a:r>
            <a:r>
              <a:rPr lang="ja-JP" altLang="en-US" sz="400" dirty="0">
                <a:solidFill>
                  <a:schemeClr val="tx1"/>
                </a:solidFill>
                <a:latin typeface="ＭＳ Ｐゴシック" panose="020B060007020508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Meiryo UI" panose="020B0604030504040204" pitchFamily="50" charset="-128"/>
              </a:rPr>
              <a:t>流木災害等に対する治山対策検討チームによる</a:t>
            </a:r>
            <a:endParaRPr lang="en-US" altLang="ja-JP" sz="1000" dirty="0">
              <a:solidFill>
                <a:schemeClr val="tx1"/>
              </a:solidFill>
              <a:latin typeface="ＭＳ Ｐゴシック" panose="020B060007020508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1200"/>
              </a:lnSpc>
              <a:defRPr/>
            </a:pPr>
            <a:r>
              <a:rPr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Meiryo UI" panose="020B0604030504040204" pitchFamily="50" charset="-128"/>
              </a:rPr>
              <a:t>　中間とりまとめにおける「九州北部豪雨災害の山地災害発</a:t>
            </a:r>
            <a:endParaRPr lang="en-US" altLang="ja-JP" sz="1000" dirty="0">
              <a:solidFill>
                <a:schemeClr val="tx1"/>
              </a:solidFill>
              <a:latin typeface="ＭＳ Ｐゴシック" panose="020B060007020508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1200"/>
              </a:lnSpc>
              <a:defRPr/>
            </a:pPr>
            <a:r>
              <a:rPr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Meiryo UI" panose="020B0604030504040204" pitchFamily="50" charset="-128"/>
              </a:rPr>
              <a:t>　生メカニズム」に基づく</a:t>
            </a:r>
            <a:endParaRPr lang="ja-JP" altLang="en-US" sz="900" dirty="0">
              <a:solidFill>
                <a:schemeClr val="tx1"/>
              </a:solidFill>
              <a:latin typeface="ＭＳ Ｐゴシック" panose="020B060007020508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74860D35-DB34-41FF-8175-9E422FE91443}"/>
              </a:ext>
            </a:extLst>
          </p:cNvPr>
          <p:cNvSpPr/>
          <p:nvPr/>
        </p:nvSpPr>
        <p:spPr>
          <a:xfrm>
            <a:off x="8613447" y="9129847"/>
            <a:ext cx="684212" cy="379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>
              <a:defRPr/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・崩壊地の有無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・渓岸侵食の有無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・流木や倒木の有無</a:t>
            </a: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90EC28E5-FAFD-4836-8AED-81DEF45C7810}"/>
              </a:ext>
            </a:extLst>
          </p:cNvPr>
          <p:cNvSpPr/>
          <p:nvPr/>
        </p:nvSpPr>
        <p:spPr>
          <a:xfrm>
            <a:off x="8691881" y="8800916"/>
            <a:ext cx="684212" cy="25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>
              <a:defRPr/>
            </a:pP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調査の視点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3AD7FD6B-3CB9-423A-BE78-764CB5C39138}"/>
              </a:ext>
            </a:extLst>
          </p:cNvPr>
          <p:cNvSpPr/>
          <p:nvPr/>
        </p:nvSpPr>
        <p:spPr>
          <a:xfrm>
            <a:off x="8188008" y="8608829"/>
            <a:ext cx="446087" cy="412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defTabSz="1357313" eaLnBrk="1" hangingPunct="1">
              <a:lnSpc>
                <a:spcPts val="1200"/>
              </a:lnSpc>
              <a:defRPr/>
            </a:pPr>
            <a:r>
              <a:rPr lang="en-US" altLang="ja-JP" sz="1400" b="1" dirty="0">
                <a:solidFill>
                  <a:srgbClr val="000000"/>
                </a:solidFill>
                <a:latin typeface="ＭＳ Ｐゴシック" panose="020B0600070205080204" pitchFamily="50" charset="-128"/>
                <a:ea typeface="Meiryo UI" panose="020B0604030504040204" pitchFamily="50" charset="-128"/>
              </a:rPr>
              <a:t>240</a:t>
            </a:r>
          </a:p>
          <a:p>
            <a:pPr algn="ctr" defTabSz="1357313" eaLnBrk="1" hangingPunct="1">
              <a:lnSpc>
                <a:spcPts val="1200"/>
              </a:lnSpc>
              <a:defRPr/>
            </a:pPr>
            <a:r>
              <a:rPr lang="en-US" altLang="ja-JP" sz="900" b="1" dirty="0">
                <a:solidFill>
                  <a:srgbClr val="000000"/>
                </a:solidFill>
                <a:latin typeface="ＭＳ Ｐゴシック" panose="020B0600070205080204" pitchFamily="50" charset="-128"/>
                <a:ea typeface="Meiryo UI" panose="020B0604030504040204" pitchFamily="50" charset="-128"/>
              </a:rPr>
              <a:t>/1,899</a:t>
            </a:r>
            <a:endParaRPr lang="ja-JP" altLang="en-US" sz="900" b="1" dirty="0">
              <a:solidFill>
                <a:srgbClr val="000000"/>
              </a:solidFill>
              <a:latin typeface="ＭＳ Ｐゴシック" panose="020B060007020508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2" name="グループ化 11">
            <a:extLst>
              <a:ext uri="{FF2B5EF4-FFF2-40B4-BE49-F238E27FC236}">
                <a16:creationId xmlns:a16="http://schemas.microsoft.com/office/drawing/2014/main" id="{FA1FD5FB-0674-4EF4-80A0-F61C2A7934AA}"/>
              </a:ext>
            </a:extLst>
          </p:cNvPr>
          <p:cNvGrpSpPr>
            <a:grpSpLocks/>
          </p:cNvGrpSpPr>
          <p:nvPr/>
        </p:nvGrpSpPr>
        <p:grpSpPr bwMode="auto">
          <a:xfrm>
            <a:off x="8809038" y="8517251"/>
            <a:ext cx="673100" cy="345691"/>
            <a:chOff x="8655849" y="9095570"/>
            <a:chExt cx="673861" cy="345100"/>
          </a:xfrm>
        </p:grpSpPr>
        <p:sp>
          <p:nvSpPr>
            <p:cNvPr id="63" name="テキスト ボックス 23">
              <a:extLst>
                <a:ext uri="{FF2B5EF4-FFF2-40B4-BE49-F238E27FC236}">
                  <a16:creationId xmlns:a16="http://schemas.microsoft.com/office/drawing/2014/main" id="{A1457090-5D7B-4C87-904F-E46248E610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94925" y="9095570"/>
              <a:ext cx="134785" cy="34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8989" tIns="64494" rIns="128989" bIns="64494" anchor="ctr" anchorCtr="1">
              <a:spAutoFit/>
            </a:bodyPr>
            <a:lstStyle/>
            <a:p>
              <a:pPr algn="ctr"/>
              <a:r>
                <a:rPr lang="ja-JP" altLang="en-US" sz="1400">
                  <a:solidFill>
                    <a:srgbClr val="000000"/>
                  </a:solidFill>
                  <a:latin typeface="ＭＳ Ｐゴシック" panose="020B0600070205080204" pitchFamily="50" charset="-128"/>
                  <a:ea typeface="Meiryo UI" panose="020B0604030504040204" pitchFamily="50" charset="-128"/>
                </a:rPr>
                <a:t>⇒</a:t>
              </a:r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939D17DA-E2C1-4AC7-A1E4-BFE9BDF01BFD}"/>
                </a:ext>
              </a:extLst>
            </p:cNvPr>
            <p:cNvCxnSpPr/>
            <p:nvPr/>
          </p:nvCxnSpPr>
          <p:spPr>
            <a:xfrm>
              <a:off x="8655849" y="9264157"/>
              <a:ext cx="63730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B978CB56-5DEA-43F4-8E7B-301613E7622F}"/>
                </a:ext>
              </a:extLst>
            </p:cNvPr>
            <p:cNvCxnSpPr/>
            <p:nvPr/>
          </p:nvCxnSpPr>
          <p:spPr>
            <a:xfrm>
              <a:off x="8655849" y="9292683"/>
              <a:ext cx="63730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4F1B1D54-06F6-4AA5-AE5C-93B1312A2B35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9237531" y="9196012"/>
              <a:ext cx="65162" cy="7131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81FD7964-F32E-42F3-88B7-95F4BADB2F6D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9237302" y="9282902"/>
              <a:ext cx="648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  <a:scene3d>
              <a:camera prst="orthographicFront">
                <a:rot lat="0" lon="0" rev="162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正方形/長方形 17">
            <a:extLst>
              <a:ext uri="{FF2B5EF4-FFF2-40B4-BE49-F238E27FC236}">
                <a16:creationId xmlns:a16="http://schemas.microsoft.com/office/drawing/2014/main" id="{55ED6D34-D0BD-4EF0-9FCF-72C410BE2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90" y="5578549"/>
            <a:ext cx="143544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4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None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（２）豪雨災害等の新たな知見に基づく森林の土石流・流木対策事業</a:t>
            </a:r>
            <a:r>
              <a:rPr lang="ja-JP" altLang="en-US" sz="2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（令和２年度～令和６年度）</a:t>
            </a:r>
          </a:p>
        </p:txBody>
      </p: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7E10C753-BC67-4F57-9405-FA6F7EE451C7}"/>
              </a:ext>
            </a:extLst>
          </p:cNvPr>
          <p:cNvCxnSpPr/>
          <p:nvPr/>
        </p:nvCxnSpPr>
        <p:spPr>
          <a:xfrm>
            <a:off x="322243" y="6020775"/>
            <a:ext cx="12888912" cy="0"/>
          </a:xfrm>
          <a:prstGeom prst="line">
            <a:avLst/>
          </a:prstGeom>
          <a:ln w="47625">
            <a:solidFill>
              <a:srgbClr val="74B23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4B9E1BCD-BE5A-43DB-ADBC-CA706ED649C0}"/>
              </a:ext>
            </a:extLst>
          </p:cNvPr>
          <p:cNvSpPr/>
          <p:nvPr/>
        </p:nvSpPr>
        <p:spPr>
          <a:xfrm>
            <a:off x="158751" y="196425"/>
            <a:ext cx="11075987" cy="576262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大阪府森林環境税のこれまでの取組について</a:t>
            </a:r>
          </a:p>
        </p:txBody>
      </p:sp>
      <p:sp>
        <p:nvSpPr>
          <p:cNvPr id="77" name="AutoShape 2">
            <a:extLst>
              <a:ext uri="{FF2B5EF4-FFF2-40B4-BE49-F238E27FC236}">
                <a16:creationId xmlns:a16="http://schemas.microsoft.com/office/drawing/2014/main" id="{5976C5A9-C386-4F75-BF5F-4C7540AE0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28" y="859262"/>
            <a:ext cx="13451404" cy="4285115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ja-JP" altLang="en-US" sz="1984"/>
          </a:p>
        </p:txBody>
      </p:sp>
      <p:sp>
        <p:nvSpPr>
          <p:cNvPr id="78" name="AutoShape 2">
            <a:extLst>
              <a:ext uri="{FF2B5EF4-FFF2-40B4-BE49-F238E27FC236}">
                <a16:creationId xmlns:a16="http://schemas.microsoft.com/office/drawing/2014/main" id="{B562F1FC-489E-4B93-8EA0-9AE46BD58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726" y="5324675"/>
            <a:ext cx="13451404" cy="4559525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ja-JP" altLang="en-US" sz="1984"/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3F3E4317-E3D5-4489-B322-EF80E6C3DF1A}"/>
              </a:ext>
            </a:extLst>
          </p:cNvPr>
          <p:cNvSpPr/>
          <p:nvPr/>
        </p:nvSpPr>
        <p:spPr>
          <a:xfrm>
            <a:off x="11334950" y="207357"/>
            <a:ext cx="2187374" cy="5650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資　</a:t>
            </a:r>
            <a:r>
              <a:rPr lang="ja-JP" altLang="en-US" b="1">
                <a:solidFill>
                  <a:schemeClr val="tx1"/>
                </a:solidFill>
              </a:rPr>
              <a:t>料　４ー２　　</a:t>
            </a:r>
            <a:endParaRPr lang="ja-JP" altLang="en-US" b="1" dirty="0">
              <a:solidFill>
                <a:schemeClr val="tx1"/>
              </a:solidFill>
            </a:endParaRPr>
          </a:p>
        </p:txBody>
      </p:sp>
      <p:pic>
        <p:nvPicPr>
          <p:cNvPr id="52" name="図 60">
            <a:extLst>
              <a:ext uri="{FF2B5EF4-FFF2-40B4-BE49-F238E27FC236}">
                <a16:creationId xmlns:a16="http://schemas.microsoft.com/office/drawing/2014/main" id="{C1A11A4B-2073-4575-B993-EDEE51EB1B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9768" y="8091405"/>
            <a:ext cx="2027582" cy="1648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7423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グゼクティブ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gradFill>
          <a:gsLst>
            <a:gs pos="0">
              <a:schemeClr val="bg1">
                <a:lumMod val="50000"/>
              </a:schemeClr>
            </a:gs>
            <a:gs pos="50000">
              <a:schemeClr val="bg1"/>
            </a:gs>
            <a:gs pos="100000">
              <a:schemeClr val="bg1">
                <a:lumMod val="50000"/>
              </a:schemeClr>
            </a:gs>
          </a:gsLst>
          <a:lin ang="5400000" scaled="0"/>
        </a:gradFill>
      </a:spPr>
      <a:bodyPr lIns="77280" tIns="38640" rIns="77280" bIns="38640">
        <a:spAutoFit/>
      </a:bodyPr>
      <a:lstStyle>
        <a:defPPr>
          <a:defRPr sz="2600" dirty="0">
            <a:latin typeface="HGP創英角ｺﾞｼｯｸUB" pitchFamily="50" charset="-128"/>
            <a:ea typeface="HGP創英角ｺﾞｼｯｸUB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708</Words>
  <Application>Microsoft Office PowerPoint</Application>
  <PresentationFormat>ユーザー設定</PresentationFormat>
  <Paragraphs>113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HGPｺﾞｼｯｸM</vt:lpstr>
      <vt:lpstr>HGSｺﾞｼｯｸE</vt:lpstr>
      <vt:lpstr>HGSｺﾞｼｯｸM</vt:lpstr>
      <vt:lpstr>Meiryo UI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2025-03-10T10:26:11Z</dcterms:created>
  <dcterms:modified xsi:type="dcterms:W3CDTF">2025-03-10T10:26:12Z</dcterms:modified>
</cp:coreProperties>
</file>