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9906000" cy="6858000" type="A4"/>
  <p:notesSz cx="6770688" cy="9902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4660"/>
  </p:normalViewPr>
  <p:slideViewPr>
    <p:cSldViewPr snapToGrid="0">
      <p:cViewPr varScale="1">
        <p:scale>
          <a:sx n="78" d="100"/>
          <a:sy n="78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99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4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5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16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8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94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3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62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37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30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08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09F2-EFA8-41D7-A479-A72C7010051C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7496-A004-44EB-99D3-DBABB5796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57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3588"/>
            <a:ext cx="9895658" cy="531621"/>
          </a:xfrm>
          <a:solidFill>
            <a:schemeClr val="accent6">
              <a:alpha val="3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2400" b="1" dirty="0">
                <a:latin typeface="+mj-ea"/>
              </a:rPr>
              <a:t>山地災害危険地区とは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494727" y="1030310"/>
            <a:ext cx="4494727" cy="74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DC64C8-3D3E-432B-9034-A6A6A29DDF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268" y="528033"/>
            <a:ext cx="8385387" cy="361722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6DA23FA-7EF8-4647-A00A-F59007801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29" y="4216113"/>
            <a:ext cx="2539698" cy="226202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0D68698-5101-49B3-B76D-28BD9A4CE5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30" y="4226599"/>
            <a:ext cx="2520153" cy="226202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900FC8F-236D-4007-80D0-3E0BFF01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18" y="4216113"/>
            <a:ext cx="2810621" cy="226202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9A79151-A6BF-4A87-AD7E-AB5BF239C0C5}"/>
              </a:ext>
            </a:extLst>
          </p:cNvPr>
          <p:cNvSpPr txBox="1"/>
          <p:nvPr/>
        </p:nvSpPr>
        <p:spPr>
          <a:xfrm>
            <a:off x="1197491" y="6478137"/>
            <a:ext cx="212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府内６８０箇所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63A426-3056-4106-B6D5-62D18A27AD25}"/>
              </a:ext>
            </a:extLst>
          </p:cNvPr>
          <p:cNvSpPr txBox="1"/>
          <p:nvPr/>
        </p:nvSpPr>
        <p:spPr>
          <a:xfrm>
            <a:off x="4616110" y="6478137"/>
            <a:ext cx="161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府内３箇所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8760072-5799-49A0-BF19-727FE4BA97CF}"/>
              </a:ext>
            </a:extLst>
          </p:cNvPr>
          <p:cNvSpPr txBox="1"/>
          <p:nvPr/>
        </p:nvSpPr>
        <p:spPr>
          <a:xfrm>
            <a:off x="7769678" y="6478137"/>
            <a:ext cx="212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府内６６０箇所</a:t>
            </a:r>
          </a:p>
        </p:txBody>
      </p:sp>
      <p:sp>
        <p:nvSpPr>
          <p:cNvPr id="13" name="正方形/長方形 5">
            <a:extLst>
              <a:ext uri="{FF2B5EF4-FFF2-40B4-BE49-F238E27FC236}">
                <a16:creationId xmlns:a16="http://schemas.microsoft.com/office/drawing/2014/main" id="{91E9F409-0212-49D6-A745-E49B8E83B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3213" y="113539"/>
            <a:ext cx="1679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defTabSz="774056">
              <a:spcBef>
                <a:spcPct val="0"/>
              </a:spcBef>
              <a:buNone/>
            </a:pPr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資料３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99C5E41-BC9C-401A-A359-447C245FE5D7}"/>
              </a:ext>
            </a:extLst>
          </p:cNvPr>
          <p:cNvSpPr/>
          <p:nvPr/>
        </p:nvSpPr>
        <p:spPr>
          <a:xfrm>
            <a:off x="8729452" y="45868"/>
            <a:ext cx="1080560" cy="459305"/>
          </a:xfrm>
          <a:prstGeom prst="rect">
            <a:avLst/>
          </a:prstGeom>
          <a:noFill/>
          <a:ln w="31750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b="1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225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 Light</vt:lpstr>
      <vt:lpstr>Arial</vt:lpstr>
      <vt:lpstr>Calibri</vt:lpstr>
      <vt:lpstr>Calibri Light</vt:lpstr>
      <vt:lpstr>Office テーマ</vt:lpstr>
      <vt:lpstr>山地災害危険地区とは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2025-03-10T10:25:29Z</dcterms:created>
  <dcterms:modified xsi:type="dcterms:W3CDTF">2025-03-10T10:25:32Z</dcterms:modified>
</cp:coreProperties>
</file>