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84" r:id="rId2"/>
  </p:sldIdLst>
  <p:sldSz cx="12801600" cy="9601200" type="A3"/>
  <p:notesSz cx="6807200" cy="9939338"/>
  <p:defaultTextStyle>
    <a:defPPr>
      <a:defRPr lang="ja-JP"/>
    </a:defPPr>
    <a:lvl1pPr marL="0" algn="l" defTabSz="1261473" rtl="0" eaLnBrk="1" latinLnBrk="0" hangingPunct="1">
      <a:defRPr kumimoji="1" sz="2603" kern="1200">
        <a:solidFill>
          <a:schemeClr val="tx1"/>
        </a:solidFill>
        <a:latin typeface="+mn-lt"/>
        <a:ea typeface="+mn-ea"/>
        <a:cs typeface="+mn-cs"/>
      </a:defRPr>
    </a:lvl1pPr>
    <a:lvl2pPr marL="630736" algn="l" defTabSz="1261473" rtl="0" eaLnBrk="1" latinLnBrk="0" hangingPunct="1">
      <a:defRPr kumimoji="1" sz="2603" kern="1200">
        <a:solidFill>
          <a:schemeClr val="tx1"/>
        </a:solidFill>
        <a:latin typeface="+mn-lt"/>
        <a:ea typeface="+mn-ea"/>
        <a:cs typeface="+mn-cs"/>
      </a:defRPr>
    </a:lvl2pPr>
    <a:lvl3pPr marL="1261473" algn="l" defTabSz="1261473" rtl="0" eaLnBrk="1" latinLnBrk="0" hangingPunct="1">
      <a:defRPr kumimoji="1" sz="2603" kern="1200">
        <a:solidFill>
          <a:schemeClr val="tx1"/>
        </a:solidFill>
        <a:latin typeface="+mn-lt"/>
        <a:ea typeface="+mn-ea"/>
        <a:cs typeface="+mn-cs"/>
      </a:defRPr>
    </a:lvl3pPr>
    <a:lvl4pPr marL="1892210" algn="l" defTabSz="1261473" rtl="0" eaLnBrk="1" latinLnBrk="0" hangingPunct="1">
      <a:defRPr kumimoji="1" sz="2603" kern="1200">
        <a:solidFill>
          <a:schemeClr val="tx1"/>
        </a:solidFill>
        <a:latin typeface="+mn-lt"/>
        <a:ea typeface="+mn-ea"/>
        <a:cs typeface="+mn-cs"/>
      </a:defRPr>
    </a:lvl4pPr>
    <a:lvl5pPr marL="2522945" algn="l" defTabSz="1261473" rtl="0" eaLnBrk="1" latinLnBrk="0" hangingPunct="1">
      <a:defRPr kumimoji="1" sz="2603" kern="1200">
        <a:solidFill>
          <a:schemeClr val="tx1"/>
        </a:solidFill>
        <a:latin typeface="+mn-lt"/>
        <a:ea typeface="+mn-ea"/>
        <a:cs typeface="+mn-cs"/>
      </a:defRPr>
    </a:lvl5pPr>
    <a:lvl6pPr marL="3153680" algn="l" defTabSz="1261473" rtl="0" eaLnBrk="1" latinLnBrk="0" hangingPunct="1">
      <a:defRPr kumimoji="1" sz="2603" kern="1200">
        <a:solidFill>
          <a:schemeClr val="tx1"/>
        </a:solidFill>
        <a:latin typeface="+mn-lt"/>
        <a:ea typeface="+mn-ea"/>
        <a:cs typeface="+mn-cs"/>
      </a:defRPr>
    </a:lvl6pPr>
    <a:lvl7pPr marL="3784418" algn="l" defTabSz="1261473" rtl="0" eaLnBrk="1" latinLnBrk="0" hangingPunct="1">
      <a:defRPr kumimoji="1" sz="2603" kern="1200">
        <a:solidFill>
          <a:schemeClr val="tx1"/>
        </a:solidFill>
        <a:latin typeface="+mn-lt"/>
        <a:ea typeface="+mn-ea"/>
        <a:cs typeface="+mn-cs"/>
      </a:defRPr>
    </a:lvl7pPr>
    <a:lvl8pPr marL="4415154" algn="l" defTabSz="1261473" rtl="0" eaLnBrk="1" latinLnBrk="0" hangingPunct="1">
      <a:defRPr kumimoji="1" sz="2603" kern="1200">
        <a:solidFill>
          <a:schemeClr val="tx1"/>
        </a:solidFill>
        <a:latin typeface="+mn-lt"/>
        <a:ea typeface="+mn-ea"/>
        <a:cs typeface="+mn-cs"/>
      </a:defRPr>
    </a:lvl8pPr>
    <a:lvl9pPr marL="5045889" algn="l" defTabSz="1261473" rtl="0" eaLnBrk="1" latinLnBrk="0" hangingPunct="1">
      <a:defRPr kumimoji="1" sz="26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9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90D"/>
    <a:srgbClr val="CC0000"/>
    <a:srgbClr val="5992D1"/>
    <a:srgbClr val="4F92DB"/>
    <a:srgbClr val="50ACC2"/>
    <a:srgbClr val="007E39"/>
    <a:srgbClr val="F7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11" autoAdjust="0"/>
    <p:restoredTop sz="96371" autoAdjust="0"/>
  </p:normalViewPr>
  <p:slideViewPr>
    <p:cSldViewPr snapToGrid="0">
      <p:cViewPr varScale="1">
        <p:scale>
          <a:sx n="53" d="100"/>
          <a:sy n="53" d="100"/>
        </p:scale>
        <p:origin x="614" y="58"/>
      </p:cViewPr>
      <p:guideLst>
        <p:guide orient="horz" pos="3024"/>
        <p:guide pos="392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3"/>
            <a:ext cx="2949678" cy="497461"/>
          </a:xfrm>
          <a:prstGeom prst="rect">
            <a:avLst/>
          </a:prstGeom>
        </p:spPr>
        <p:txBody>
          <a:bodyPr vert="horz" lIns="62897" tIns="31449" rIns="62897" bIns="31449" rtlCol="0"/>
          <a:lstStyle>
            <a:lvl1pPr algn="l">
              <a:defRPr sz="800"/>
            </a:lvl1pPr>
          </a:lstStyle>
          <a:p>
            <a:endParaRPr kumimoji="1" lang="ja-JP" altLang="en-US"/>
          </a:p>
        </p:txBody>
      </p:sp>
      <p:sp>
        <p:nvSpPr>
          <p:cNvPr id="3" name="日付プレースホルダー 2"/>
          <p:cNvSpPr>
            <a:spLocks noGrp="1"/>
          </p:cNvSpPr>
          <p:nvPr>
            <p:ph type="dt" idx="1"/>
          </p:nvPr>
        </p:nvSpPr>
        <p:spPr>
          <a:xfrm>
            <a:off x="3855372" y="23"/>
            <a:ext cx="2950765" cy="497461"/>
          </a:xfrm>
          <a:prstGeom prst="rect">
            <a:avLst/>
          </a:prstGeom>
        </p:spPr>
        <p:txBody>
          <a:bodyPr vert="horz" lIns="62897" tIns="31449" rIns="62897" bIns="31449" rtlCol="0"/>
          <a:lstStyle>
            <a:lvl1pPr algn="r">
              <a:defRPr sz="800"/>
            </a:lvl1pPr>
          </a:lstStyle>
          <a:p>
            <a:fld id="{57DB76CF-5E8E-4210-900E-8A81334EBD6C}" type="datetimeFigureOut">
              <a:rPr kumimoji="1" lang="ja-JP" altLang="en-US" smtClean="0"/>
              <a:t>2025/3/10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62897" tIns="31449" rIns="62897" bIns="31449" rtlCol="0" anchor="ctr"/>
          <a:lstStyle/>
          <a:p>
            <a:endParaRPr lang="ja-JP" altLang="en-US"/>
          </a:p>
        </p:txBody>
      </p:sp>
      <p:sp>
        <p:nvSpPr>
          <p:cNvPr id="5" name="ノート プレースホルダー 4"/>
          <p:cNvSpPr>
            <a:spLocks noGrp="1"/>
          </p:cNvSpPr>
          <p:nvPr>
            <p:ph type="body" sz="quarter" idx="3"/>
          </p:nvPr>
        </p:nvSpPr>
        <p:spPr>
          <a:xfrm>
            <a:off x="680612" y="4720942"/>
            <a:ext cx="5445978" cy="4472757"/>
          </a:xfrm>
          <a:prstGeom prst="rect">
            <a:avLst/>
          </a:prstGeom>
        </p:spPr>
        <p:txBody>
          <a:bodyPr vert="horz" lIns="62897" tIns="31449" rIns="62897" bIns="3144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782"/>
            <a:ext cx="2949678" cy="496363"/>
          </a:xfrm>
          <a:prstGeom prst="rect">
            <a:avLst/>
          </a:prstGeom>
        </p:spPr>
        <p:txBody>
          <a:bodyPr vert="horz" lIns="62897" tIns="31449" rIns="62897" bIns="31449"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55372" y="9440782"/>
            <a:ext cx="2950765" cy="496363"/>
          </a:xfrm>
          <a:prstGeom prst="rect">
            <a:avLst/>
          </a:prstGeom>
        </p:spPr>
        <p:txBody>
          <a:bodyPr vert="horz" lIns="62897" tIns="31449" rIns="62897" bIns="31449" rtlCol="0" anchor="b"/>
          <a:lstStyle>
            <a:lvl1pPr algn="r">
              <a:defRPr sz="800"/>
            </a:lvl1pPr>
          </a:lstStyle>
          <a:p>
            <a:fld id="{A1109B6F-EF79-4700-9586-60FB757CBB86}" type="slidenum">
              <a:rPr kumimoji="1" lang="ja-JP" altLang="en-US" smtClean="0"/>
              <a:t>‹#›</a:t>
            </a:fld>
            <a:endParaRPr kumimoji="1" lang="ja-JP" altLang="en-US"/>
          </a:p>
        </p:txBody>
      </p:sp>
    </p:spTree>
    <p:extLst>
      <p:ext uri="{BB962C8B-B14F-4D97-AF65-F5344CB8AC3E}">
        <p14:creationId xmlns:p14="http://schemas.microsoft.com/office/powerpoint/2010/main" val="2319860038"/>
      </p:ext>
    </p:extLst>
  </p:cSld>
  <p:clrMap bg1="lt1" tx1="dk1" bg2="lt2" tx2="dk2" accent1="accent1" accent2="accent2" accent3="accent3" accent4="accent4" accent5="accent5" accent6="accent6" hlink="hlink" folHlink="folHlink"/>
  <p:notesStyle>
    <a:lvl1pPr marL="0" algn="l" defTabSz="793046" rtl="0" eaLnBrk="1" latinLnBrk="0" hangingPunct="1">
      <a:defRPr kumimoji="1" sz="1041" kern="1200">
        <a:solidFill>
          <a:schemeClr val="tx1"/>
        </a:solidFill>
        <a:latin typeface="+mn-lt"/>
        <a:ea typeface="+mn-ea"/>
        <a:cs typeface="+mn-cs"/>
      </a:defRPr>
    </a:lvl1pPr>
    <a:lvl2pPr marL="396523" algn="l" defTabSz="793046" rtl="0" eaLnBrk="1" latinLnBrk="0" hangingPunct="1">
      <a:defRPr kumimoji="1" sz="1041" kern="1200">
        <a:solidFill>
          <a:schemeClr val="tx1"/>
        </a:solidFill>
        <a:latin typeface="+mn-lt"/>
        <a:ea typeface="+mn-ea"/>
        <a:cs typeface="+mn-cs"/>
      </a:defRPr>
    </a:lvl2pPr>
    <a:lvl3pPr marL="793046" algn="l" defTabSz="793046" rtl="0" eaLnBrk="1" latinLnBrk="0" hangingPunct="1">
      <a:defRPr kumimoji="1" sz="1041" kern="1200">
        <a:solidFill>
          <a:schemeClr val="tx1"/>
        </a:solidFill>
        <a:latin typeface="+mn-lt"/>
        <a:ea typeface="+mn-ea"/>
        <a:cs typeface="+mn-cs"/>
      </a:defRPr>
    </a:lvl3pPr>
    <a:lvl4pPr marL="1189568" algn="l" defTabSz="793046" rtl="0" eaLnBrk="1" latinLnBrk="0" hangingPunct="1">
      <a:defRPr kumimoji="1" sz="1041" kern="1200">
        <a:solidFill>
          <a:schemeClr val="tx1"/>
        </a:solidFill>
        <a:latin typeface="+mn-lt"/>
        <a:ea typeface="+mn-ea"/>
        <a:cs typeface="+mn-cs"/>
      </a:defRPr>
    </a:lvl4pPr>
    <a:lvl5pPr marL="1586091" algn="l" defTabSz="793046" rtl="0" eaLnBrk="1" latinLnBrk="0" hangingPunct="1">
      <a:defRPr kumimoji="1" sz="1041" kern="1200">
        <a:solidFill>
          <a:schemeClr val="tx1"/>
        </a:solidFill>
        <a:latin typeface="+mn-lt"/>
        <a:ea typeface="+mn-ea"/>
        <a:cs typeface="+mn-cs"/>
      </a:defRPr>
    </a:lvl5pPr>
    <a:lvl6pPr marL="1982611" algn="l" defTabSz="793046" rtl="0" eaLnBrk="1" latinLnBrk="0" hangingPunct="1">
      <a:defRPr kumimoji="1" sz="1041" kern="1200">
        <a:solidFill>
          <a:schemeClr val="tx1"/>
        </a:solidFill>
        <a:latin typeface="+mn-lt"/>
        <a:ea typeface="+mn-ea"/>
        <a:cs typeface="+mn-cs"/>
      </a:defRPr>
    </a:lvl6pPr>
    <a:lvl7pPr marL="2379136" algn="l" defTabSz="793046" rtl="0" eaLnBrk="1" latinLnBrk="0" hangingPunct="1">
      <a:defRPr kumimoji="1" sz="1041" kern="1200">
        <a:solidFill>
          <a:schemeClr val="tx1"/>
        </a:solidFill>
        <a:latin typeface="+mn-lt"/>
        <a:ea typeface="+mn-ea"/>
        <a:cs typeface="+mn-cs"/>
      </a:defRPr>
    </a:lvl7pPr>
    <a:lvl8pPr marL="2775657" algn="l" defTabSz="793046" rtl="0" eaLnBrk="1" latinLnBrk="0" hangingPunct="1">
      <a:defRPr kumimoji="1" sz="1041" kern="1200">
        <a:solidFill>
          <a:schemeClr val="tx1"/>
        </a:solidFill>
        <a:latin typeface="+mn-lt"/>
        <a:ea typeface="+mn-ea"/>
        <a:cs typeface="+mn-cs"/>
      </a:defRPr>
    </a:lvl8pPr>
    <a:lvl9pPr marL="3172181" algn="l" defTabSz="793046" rtl="0" eaLnBrk="1" latinLnBrk="0" hangingPunct="1">
      <a:defRPr kumimoji="1" sz="104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20750" y="746125"/>
            <a:ext cx="496570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8001" indent="-287689">
              <a:defRPr kumimoji="1">
                <a:solidFill>
                  <a:schemeClr val="tx1"/>
                </a:solidFill>
                <a:latin typeface="Calibri" pitchFamily="34" charset="0"/>
                <a:ea typeface="ＭＳ Ｐゴシック" charset="-128"/>
              </a:defRPr>
            </a:lvl2pPr>
            <a:lvl3pPr marL="1150768" indent="-230155">
              <a:defRPr kumimoji="1">
                <a:solidFill>
                  <a:schemeClr val="tx1"/>
                </a:solidFill>
                <a:latin typeface="Calibri" pitchFamily="34" charset="0"/>
                <a:ea typeface="ＭＳ Ｐゴシック" charset="-128"/>
              </a:defRPr>
            </a:lvl3pPr>
            <a:lvl4pPr marL="1611070" indent="-230155">
              <a:defRPr kumimoji="1">
                <a:solidFill>
                  <a:schemeClr val="tx1"/>
                </a:solidFill>
                <a:latin typeface="Calibri" pitchFamily="34" charset="0"/>
                <a:ea typeface="ＭＳ Ｐゴシック" charset="-128"/>
              </a:defRPr>
            </a:lvl4pPr>
            <a:lvl5pPr marL="2071379" indent="-230155">
              <a:defRPr kumimoji="1">
                <a:solidFill>
                  <a:schemeClr val="tx1"/>
                </a:solidFill>
                <a:latin typeface="Calibri" pitchFamily="34" charset="0"/>
                <a:ea typeface="ＭＳ Ｐゴシック" charset="-128"/>
              </a:defRPr>
            </a:lvl5pPr>
            <a:lvl6pPr marL="2531689" indent="-230155" fontAlgn="base">
              <a:spcBef>
                <a:spcPct val="0"/>
              </a:spcBef>
              <a:spcAft>
                <a:spcPct val="0"/>
              </a:spcAft>
              <a:defRPr kumimoji="1">
                <a:solidFill>
                  <a:schemeClr val="tx1"/>
                </a:solidFill>
                <a:latin typeface="Calibri" pitchFamily="34" charset="0"/>
                <a:ea typeface="ＭＳ Ｐゴシック" charset="-128"/>
              </a:defRPr>
            </a:lvl6pPr>
            <a:lvl7pPr marL="2991993" indent="-230155" fontAlgn="base">
              <a:spcBef>
                <a:spcPct val="0"/>
              </a:spcBef>
              <a:spcAft>
                <a:spcPct val="0"/>
              </a:spcAft>
              <a:defRPr kumimoji="1">
                <a:solidFill>
                  <a:schemeClr val="tx1"/>
                </a:solidFill>
                <a:latin typeface="Calibri" pitchFamily="34" charset="0"/>
                <a:ea typeface="ＭＳ Ｐゴシック" charset="-128"/>
              </a:defRPr>
            </a:lvl7pPr>
            <a:lvl8pPr marL="3452300" indent="-230155" fontAlgn="base">
              <a:spcBef>
                <a:spcPct val="0"/>
              </a:spcBef>
              <a:spcAft>
                <a:spcPct val="0"/>
              </a:spcAft>
              <a:defRPr kumimoji="1">
                <a:solidFill>
                  <a:schemeClr val="tx1"/>
                </a:solidFill>
                <a:latin typeface="Calibri" pitchFamily="34" charset="0"/>
                <a:ea typeface="ＭＳ Ｐゴシック" charset="-128"/>
              </a:defRPr>
            </a:lvl8pPr>
            <a:lvl9pPr marL="3912605" indent="-230155"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7988F9AE-47C9-421A-9640-DC1132233561}" type="slidenum">
              <a:rPr lang="ja-JP" altLang="en-US"/>
              <a:pPr fontAlgn="base">
                <a:spcBef>
                  <a:spcPct val="0"/>
                </a:spcBef>
                <a:spcAft>
                  <a:spcPct val="0"/>
                </a:spcAft>
              </a:pPr>
              <a:t>1</a:t>
            </a:fld>
            <a:endParaRPr lang="ja-JP" altLang="en-US"/>
          </a:p>
        </p:txBody>
      </p:sp>
    </p:spTree>
    <p:extLst>
      <p:ext uri="{BB962C8B-B14F-4D97-AF65-F5344CB8AC3E}">
        <p14:creationId xmlns:p14="http://schemas.microsoft.com/office/powerpoint/2010/main" val="375015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6" y="2982598"/>
            <a:ext cx="10881359" cy="2058036"/>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920241" y="5440681"/>
            <a:ext cx="8961120" cy="2453640"/>
          </a:xfrm>
        </p:spPr>
        <p:txBody>
          <a:bodyPr/>
          <a:lstStyle>
            <a:lvl1pPr marL="0" indent="0" algn="ctr">
              <a:buNone/>
              <a:defRPr>
                <a:solidFill>
                  <a:schemeClr val="tx1">
                    <a:tint val="75000"/>
                  </a:schemeClr>
                </a:solidFill>
              </a:defRPr>
            </a:lvl1pPr>
            <a:lvl2pPr marL="615450" indent="0" algn="ctr">
              <a:buNone/>
              <a:defRPr>
                <a:solidFill>
                  <a:schemeClr val="tx1">
                    <a:tint val="75000"/>
                  </a:schemeClr>
                </a:solidFill>
              </a:defRPr>
            </a:lvl2pPr>
            <a:lvl3pPr marL="1230898" indent="0" algn="ctr">
              <a:buNone/>
              <a:defRPr>
                <a:solidFill>
                  <a:schemeClr val="tx1">
                    <a:tint val="75000"/>
                  </a:schemeClr>
                </a:solidFill>
              </a:defRPr>
            </a:lvl3pPr>
            <a:lvl4pPr marL="1846349" indent="0" algn="ctr">
              <a:buNone/>
              <a:defRPr>
                <a:solidFill>
                  <a:schemeClr val="tx1">
                    <a:tint val="75000"/>
                  </a:schemeClr>
                </a:solidFill>
              </a:defRPr>
            </a:lvl4pPr>
            <a:lvl5pPr marL="2461796" indent="0" algn="ctr">
              <a:buNone/>
              <a:defRPr>
                <a:solidFill>
                  <a:schemeClr val="tx1">
                    <a:tint val="75000"/>
                  </a:schemeClr>
                </a:solidFill>
              </a:defRPr>
            </a:lvl5pPr>
            <a:lvl6pPr marL="3077245" indent="0" algn="ctr">
              <a:buNone/>
              <a:defRPr>
                <a:solidFill>
                  <a:schemeClr val="tx1">
                    <a:tint val="75000"/>
                  </a:schemeClr>
                </a:solidFill>
              </a:defRPr>
            </a:lvl6pPr>
            <a:lvl7pPr marL="3692695" indent="0" algn="ctr">
              <a:buNone/>
              <a:defRPr>
                <a:solidFill>
                  <a:schemeClr val="tx1">
                    <a:tint val="75000"/>
                  </a:schemeClr>
                </a:solidFill>
              </a:defRPr>
            </a:lvl7pPr>
            <a:lvl8pPr marL="4308144" indent="0" algn="ctr">
              <a:buNone/>
              <a:defRPr>
                <a:solidFill>
                  <a:schemeClr val="tx1">
                    <a:tint val="75000"/>
                  </a:schemeClr>
                </a:solidFill>
              </a:defRPr>
            </a:lvl8pPr>
            <a:lvl9pPr marL="4923593"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2025/3/10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2025/3/10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500"/>
            <a:ext cx="2880360" cy="819213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40083" y="384500"/>
            <a:ext cx="8427721" cy="819213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2025/3/10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2025/3/10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43" y="6169663"/>
            <a:ext cx="10881359" cy="1906906"/>
          </a:xfrm>
        </p:spPr>
        <p:txBody>
          <a:bodyPr anchor="t"/>
          <a:lstStyle>
            <a:lvl1pPr algn="l">
              <a:defRPr sz="5502"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1011243" y="4069402"/>
            <a:ext cx="10881359" cy="2100262"/>
          </a:xfrm>
        </p:spPr>
        <p:txBody>
          <a:bodyPr anchor="b"/>
          <a:lstStyle>
            <a:lvl1pPr marL="0" indent="0">
              <a:buNone/>
              <a:defRPr sz="2793">
                <a:solidFill>
                  <a:schemeClr val="tx1">
                    <a:tint val="75000"/>
                  </a:schemeClr>
                </a:solidFill>
              </a:defRPr>
            </a:lvl1pPr>
            <a:lvl2pPr marL="615450" indent="0">
              <a:buNone/>
              <a:defRPr sz="2540">
                <a:solidFill>
                  <a:schemeClr val="tx1">
                    <a:tint val="75000"/>
                  </a:schemeClr>
                </a:solidFill>
              </a:defRPr>
            </a:lvl2pPr>
            <a:lvl3pPr marL="1230898" indent="0">
              <a:buNone/>
              <a:defRPr sz="2115">
                <a:solidFill>
                  <a:schemeClr val="tx1">
                    <a:tint val="75000"/>
                  </a:schemeClr>
                </a:solidFill>
              </a:defRPr>
            </a:lvl3pPr>
            <a:lvl4pPr marL="1846349" indent="0">
              <a:buNone/>
              <a:defRPr sz="1947">
                <a:solidFill>
                  <a:schemeClr val="tx1">
                    <a:tint val="75000"/>
                  </a:schemeClr>
                </a:solidFill>
              </a:defRPr>
            </a:lvl4pPr>
            <a:lvl5pPr marL="2461796" indent="0">
              <a:buNone/>
              <a:defRPr sz="1947">
                <a:solidFill>
                  <a:schemeClr val="tx1">
                    <a:tint val="75000"/>
                  </a:schemeClr>
                </a:solidFill>
              </a:defRPr>
            </a:lvl5pPr>
            <a:lvl6pPr marL="3077245" indent="0">
              <a:buNone/>
              <a:defRPr sz="1947">
                <a:solidFill>
                  <a:schemeClr val="tx1">
                    <a:tint val="75000"/>
                  </a:schemeClr>
                </a:solidFill>
              </a:defRPr>
            </a:lvl6pPr>
            <a:lvl7pPr marL="3692695" indent="0">
              <a:buNone/>
              <a:defRPr sz="1947">
                <a:solidFill>
                  <a:schemeClr val="tx1">
                    <a:tint val="75000"/>
                  </a:schemeClr>
                </a:solidFill>
              </a:defRPr>
            </a:lvl7pPr>
            <a:lvl8pPr marL="4308144" indent="0">
              <a:buNone/>
              <a:defRPr sz="1947">
                <a:solidFill>
                  <a:schemeClr val="tx1">
                    <a:tint val="75000"/>
                  </a:schemeClr>
                </a:solidFill>
              </a:defRPr>
            </a:lvl8pPr>
            <a:lvl9pPr marL="4923593" indent="0">
              <a:buNone/>
              <a:defRPr sz="1947">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2025/3/10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40081" y="2240282"/>
            <a:ext cx="5654041" cy="6336348"/>
          </a:xfrm>
        </p:spPr>
        <p:txBody>
          <a:bodyPr/>
          <a:lstStyle>
            <a:lvl1pPr>
              <a:defRPr sz="3809"/>
            </a:lvl1pPr>
            <a:lvl2pPr>
              <a:defRPr sz="3217"/>
            </a:lvl2pPr>
            <a:lvl3pPr>
              <a:defRPr sz="2793"/>
            </a:lvl3pPr>
            <a:lvl4pPr>
              <a:defRPr sz="2540"/>
            </a:lvl4pPr>
            <a:lvl5pPr>
              <a:defRPr sz="2540"/>
            </a:lvl5pPr>
            <a:lvl6pPr>
              <a:defRPr sz="2540"/>
            </a:lvl6pPr>
            <a:lvl7pPr>
              <a:defRPr sz="2540"/>
            </a:lvl7pPr>
            <a:lvl8pPr>
              <a:defRPr sz="2540"/>
            </a:lvl8pPr>
            <a:lvl9pPr>
              <a:defRPr sz="254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507481" y="2240282"/>
            <a:ext cx="5654041" cy="6336348"/>
          </a:xfrm>
        </p:spPr>
        <p:txBody>
          <a:bodyPr/>
          <a:lstStyle>
            <a:lvl1pPr>
              <a:defRPr sz="3809"/>
            </a:lvl1pPr>
            <a:lvl2pPr>
              <a:defRPr sz="3217"/>
            </a:lvl2pPr>
            <a:lvl3pPr>
              <a:defRPr sz="2793"/>
            </a:lvl3pPr>
            <a:lvl4pPr>
              <a:defRPr sz="2540"/>
            </a:lvl4pPr>
            <a:lvl5pPr>
              <a:defRPr sz="2540"/>
            </a:lvl5pPr>
            <a:lvl6pPr>
              <a:defRPr sz="2540"/>
            </a:lvl6pPr>
            <a:lvl7pPr>
              <a:defRPr sz="2540"/>
            </a:lvl7pPr>
            <a:lvl8pPr>
              <a:defRPr sz="2540"/>
            </a:lvl8pPr>
            <a:lvl9pPr>
              <a:defRPr sz="254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2025/3/10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40085" y="2149162"/>
            <a:ext cx="5656263" cy="895667"/>
          </a:xfrm>
        </p:spPr>
        <p:txBody>
          <a:bodyPr anchor="b"/>
          <a:lstStyle>
            <a:lvl1pPr marL="0" indent="0">
              <a:buNone/>
              <a:defRPr sz="3217" b="1"/>
            </a:lvl1pPr>
            <a:lvl2pPr marL="615450" indent="0">
              <a:buNone/>
              <a:defRPr sz="2793" b="1"/>
            </a:lvl2pPr>
            <a:lvl3pPr marL="1230898" indent="0">
              <a:buNone/>
              <a:defRPr sz="2540" b="1"/>
            </a:lvl3pPr>
            <a:lvl4pPr marL="1846349" indent="0">
              <a:buNone/>
              <a:defRPr sz="2115" b="1"/>
            </a:lvl4pPr>
            <a:lvl5pPr marL="2461796" indent="0">
              <a:buNone/>
              <a:defRPr sz="2115" b="1"/>
            </a:lvl5pPr>
            <a:lvl6pPr marL="3077245" indent="0">
              <a:buNone/>
              <a:defRPr sz="2115" b="1"/>
            </a:lvl6pPr>
            <a:lvl7pPr marL="3692695" indent="0">
              <a:buNone/>
              <a:defRPr sz="2115" b="1"/>
            </a:lvl7pPr>
            <a:lvl8pPr marL="4308144" indent="0">
              <a:buNone/>
              <a:defRPr sz="2115" b="1"/>
            </a:lvl8pPr>
            <a:lvl9pPr marL="4923593" indent="0">
              <a:buNone/>
              <a:defRPr sz="211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40085" y="3044827"/>
            <a:ext cx="5656263" cy="5531805"/>
          </a:xfrm>
        </p:spPr>
        <p:txBody>
          <a:bodyPr/>
          <a:lstStyle>
            <a:lvl1pPr>
              <a:defRPr sz="3217"/>
            </a:lvl1pPr>
            <a:lvl2pPr>
              <a:defRPr sz="2793"/>
            </a:lvl2pPr>
            <a:lvl3pPr>
              <a:defRPr sz="2540"/>
            </a:lvl3pPr>
            <a:lvl4pPr>
              <a:defRPr sz="2115"/>
            </a:lvl4pPr>
            <a:lvl5pPr>
              <a:defRPr sz="2115"/>
            </a:lvl5pPr>
            <a:lvl6pPr>
              <a:defRPr sz="2115"/>
            </a:lvl6pPr>
            <a:lvl7pPr>
              <a:defRPr sz="2115"/>
            </a:lvl7pPr>
            <a:lvl8pPr>
              <a:defRPr sz="2115"/>
            </a:lvl8pPr>
            <a:lvl9pPr>
              <a:defRPr sz="211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503039" y="2149162"/>
            <a:ext cx="5658486" cy="895667"/>
          </a:xfrm>
        </p:spPr>
        <p:txBody>
          <a:bodyPr anchor="b"/>
          <a:lstStyle>
            <a:lvl1pPr marL="0" indent="0">
              <a:buNone/>
              <a:defRPr sz="3217" b="1"/>
            </a:lvl1pPr>
            <a:lvl2pPr marL="615450" indent="0">
              <a:buNone/>
              <a:defRPr sz="2793" b="1"/>
            </a:lvl2pPr>
            <a:lvl3pPr marL="1230898" indent="0">
              <a:buNone/>
              <a:defRPr sz="2540" b="1"/>
            </a:lvl3pPr>
            <a:lvl4pPr marL="1846349" indent="0">
              <a:buNone/>
              <a:defRPr sz="2115" b="1"/>
            </a:lvl4pPr>
            <a:lvl5pPr marL="2461796" indent="0">
              <a:buNone/>
              <a:defRPr sz="2115" b="1"/>
            </a:lvl5pPr>
            <a:lvl6pPr marL="3077245" indent="0">
              <a:buNone/>
              <a:defRPr sz="2115" b="1"/>
            </a:lvl6pPr>
            <a:lvl7pPr marL="3692695" indent="0">
              <a:buNone/>
              <a:defRPr sz="2115" b="1"/>
            </a:lvl7pPr>
            <a:lvl8pPr marL="4308144" indent="0">
              <a:buNone/>
              <a:defRPr sz="2115" b="1"/>
            </a:lvl8pPr>
            <a:lvl9pPr marL="4923593" indent="0">
              <a:buNone/>
              <a:defRPr sz="211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503039" y="3044827"/>
            <a:ext cx="5658486" cy="5531805"/>
          </a:xfrm>
        </p:spPr>
        <p:txBody>
          <a:bodyPr/>
          <a:lstStyle>
            <a:lvl1pPr>
              <a:defRPr sz="3217"/>
            </a:lvl1pPr>
            <a:lvl2pPr>
              <a:defRPr sz="2793"/>
            </a:lvl2pPr>
            <a:lvl3pPr>
              <a:defRPr sz="2540"/>
            </a:lvl3pPr>
            <a:lvl4pPr>
              <a:defRPr sz="2115"/>
            </a:lvl4pPr>
            <a:lvl5pPr>
              <a:defRPr sz="2115"/>
            </a:lvl5pPr>
            <a:lvl6pPr>
              <a:defRPr sz="2115"/>
            </a:lvl6pPr>
            <a:lvl7pPr>
              <a:defRPr sz="2115"/>
            </a:lvl7pPr>
            <a:lvl8pPr>
              <a:defRPr sz="2115"/>
            </a:lvl8pPr>
            <a:lvl9pPr>
              <a:defRPr sz="211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2025/3/10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2025/3/10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2025/3/10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5" y="382271"/>
            <a:ext cx="4211639" cy="1626871"/>
          </a:xfrm>
        </p:spPr>
        <p:txBody>
          <a:bodyPr anchor="b"/>
          <a:lstStyle>
            <a:lvl1pPr algn="l">
              <a:defRPr sz="2793" b="1"/>
            </a:lvl1pPr>
          </a:lstStyle>
          <a:p>
            <a:r>
              <a:rPr kumimoji="1" lang="ja-JP" altLang="en-US"/>
              <a:t>マスタ タイトルの書式設定</a:t>
            </a:r>
          </a:p>
        </p:txBody>
      </p:sp>
      <p:sp>
        <p:nvSpPr>
          <p:cNvPr id="3" name="コンテンツ プレースホルダ 2"/>
          <p:cNvSpPr>
            <a:spLocks noGrp="1"/>
          </p:cNvSpPr>
          <p:nvPr>
            <p:ph idx="1"/>
          </p:nvPr>
        </p:nvSpPr>
        <p:spPr>
          <a:xfrm>
            <a:off x="5005071" y="382273"/>
            <a:ext cx="7156450" cy="8194360"/>
          </a:xfrm>
        </p:spPr>
        <p:txBody>
          <a:bodyPr/>
          <a:lstStyle>
            <a:lvl1pPr>
              <a:defRPr sz="4318"/>
            </a:lvl1pPr>
            <a:lvl2pPr>
              <a:defRPr sz="3809"/>
            </a:lvl2pPr>
            <a:lvl3pPr>
              <a:defRPr sz="3217"/>
            </a:lvl3pPr>
            <a:lvl4pPr>
              <a:defRPr sz="2793"/>
            </a:lvl4pPr>
            <a:lvl5pPr>
              <a:defRPr sz="2793"/>
            </a:lvl5pPr>
            <a:lvl6pPr>
              <a:defRPr sz="2793"/>
            </a:lvl6pPr>
            <a:lvl7pPr>
              <a:defRPr sz="2793"/>
            </a:lvl7pPr>
            <a:lvl8pPr>
              <a:defRPr sz="2793"/>
            </a:lvl8pPr>
            <a:lvl9pPr>
              <a:defRPr sz="279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40085" y="2009143"/>
            <a:ext cx="4211639" cy="6567490"/>
          </a:xfrm>
        </p:spPr>
        <p:txBody>
          <a:bodyPr/>
          <a:lstStyle>
            <a:lvl1pPr marL="0" indent="0">
              <a:buNone/>
              <a:defRPr sz="1947"/>
            </a:lvl1pPr>
            <a:lvl2pPr marL="615450" indent="0">
              <a:buNone/>
              <a:defRPr sz="1693"/>
            </a:lvl2pPr>
            <a:lvl3pPr marL="1230898" indent="0">
              <a:buNone/>
              <a:defRPr sz="1439"/>
            </a:lvl3pPr>
            <a:lvl4pPr marL="1846349" indent="0">
              <a:buNone/>
              <a:defRPr sz="1184"/>
            </a:lvl4pPr>
            <a:lvl5pPr marL="2461796" indent="0">
              <a:buNone/>
              <a:defRPr sz="1184"/>
            </a:lvl5pPr>
            <a:lvl6pPr marL="3077245" indent="0">
              <a:buNone/>
              <a:defRPr sz="1184"/>
            </a:lvl6pPr>
            <a:lvl7pPr marL="3692695" indent="0">
              <a:buNone/>
              <a:defRPr sz="1184"/>
            </a:lvl7pPr>
            <a:lvl8pPr marL="4308144" indent="0">
              <a:buNone/>
              <a:defRPr sz="1184"/>
            </a:lvl8pPr>
            <a:lvl9pPr marL="4923593" indent="0">
              <a:buNone/>
              <a:defRPr sz="1184"/>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2025/3/10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5" y="6720841"/>
            <a:ext cx="7680960" cy="793435"/>
          </a:xfrm>
        </p:spPr>
        <p:txBody>
          <a:bodyPr anchor="b"/>
          <a:lstStyle>
            <a:lvl1pPr algn="l">
              <a:defRPr sz="2793" b="1"/>
            </a:lvl1pPr>
          </a:lstStyle>
          <a:p>
            <a:r>
              <a:rPr kumimoji="1" lang="ja-JP" altLang="en-US"/>
              <a:t>マスタ タイトルの書式設定</a:t>
            </a:r>
          </a:p>
        </p:txBody>
      </p:sp>
      <p:sp>
        <p:nvSpPr>
          <p:cNvPr id="3" name="図プレースホルダ 2"/>
          <p:cNvSpPr>
            <a:spLocks noGrp="1"/>
          </p:cNvSpPr>
          <p:nvPr>
            <p:ph type="pic" idx="1"/>
          </p:nvPr>
        </p:nvSpPr>
        <p:spPr>
          <a:xfrm>
            <a:off x="2509205" y="857886"/>
            <a:ext cx="7680960" cy="5760720"/>
          </a:xfrm>
        </p:spPr>
        <p:txBody>
          <a:bodyPr/>
          <a:lstStyle>
            <a:lvl1pPr marL="0" indent="0">
              <a:buNone/>
              <a:defRPr sz="4318"/>
            </a:lvl1pPr>
            <a:lvl2pPr marL="615450" indent="0">
              <a:buNone/>
              <a:defRPr sz="3809"/>
            </a:lvl2pPr>
            <a:lvl3pPr marL="1230898" indent="0">
              <a:buNone/>
              <a:defRPr sz="3217"/>
            </a:lvl3pPr>
            <a:lvl4pPr marL="1846349" indent="0">
              <a:buNone/>
              <a:defRPr sz="2793"/>
            </a:lvl4pPr>
            <a:lvl5pPr marL="2461796" indent="0">
              <a:buNone/>
              <a:defRPr sz="2793"/>
            </a:lvl5pPr>
            <a:lvl6pPr marL="3077245" indent="0">
              <a:buNone/>
              <a:defRPr sz="2793"/>
            </a:lvl6pPr>
            <a:lvl7pPr marL="3692695" indent="0">
              <a:buNone/>
              <a:defRPr sz="2793"/>
            </a:lvl7pPr>
            <a:lvl8pPr marL="4308144" indent="0">
              <a:buNone/>
              <a:defRPr sz="2793"/>
            </a:lvl8pPr>
            <a:lvl9pPr marL="4923593" indent="0">
              <a:buNone/>
              <a:defRPr sz="2793"/>
            </a:lvl9pPr>
          </a:lstStyle>
          <a:p>
            <a:endParaRPr kumimoji="1" lang="ja-JP" altLang="en-US"/>
          </a:p>
        </p:txBody>
      </p:sp>
      <p:sp>
        <p:nvSpPr>
          <p:cNvPr id="4" name="テキスト プレースホルダ 3"/>
          <p:cNvSpPr>
            <a:spLocks noGrp="1"/>
          </p:cNvSpPr>
          <p:nvPr>
            <p:ph type="body" sz="half" idx="2"/>
          </p:nvPr>
        </p:nvSpPr>
        <p:spPr>
          <a:xfrm>
            <a:off x="2509205" y="7514277"/>
            <a:ext cx="7680960" cy="1126807"/>
          </a:xfrm>
        </p:spPr>
        <p:txBody>
          <a:bodyPr/>
          <a:lstStyle>
            <a:lvl1pPr marL="0" indent="0">
              <a:buNone/>
              <a:defRPr sz="1947"/>
            </a:lvl1pPr>
            <a:lvl2pPr marL="615450" indent="0">
              <a:buNone/>
              <a:defRPr sz="1693"/>
            </a:lvl2pPr>
            <a:lvl3pPr marL="1230898" indent="0">
              <a:buNone/>
              <a:defRPr sz="1439"/>
            </a:lvl3pPr>
            <a:lvl4pPr marL="1846349" indent="0">
              <a:buNone/>
              <a:defRPr sz="1184"/>
            </a:lvl4pPr>
            <a:lvl5pPr marL="2461796" indent="0">
              <a:buNone/>
              <a:defRPr sz="1184"/>
            </a:lvl5pPr>
            <a:lvl6pPr marL="3077245" indent="0">
              <a:buNone/>
              <a:defRPr sz="1184"/>
            </a:lvl6pPr>
            <a:lvl7pPr marL="3692695" indent="0">
              <a:buNone/>
              <a:defRPr sz="1184"/>
            </a:lvl7pPr>
            <a:lvl8pPr marL="4308144" indent="0">
              <a:buNone/>
              <a:defRPr sz="1184"/>
            </a:lvl8pPr>
            <a:lvl9pPr marL="4923593" indent="0">
              <a:buNone/>
              <a:defRPr sz="1184"/>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2025/3/10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40081" y="384497"/>
            <a:ext cx="11521440" cy="1600201"/>
          </a:xfrm>
          <a:prstGeom prst="rect">
            <a:avLst/>
          </a:prstGeom>
        </p:spPr>
        <p:txBody>
          <a:bodyPr vert="horz" lIns="145400" tIns="72700" rIns="145400" bIns="7270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40081" y="2240282"/>
            <a:ext cx="11521440" cy="6336348"/>
          </a:xfrm>
          <a:prstGeom prst="rect">
            <a:avLst/>
          </a:prstGeom>
        </p:spPr>
        <p:txBody>
          <a:bodyPr vert="horz" lIns="145400" tIns="72700" rIns="145400" bIns="7270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40086" y="8898895"/>
            <a:ext cx="2987041" cy="511175"/>
          </a:xfrm>
          <a:prstGeom prst="rect">
            <a:avLst/>
          </a:prstGeom>
        </p:spPr>
        <p:txBody>
          <a:bodyPr vert="horz" lIns="145400" tIns="72700" rIns="145400" bIns="72700" rtlCol="0" anchor="ctr"/>
          <a:lstStyle>
            <a:lvl1pPr algn="l">
              <a:defRPr sz="1693">
                <a:solidFill>
                  <a:schemeClr val="tx1">
                    <a:tint val="75000"/>
                  </a:schemeClr>
                </a:solidFill>
              </a:defRPr>
            </a:lvl1pPr>
          </a:lstStyle>
          <a:p>
            <a:fld id="{E90ED720-0104-4369-84BC-D37694168613}" type="datetimeFigureOut">
              <a:rPr kumimoji="1" lang="ja-JP" altLang="en-US" smtClean="0"/>
              <a:t>2025/3/10</a:t>
            </a:fld>
            <a:endParaRPr kumimoji="1" lang="ja-JP" altLang="en-US"/>
          </a:p>
        </p:txBody>
      </p:sp>
      <p:sp>
        <p:nvSpPr>
          <p:cNvPr id="5" name="フッター プレースホルダ 4"/>
          <p:cNvSpPr>
            <a:spLocks noGrp="1"/>
          </p:cNvSpPr>
          <p:nvPr>
            <p:ph type="ftr" sz="quarter" idx="3"/>
          </p:nvPr>
        </p:nvSpPr>
        <p:spPr>
          <a:xfrm>
            <a:off x="4373881" y="8898895"/>
            <a:ext cx="4053840" cy="511175"/>
          </a:xfrm>
          <a:prstGeom prst="rect">
            <a:avLst/>
          </a:prstGeom>
        </p:spPr>
        <p:txBody>
          <a:bodyPr vert="horz" lIns="145400" tIns="72700" rIns="145400" bIns="72700" rtlCol="0" anchor="ctr"/>
          <a:lstStyle>
            <a:lvl1pPr algn="ctr">
              <a:defRPr sz="1693">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9174485" y="8898895"/>
            <a:ext cx="2987041" cy="511175"/>
          </a:xfrm>
          <a:prstGeom prst="rect">
            <a:avLst/>
          </a:prstGeom>
        </p:spPr>
        <p:txBody>
          <a:bodyPr vert="horz" lIns="145400" tIns="72700" rIns="145400" bIns="72700" rtlCol="0" anchor="ctr"/>
          <a:lstStyle>
            <a:lvl1pPr algn="r">
              <a:defRPr sz="1693">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30898" rtl="0" eaLnBrk="1" latinLnBrk="0" hangingPunct="1">
        <a:spcBef>
          <a:spcPct val="0"/>
        </a:spcBef>
        <a:buNone/>
        <a:defRPr kumimoji="1" sz="6010" kern="1200">
          <a:solidFill>
            <a:schemeClr val="tx1"/>
          </a:solidFill>
          <a:latin typeface="+mj-lt"/>
          <a:ea typeface="+mj-ea"/>
          <a:cs typeface="+mj-cs"/>
        </a:defRPr>
      </a:lvl1pPr>
    </p:titleStyle>
    <p:bodyStyle>
      <a:lvl1pPr marL="461587" indent="-461587" algn="l" defTabSz="1230898" rtl="0" eaLnBrk="1" latinLnBrk="0" hangingPunct="1">
        <a:spcBef>
          <a:spcPct val="20000"/>
        </a:spcBef>
        <a:buFont typeface="Arial" pitchFamily="34" charset="0"/>
        <a:buChar char="•"/>
        <a:defRPr kumimoji="1" sz="4318" kern="1200">
          <a:solidFill>
            <a:schemeClr val="tx1"/>
          </a:solidFill>
          <a:latin typeface="+mn-lt"/>
          <a:ea typeface="+mn-ea"/>
          <a:cs typeface="+mn-cs"/>
        </a:defRPr>
      </a:lvl1pPr>
      <a:lvl2pPr marL="1000105" indent="-384657" algn="l" defTabSz="1230898" rtl="0" eaLnBrk="1" latinLnBrk="0" hangingPunct="1">
        <a:spcBef>
          <a:spcPct val="20000"/>
        </a:spcBef>
        <a:buFont typeface="Arial" pitchFamily="34" charset="0"/>
        <a:buChar char="–"/>
        <a:defRPr kumimoji="1" sz="3809" kern="1200">
          <a:solidFill>
            <a:schemeClr val="tx1"/>
          </a:solidFill>
          <a:latin typeface="+mn-lt"/>
          <a:ea typeface="+mn-ea"/>
          <a:cs typeface="+mn-cs"/>
        </a:defRPr>
      </a:lvl2pPr>
      <a:lvl3pPr marL="1538622" indent="-307726" algn="l" defTabSz="1230898" rtl="0" eaLnBrk="1" latinLnBrk="0" hangingPunct="1">
        <a:spcBef>
          <a:spcPct val="20000"/>
        </a:spcBef>
        <a:buFont typeface="Arial" pitchFamily="34" charset="0"/>
        <a:buChar char="•"/>
        <a:defRPr kumimoji="1" sz="3217" kern="1200">
          <a:solidFill>
            <a:schemeClr val="tx1"/>
          </a:solidFill>
          <a:latin typeface="+mn-lt"/>
          <a:ea typeface="+mn-ea"/>
          <a:cs typeface="+mn-cs"/>
        </a:defRPr>
      </a:lvl3pPr>
      <a:lvl4pPr marL="2154071"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4pPr>
      <a:lvl5pPr marL="2769522"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5pPr>
      <a:lvl6pPr marL="3384969"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6pPr>
      <a:lvl7pPr marL="4000420"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7pPr>
      <a:lvl8pPr marL="4615867"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8pPr>
      <a:lvl9pPr marL="5231317" indent="-307726" algn="l" defTabSz="1230898" rtl="0" eaLnBrk="1" latinLnBrk="0" hangingPunct="1">
        <a:spcBef>
          <a:spcPct val="20000"/>
        </a:spcBef>
        <a:buFont typeface="Arial" pitchFamily="34" charset="0"/>
        <a:buChar char="•"/>
        <a:defRPr kumimoji="1" sz="2793" kern="1200">
          <a:solidFill>
            <a:schemeClr val="tx1"/>
          </a:solidFill>
          <a:latin typeface="+mn-lt"/>
          <a:ea typeface="+mn-ea"/>
          <a:cs typeface="+mn-cs"/>
        </a:defRPr>
      </a:lvl9pPr>
    </p:bodyStyle>
    <p:otherStyle>
      <a:defPPr>
        <a:defRPr lang="ja-JP"/>
      </a:defPPr>
      <a:lvl1pPr marL="0" algn="l" defTabSz="1230898" rtl="0" eaLnBrk="1" latinLnBrk="0" hangingPunct="1">
        <a:defRPr kumimoji="1" sz="2540" kern="1200">
          <a:solidFill>
            <a:schemeClr val="tx1"/>
          </a:solidFill>
          <a:latin typeface="+mn-lt"/>
          <a:ea typeface="+mn-ea"/>
          <a:cs typeface="+mn-cs"/>
        </a:defRPr>
      </a:lvl1pPr>
      <a:lvl2pPr marL="615450" algn="l" defTabSz="1230898" rtl="0" eaLnBrk="1" latinLnBrk="0" hangingPunct="1">
        <a:defRPr kumimoji="1" sz="2540" kern="1200">
          <a:solidFill>
            <a:schemeClr val="tx1"/>
          </a:solidFill>
          <a:latin typeface="+mn-lt"/>
          <a:ea typeface="+mn-ea"/>
          <a:cs typeface="+mn-cs"/>
        </a:defRPr>
      </a:lvl2pPr>
      <a:lvl3pPr marL="1230898" algn="l" defTabSz="1230898" rtl="0" eaLnBrk="1" latinLnBrk="0" hangingPunct="1">
        <a:defRPr kumimoji="1" sz="2540" kern="1200">
          <a:solidFill>
            <a:schemeClr val="tx1"/>
          </a:solidFill>
          <a:latin typeface="+mn-lt"/>
          <a:ea typeface="+mn-ea"/>
          <a:cs typeface="+mn-cs"/>
        </a:defRPr>
      </a:lvl3pPr>
      <a:lvl4pPr marL="1846349" algn="l" defTabSz="1230898" rtl="0" eaLnBrk="1" latinLnBrk="0" hangingPunct="1">
        <a:defRPr kumimoji="1" sz="2540" kern="1200">
          <a:solidFill>
            <a:schemeClr val="tx1"/>
          </a:solidFill>
          <a:latin typeface="+mn-lt"/>
          <a:ea typeface="+mn-ea"/>
          <a:cs typeface="+mn-cs"/>
        </a:defRPr>
      </a:lvl4pPr>
      <a:lvl5pPr marL="2461796" algn="l" defTabSz="1230898" rtl="0" eaLnBrk="1" latinLnBrk="0" hangingPunct="1">
        <a:defRPr kumimoji="1" sz="2540" kern="1200">
          <a:solidFill>
            <a:schemeClr val="tx1"/>
          </a:solidFill>
          <a:latin typeface="+mn-lt"/>
          <a:ea typeface="+mn-ea"/>
          <a:cs typeface="+mn-cs"/>
        </a:defRPr>
      </a:lvl5pPr>
      <a:lvl6pPr marL="3077245" algn="l" defTabSz="1230898" rtl="0" eaLnBrk="1" latinLnBrk="0" hangingPunct="1">
        <a:defRPr kumimoji="1" sz="2540" kern="1200">
          <a:solidFill>
            <a:schemeClr val="tx1"/>
          </a:solidFill>
          <a:latin typeface="+mn-lt"/>
          <a:ea typeface="+mn-ea"/>
          <a:cs typeface="+mn-cs"/>
        </a:defRPr>
      </a:lvl6pPr>
      <a:lvl7pPr marL="3692695" algn="l" defTabSz="1230898" rtl="0" eaLnBrk="1" latinLnBrk="0" hangingPunct="1">
        <a:defRPr kumimoji="1" sz="2540" kern="1200">
          <a:solidFill>
            <a:schemeClr val="tx1"/>
          </a:solidFill>
          <a:latin typeface="+mn-lt"/>
          <a:ea typeface="+mn-ea"/>
          <a:cs typeface="+mn-cs"/>
        </a:defRPr>
      </a:lvl7pPr>
      <a:lvl8pPr marL="4308144" algn="l" defTabSz="1230898" rtl="0" eaLnBrk="1" latinLnBrk="0" hangingPunct="1">
        <a:defRPr kumimoji="1" sz="2540" kern="1200">
          <a:solidFill>
            <a:schemeClr val="tx1"/>
          </a:solidFill>
          <a:latin typeface="+mn-lt"/>
          <a:ea typeface="+mn-ea"/>
          <a:cs typeface="+mn-cs"/>
        </a:defRPr>
      </a:lvl8pPr>
      <a:lvl9pPr marL="4923593" algn="l" defTabSz="1230898" rtl="0" eaLnBrk="1" latinLnBrk="0" hangingPunct="1">
        <a:defRPr kumimoji="1" sz="25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四角形: 角を丸くする 50">
            <a:extLst>
              <a:ext uri="{FF2B5EF4-FFF2-40B4-BE49-F238E27FC236}">
                <a16:creationId xmlns:a16="http://schemas.microsoft.com/office/drawing/2014/main" id="{2F88C521-9D20-442C-9937-41D408711CB7}"/>
              </a:ext>
            </a:extLst>
          </p:cNvPr>
          <p:cNvSpPr/>
          <p:nvPr/>
        </p:nvSpPr>
        <p:spPr>
          <a:xfrm>
            <a:off x="5962561" y="4201133"/>
            <a:ext cx="6610690" cy="1752442"/>
          </a:xfrm>
          <a:prstGeom prst="roundRect">
            <a:avLst>
              <a:gd name="adj" fmla="val 11885"/>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C34AD07D-D1E8-4214-8376-236A1C77F3A9}"/>
              </a:ext>
            </a:extLst>
          </p:cNvPr>
          <p:cNvPicPr>
            <a:picLocks noChangeAspect="1"/>
          </p:cNvPicPr>
          <p:nvPr/>
        </p:nvPicPr>
        <p:blipFill>
          <a:blip r:embed="rId3"/>
          <a:stretch>
            <a:fillRect/>
          </a:stretch>
        </p:blipFill>
        <p:spPr>
          <a:xfrm>
            <a:off x="10700727" y="4314237"/>
            <a:ext cx="1694835" cy="1274174"/>
          </a:xfrm>
          <a:prstGeom prst="rect">
            <a:avLst/>
          </a:prstGeom>
        </p:spPr>
      </p:pic>
      <p:sp>
        <p:nvSpPr>
          <p:cNvPr id="59" name="正方形/長方形 58"/>
          <p:cNvSpPr/>
          <p:nvPr/>
        </p:nvSpPr>
        <p:spPr>
          <a:xfrm>
            <a:off x="208895" y="802014"/>
            <a:ext cx="5569735" cy="1445301"/>
          </a:xfrm>
          <a:prstGeom prst="rect">
            <a:avLst/>
          </a:prstGeom>
          <a:solidFill>
            <a:schemeClr val="accent6">
              <a:lumMod val="20000"/>
              <a:lumOff val="80000"/>
            </a:schemeClr>
          </a:solidFill>
          <a:ln w="6350" cmpd="sng">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a:lnSpc>
                <a:spcPts val="1500"/>
              </a:lnSpc>
            </a:pP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○地球温暖化による気候変動に起因する、想定を超える豪雨や台風等による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土砂災害等の多発化・激甚化を受け、国は、</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「豪雨災害に関する今後の治山　</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対策在り方（</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R3.3</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をとりまとめた。</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〇これを受け</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「森林・林業基本計画（</a:t>
            </a:r>
            <a:r>
              <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R3.6</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）」（閣議決定）</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において、山地</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災害危険地区に関する判定情報の調査分析や精度向上に努めることが決定。</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４～５年度に開催した</a:t>
            </a: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「山地災害危険地区に関する在り方検討会」</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での</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意見を踏まえ</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「山地災害危険地区調査要領（</a:t>
            </a:r>
            <a:r>
              <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R6.3</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が改正された。</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Rectangle 7"/>
          <p:cNvSpPr>
            <a:spLocks noChangeArrowheads="1"/>
          </p:cNvSpPr>
          <p:nvPr/>
        </p:nvSpPr>
        <p:spPr bwMode="auto">
          <a:xfrm>
            <a:off x="2702089" y="348472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06" tIns="38703" rIns="77406" bIns="38703" numCol="1" anchor="t" anchorCtr="0" compatLnSpc="1">
            <a:prstTxWarp prst="textNoShape">
              <a:avLst/>
            </a:prstTxWarp>
          </a:bodyPr>
          <a:lstStyle/>
          <a:p>
            <a:endParaRPr lang="ja-JP" altLang="en-US" sz="2204"/>
          </a:p>
        </p:txBody>
      </p:sp>
      <p:sp>
        <p:nvSpPr>
          <p:cNvPr id="5" name="Rectangle 8"/>
          <p:cNvSpPr>
            <a:spLocks noChangeArrowheads="1"/>
          </p:cNvSpPr>
          <p:nvPr/>
        </p:nvSpPr>
        <p:spPr bwMode="auto">
          <a:xfrm>
            <a:off x="2702089" y="348472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06" tIns="38703" rIns="77406" bIns="38703" numCol="1" anchor="t" anchorCtr="0" compatLnSpc="1">
            <a:prstTxWarp prst="textNoShape">
              <a:avLst/>
            </a:prstTxWarp>
          </a:bodyPr>
          <a:lstStyle/>
          <a:p>
            <a:endParaRPr lang="ja-JP" altLang="en-US" sz="2204"/>
          </a:p>
        </p:txBody>
      </p:sp>
      <p:sp>
        <p:nvSpPr>
          <p:cNvPr id="6" name="Rectangle 9"/>
          <p:cNvSpPr>
            <a:spLocks noChangeArrowheads="1"/>
          </p:cNvSpPr>
          <p:nvPr/>
        </p:nvSpPr>
        <p:spPr bwMode="auto">
          <a:xfrm>
            <a:off x="2702089" y="348472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406" tIns="38703" rIns="77406" bIns="38703" numCol="1" anchor="t" anchorCtr="0" compatLnSpc="1">
            <a:prstTxWarp prst="textNoShape">
              <a:avLst/>
            </a:prstTxWarp>
          </a:bodyPr>
          <a:lstStyle/>
          <a:p>
            <a:endParaRPr lang="ja-JP" altLang="en-US" sz="2204"/>
          </a:p>
        </p:txBody>
      </p:sp>
      <p:grpSp>
        <p:nvGrpSpPr>
          <p:cNvPr id="80" name="グループ化 79"/>
          <p:cNvGrpSpPr/>
          <p:nvPr/>
        </p:nvGrpSpPr>
        <p:grpSpPr>
          <a:xfrm>
            <a:off x="8859497" y="47934"/>
            <a:ext cx="1971856" cy="508728"/>
            <a:chOff x="8300639" y="295686"/>
            <a:chExt cx="1971856" cy="508728"/>
          </a:xfrm>
        </p:grpSpPr>
        <p:pic>
          <p:nvPicPr>
            <p:cNvPr id="81" name="図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639" y="295900"/>
              <a:ext cx="485775" cy="49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図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9105" y="295900"/>
              <a:ext cx="485775" cy="5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図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8467" y="295686"/>
              <a:ext cx="501650" cy="50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図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7670" y="295686"/>
              <a:ext cx="504825" cy="50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 name="グループ化 68"/>
          <p:cNvGrpSpPr/>
          <p:nvPr/>
        </p:nvGrpSpPr>
        <p:grpSpPr>
          <a:xfrm>
            <a:off x="101600" y="47934"/>
            <a:ext cx="8709010" cy="594834"/>
            <a:chOff x="101599" y="245318"/>
            <a:chExt cx="7856064" cy="594834"/>
          </a:xfrm>
        </p:grpSpPr>
        <p:grpSp>
          <p:nvGrpSpPr>
            <p:cNvPr id="78" name="グループ化 77"/>
            <p:cNvGrpSpPr/>
            <p:nvPr/>
          </p:nvGrpSpPr>
          <p:grpSpPr>
            <a:xfrm>
              <a:off x="101599" y="245354"/>
              <a:ext cx="7561075" cy="575048"/>
              <a:chOff x="101600" y="245354"/>
              <a:chExt cx="5880310" cy="575048"/>
            </a:xfrm>
          </p:grpSpPr>
          <p:sp>
            <p:nvSpPr>
              <p:cNvPr id="105" name="Rectangle 29"/>
              <p:cNvSpPr>
                <a:spLocks noChangeArrowheads="1"/>
              </p:cNvSpPr>
              <p:nvPr/>
            </p:nvSpPr>
            <p:spPr bwMode="auto">
              <a:xfrm>
                <a:off x="101600" y="245354"/>
                <a:ext cx="5880309" cy="420268"/>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noAutofit/>
              </a:bodyPr>
              <a:lstStyle/>
              <a:p>
                <a:pPr lvl="0" defTabSz="914400" eaLnBrk="0" fontAlgn="base" hangingPunct="0">
                  <a:spcBef>
                    <a:spcPct val="0"/>
                  </a:spcBef>
                  <a:spcAft>
                    <a:spcPct val="0"/>
                  </a:spcAft>
                </a:pPr>
                <a:r>
                  <a:rPr kumimoji="0" lang="ja-JP" altLang="en-US" sz="1800" b="1" dirty="0">
                    <a:solidFill>
                      <a:schemeClr val="bg1"/>
                    </a:solidFill>
                    <a:latin typeface="ＭＳ Ｐゴシック" panose="020B0600070205080204" pitchFamily="50" charset="-128"/>
                    <a:ea typeface="ＭＳ Ｐゴシック" panose="020B0600070205080204" pitchFamily="50" charset="-128"/>
                  </a:rPr>
                  <a:t>  山地災害危険地区の見直しに伴う森林防災・減災アクションプランの検討について</a:t>
                </a:r>
                <a:r>
                  <a:rPr lang="ja-JP" altLang="en-US" sz="1600" b="1" dirty="0">
                    <a:solidFill>
                      <a:schemeClr val="bg1"/>
                    </a:solidFill>
                    <a:latin typeface="游ゴシック" panose="020B0400000000000000" pitchFamily="50" charset="-128"/>
                    <a:ea typeface="游ゴシック" panose="020B0400000000000000" pitchFamily="50" charset="-128"/>
                    <a:cs typeface="Meiryo UI" pitchFamily="50" charset="-128"/>
                  </a:rPr>
                  <a:t> </a:t>
                </a:r>
                <a:endParaRPr kumimoji="0" lang="ja-JP" altLang="ja-JP" sz="1600" b="0" i="0" u="none" strike="noStrike" cap="none" normalizeH="0" baseline="0" dirty="0">
                  <a:ln>
                    <a:noFill/>
                  </a:ln>
                  <a:solidFill>
                    <a:schemeClr val="bg1"/>
                  </a:solidFill>
                  <a:effectLst/>
                  <a:latin typeface="Arial" panose="020B0604020202020204" pitchFamily="34" charset="0"/>
                </a:endParaRPr>
              </a:p>
            </p:txBody>
          </p:sp>
          <p:sp>
            <p:nvSpPr>
              <p:cNvPr id="106" name="Rectangle 31"/>
              <p:cNvSpPr>
                <a:spLocks noChangeArrowheads="1"/>
              </p:cNvSpPr>
              <p:nvPr/>
            </p:nvSpPr>
            <p:spPr bwMode="auto">
              <a:xfrm>
                <a:off x="101601" y="738163"/>
                <a:ext cx="5880309" cy="82239"/>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9" name="Rectangle 30"/>
            <p:cNvSpPr>
              <a:spLocks noChangeArrowheads="1"/>
            </p:cNvSpPr>
            <p:nvPr/>
          </p:nvSpPr>
          <p:spPr bwMode="auto">
            <a:xfrm>
              <a:off x="7524628" y="245318"/>
              <a:ext cx="433035" cy="427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dirty="0">
                <a:solidFill>
                  <a:srgbClr val="000000"/>
                </a:solidFill>
              </a:endParaRPr>
            </a:p>
          </p:txBody>
        </p:sp>
        <p:sp>
          <p:nvSpPr>
            <p:cNvPr id="98" name="Rectangle 32"/>
            <p:cNvSpPr>
              <a:spLocks noChangeArrowheads="1"/>
            </p:cNvSpPr>
            <p:nvPr/>
          </p:nvSpPr>
          <p:spPr bwMode="auto">
            <a:xfrm>
              <a:off x="7515103" y="738163"/>
              <a:ext cx="441715" cy="101989"/>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2" name="四角形: 角を丸くする 1">
            <a:extLst>
              <a:ext uri="{FF2B5EF4-FFF2-40B4-BE49-F238E27FC236}">
                <a16:creationId xmlns:a16="http://schemas.microsoft.com/office/drawing/2014/main" id="{DBE8597D-3F4A-421D-AC48-37DDB8065912}"/>
              </a:ext>
            </a:extLst>
          </p:cNvPr>
          <p:cNvSpPr/>
          <p:nvPr/>
        </p:nvSpPr>
        <p:spPr>
          <a:xfrm>
            <a:off x="215025" y="609010"/>
            <a:ext cx="1383989" cy="347562"/>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pPr algn="ctr"/>
            <a:r>
              <a:rPr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検討</a:t>
            </a:r>
            <a:r>
              <a:rPr kumimoji="1"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の背景①</a:t>
            </a:r>
          </a:p>
        </p:txBody>
      </p:sp>
      <p:sp>
        <p:nvSpPr>
          <p:cNvPr id="97" name="正方形/長方形 96">
            <a:extLst>
              <a:ext uri="{FF2B5EF4-FFF2-40B4-BE49-F238E27FC236}">
                <a16:creationId xmlns:a16="http://schemas.microsoft.com/office/drawing/2014/main" id="{65CD489A-968B-4936-B9A2-A70058D76736}"/>
              </a:ext>
            </a:extLst>
          </p:cNvPr>
          <p:cNvSpPr/>
          <p:nvPr/>
        </p:nvSpPr>
        <p:spPr>
          <a:xfrm>
            <a:off x="7909268" y="7859641"/>
            <a:ext cx="4726931" cy="1594170"/>
          </a:xfrm>
          <a:prstGeom prst="rect">
            <a:avLst/>
          </a:prstGeom>
          <a:solidFill>
            <a:schemeClr val="accent3">
              <a:lumMod val="20000"/>
              <a:lumOff val="80000"/>
            </a:schemeClr>
          </a:solidFill>
          <a:ln w="6350" cmpd="sng">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t" anchorCtr="0"/>
          <a:lstStyle/>
          <a:p>
            <a:pPr>
              <a:lnSpc>
                <a:spcPts val="1400"/>
              </a:lnSpc>
            </a:pPr>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〇検討スケジュール（案）</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R6</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　　山地災害危険地区見直し調査の実施（８月～２月末）</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   大阪府森林審議会において計画検討を諮問</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R7</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　　部会で内容議論</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大阪府森林審議会にて答申</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計画決定</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R8</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　計画に基づいて進捗管理</a:t>
            </a:r>
            <a:r>
              <a:rPr lang="ja-JP" altLang="en-US" sz="1200" dirty="0">
                <a:solidFill>
                  <a:srgbClr val="CC0000"/>
                </a:solidFill>
                <a:latin typeface="メイリオ" panose="020B0604030504040204" pitchFamily="50" charset="-128"/>
                <a:ea typeface="メイリオ" panose="020B0604030504040204" pitchFamily="50" charset="-128"/>
                <a:cs typeface="メイリオ" panose="020B0604030504040204" pitchFamily="50" charset="-128"/>
              </a:rPr>
              <a:t>、危険度を毎年度更新</a:t>
            </a:r>
            <a:endParaRPr lang="en-US" altLang="ja-JP" sz="1200" dirty="0">
              <a:solidFill>
                <a:srgbClr val="CC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テキスト ボックス 61">
            <a:extLst>
              <a:ext uri="{FF2B5EF4-FFF2-40B4-BE49-F238E27FC236}">
                <a16:creationId xmlns:a16="http://schemas.microsoft.com/office/drawing/2014/main" id="{F4D8C5F6-A073-4B1B-B328-48937E012812}"/>
              </a:ext>
            </a:extLst>
          </p:cNvPr>
          <p:cNvSpPr txBox="1"/>
          <p:nvPr/>
        </p:nvSpPr>
        <p:spPr>
          <a:xfrm>
            <a:off x="309610" y="7895657"/>
            <a:ext cx="7472518" cy="400110"/>
          </a:xfrm>
          <a:prstGeom prst="rect">
            <a:avLst/>
          </a:prstGeom>
          <a:solidFill>
            <a:srgbClr val="FFFF00"/>
          </a:solidFill>
          <a:ln w="19050">
            <a:solidFill>
              <a:schemeClr val="tx1"/>
            </a:solidFill>
          </a:ln>
        </p:spPr>
        <p:txBody>
          <a:bodyPr wrap="square" rtlCol="0">
            <a:spAutoFit/>
          </a:bodyPr>
          <a:lstStyle/>
          <a:p>
            <a:pPr algn="ctr"/>
            <a:r>
              <a:rPr lang="ja-JP" altLang="en-US" sz="2000" b="1" dirty="0"/>
              <a:t>（仮）大阪府森林防災・減災アクションプラン</a:t>
            </a:r>
            <a:endParaRPr lang="en-US" altLang="ja-JP" sz="2000" b="1" dirty="0"/>
          </a:p>
        </p:txBody>
      </p:sp>
      <p:sp>
        <p:nvSpPr>
          <p:cNvPr id="64" name="テキスト ボックス 63">
            <a:extLst>
              <a:ext uri="{FF2B5EF4-FFF2-40B4-BE49-F238E27FC236}">
                <a16:creationId xmlns:a16="http://schemas.microsoft.com/office/drawing/2014/main" id="{C0F7E7A0-A70C-4ED0-AE41-662A5092BCD6}"/>
              </a:ext>
            </a:extLst>
          </p:cNvPr>
          <p:cNvSpPr txBox="1"/>
          <p:nvPr/>
        </p:nvSpPr>
        <p:spPr>
          <a:xfrm>
            <a:off x="309611" y="8298463"/>
            <a:ext cx="7472518" cy="1169551"/>
          </a:xfrm>
          <a:prstGeom prst="rect">
            <a:avLst/>
          </a:prstGeom>
          <a:noFill/>
          <a:ln w="15875">
            <a:solidFill>
              <a:schemeClr val="tx1"/>
            </a:solidFill>
          </a:ln>
        </p:spPr>
        <p:txBody>
          <a:bodyPr wrap="square" rtlCol="0">
            <a:spAutoFit/>
          </a:bodyPr>
          <a:lstStyle/>
          <a:p>
            <a:r>
              <a:rPr lang="ja-JP" altLang="en-US" sz="1400" b="1" dirty="0"/>
              <a:t>　</a:t>
            </a:r>
            <a:r>
              <a:rPr lang="en-US" altLang="ja-JP" sz="1400" b="1" dirty="0"/>
              <a:t>【</a:t>
            </a:r>
            <a:r>
              <a:rPr lang="ja-JP" altLang="en-US" sz="1400" b="1" dirty="0"/>
              <a:t>アクションプラン作成の目的</a:t>
            </a:r>
            <a:r>
              <a:rPr lang="en-US" altLang="ja-JP" sz="1400" b="1" dirty="0"/>
              <a:t>】</a:t>
            </a:r>
          </a:p>
          <a:p>
            <a:r>
              <a:rPr lang="ja-JP" altLang="en-US" sz="1400" b="1" dirty="0"/>
              <a:t>　●府域の森林の危険性を明らかにし、今後の取り組み方針や内容を府民にもわかりやすく示す。</a:t>
            </a:r>
            <a:endParaRPr lang="en-US" altLang="ja-JP" sz="1400" b="1" dirty="0"/>
          </a:p>
          <a:p>
            <a:r>
              <a:rPr lang="ja-JP" altLang="en-US" sz="1400" b="1" dirty="0"/>
              <a:t>　●これまでの森林防災・減災対策の検証を踏まえ、中長期的な目標を設定する。</a:t>
            </a:r>
            <a:endParaRPr lang="en-US" altLang="ja-JP" sz="1400" b="1" dirty="0"/>
          </a:p>
          <a:p>
            <a:r>
              <a:rPr lang="ja-JP" altLang="en-US" sz="1400" b="1" dirty="0"/>
              <a:t>　●目標を達成するために必要な事業の全体像を示す。</a:t>
            </a:r>
            <a:endParaRPr lang="en-US" altLang="ja-JP" sz="1400" b="1" dirty="0"/>
          </a:p>
          <a:p>
            <a:r>
              <a:rPr lang="ja-JP" altLang="en-US" sz="1400" b="1" dirty="0"/>
              <a:t>　●アクションプランに基づき、事業の進捗を把握</a:t>
            </a:r>
            <a:r>
              <a:rPr lang="ja-JP" altLang="en-US" sz="1400" b="1"/>
              <a:t>し、必要に応じ改定する。　</a:t>
            </a:r>
            <a:endParaRPr lang="ja-JP" altLang="en-US" sz="1400" b="1" dirty="0"/>
          </a:p>
        </p:txBody>
      </p:sp>
      <p:sp>
        <p:nvSpPr>
          <p:cNvPr id="49" name="四角形: 角を丸くする 48">
            <a:extLst>
              <a:ext uri="{FF2B5EF4-FFF2-40B4-BE49-F238E27FC236}">
                <a16:creationId xmlns:a16="http://schemas.microsoft.com/office/drawing/2014/main" id="{41A94C01-2798-4DF7-8083-F41D0F7CC204}"/>
              </a:ext>
            </a:extLst>
          </p:cNvPr>
          <p:cNvSpPr/>
          <p:nvPr/>
        </p:nvSpPr>
        <p:spPr>
          <a:xfrm>
            <a:off x="228349" y="4252334"/>
            <a:ext cx="5350596" cy="1594318"/>
          </a:xfrm>
          <a:prstGeom prst="roundRect">
            <a:avLst>
              <a:gd name="adj" fmla="val 13945"/>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13BB717E-D7C5-4E1D-956F-9888DDB60583}"/>
              </a:ext>
            </a:extLst>
          </p:cNvPr>
          <p:cNvSpPr txBox="1"/>
          <p:nvPr/>
        </p:nvSpPr>
        <p:spPr>
          <a:xfrm>
            <a:off x="6097864" y="4307650"/>
            <a:ext cx="6054598" cy="1618392"/>
          </a:xfrm>
          <a:prstGeom prst="rect">
            <a:avLst/>
          </a:prstGeom>
          <a:noFill/>
        </p:spPr>
        <p:txBody>
          <a:bodyPr wrap="square">
            <a:spAutoFit/>
          </a:bodyPr>
          <a:lstStyle/>
          <a:p>
            <a:pPr marL="0" marR="0" lvl="0" indent="0" defTabSz="1261473" rtl="0" eaLnBrk="1" fontAlgn="auto" latinLnBrk="0" hangingPunct="1">
              <a:lnSpc>
                <a:spcPts val="17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〇補正項目</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・０次谷（凹地形）　　　　　　　　</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点</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・森林整備の度合い（健全度）　　　</a:t>
            </a:r>
            <a:r>
              <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３点</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・想定流木量　　　　　　　　　　　</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点</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〇整備効果による危険度の低減</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・治山対策を実施すれば 発生危険度を</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C1</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に低減</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・要補修の治山施設等があれば発生危険度が上昇</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四角形: 角を丸くする 52">
            <a:extLst>
              <a:ext uri="{FF2B5EF4-FFF2-40B4-BE49-F238E27FC236}">
                <a16:creationId xmlns:a16="http://schemas.microsoft.com/office/drawing/2014/main" id="{0A70FE06-99F5-4067-840F-54177E27D95E}"/>
              </a:ext>
            </a:extLst>
          </p:cNvPr>
          <p:cNvSpPr/>
          <p:nvPr/>
        </p:nvSpPr>
        <p:spPr>
          <a:xfrm>
            <a:off x="246069" y="6343626"/>
            <a:ext cx="7242242" cy="1240349"/>
          </a:xfrm>
          <a:prstGeom prst="round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520C3B3D-F97C-4CB1-849C-31F597777CBD}"/>
              </a:ext>
            </a:extLst>
          </p:cNvPr>
          <p:cNvSpPr/>
          <p:nvPr/>
        </p:nvSpPr>
        <p:spPr>
          <a:xfrm>
            <a:off x="387947" y="6169005"/>
            <a:ext cx="3462441" cy="347562"/>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r>
              <a:rPr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要領改正に伴い今後、取組むべき事項</a:t>
            </a:r>
            <a:endParaRPr kumimoji="1"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a:extLst>
              <a:ext uri="{FF2B5EF4-FFF2-40B4-BE49-F238E27FC236}">
                <a16:creationId xmlns:a16="http://schemas.microsoft.com/office/drawing/2014/main" id="{A8AC80BA-1420-4D53-8274-DEF0A5B651F5}"/>
              </a:ext>
            </a:extLst>
          </p:cNvPr>
          <p:cNvSpPr txBox="1"/>
          <p:nvPr/>
        </p:nvSpPr>
        <p:spPr>
          <a:xfrm>
            <a:off x="305317" y="6567747"/>
            <a:ext cx="7144730" cy="964367"/>
          </a:xfrm>
          <a:prstGeom prst="rect">
            <a:avLst/>
          </a:prstGeom>
          <a:noFill/>
        </p:spPr>
        <p:txBody>
          <a:bodyPr wrap="square">
            <a:spAutoFit/>
          </a:bodyPr>
          <a:lstStyle/>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〇山地災害危険地区の見直し調査により、</a:t>
            </a:r>
            <a:r>
              <a:rPr lang="ja-JP" altLang="en-US"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府域全域の危険度を再評価</a:t>
            </a:r>
            <a:endParaRPr lang="en-US" altLang="ja-JP" sz="1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〇これまでの治山対策・森林整備・流木対策等の整備効果を検証し</a:t>
            </a:r>
            <a:r>
              <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危険度を修正</a:t>
            </a:r>
            <a:endParaRPr lang="en-US" altLang="ja-JP"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〇毎年度、調査票の更新を行うにあたり、森林防災・減災に関する中長期的な視点での　</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計画を作成し、目標設定及び、それに基づく</a:t>
            </a:r>
            <a:r>
              <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事業の進捗管理が重要</a:t>
            </a:r>
            <a:endParaRPr lang="en-US" altLang="ja-JP"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四角形: 角を丸くする 56">
            <a:extLst>
              <a:ext uri="{FF2B5EF4-FFF2-40B4-BE49-F238E27FC236}">
                <a16:creationId xmlns:a16="http://schemas.microsoft.com/office/drawing/2014/main" id="{C8F1FC8E-9C3F-4E0F-8A70-FD8D86B7A647}"/>
              </a:ext>
            </a:extLst>
          </p:cNvPr>
          <p:cNvSpPr/>
          <p:nvPr/>
        </p:nvSpPr>
        <p:spPr>
          <a:xfrm>
            <a:off x="309608" y="4043794"/>
            <a:ext cx="3540780" cy="347562"/>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r>
              <a:rPr kumimoji="1"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山地災害危険地区</a:t>
            </a:r>
            <a:r>
              <a:rPr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調査要領の改正概要</a:t>
            </a:r>
            <a:endParaRPr kumimoji="1"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57">
            <a:extLst>
              <a:ext uri="{FF2B5EF4-FFF2-40B4-BE49-F238E27FC236}">
                <a16:creationId xmlns:a16="http://schemas.microsoft.com/office/drawing/2014/main" id="{755D7519-F149-40F6-A106-D03AB20E3EBA}"/>
              </a:ext>
            </a:extLst>
          </p:cNvPr>
          <p:cNvSpPr txBox="1"/>
          <p:nvPr/>
        </p:nvSpPr>
        <p:spPr>
          <a:xfrm>
            <a:off x="305317" y="4428583"/>
            <a:ext cx="5236455" cy="1400383"/>
          </a:xfrm>
          <a:prstGeom prst="rect">
            <a:avLst/>
          </a:prstGeom>
          <a:noFill/>
        </p:spPr>
        <p:txBody>
          <a:bodyPr wrap="square">
            <a:spAutoFit/>
          </a:bodyPr>
          <a:lstStyle/>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現在の気象状況や新たな調査技術の開発に伴い調査要領を改正</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 激甚化・形態変化を踏まえた補正項目の追加</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 リモートセンシング技術を活用した詳細調査</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 治山対策による発生危険度の低減</a:t>
            </a:r>
            <a:endParaRPr lang="en-US" altLang="ja-JP"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事業進捗状況等により毎年度、地区数や危険度の見直しを</a:t>
            </a:r>
            <a:endParaRPr lang="en-US" altLang="ja-JP"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261473" rtl="0" eaLnBrk="1" fontAlgn="auto" latinLnBrk="0" hangingPunct="1">
              <a:lnSpc>
                <a:spcPts val="1700"/>
              </a:lnSpc>
              <a:spcBef>
                <a:spcPts val="0"/>
              </a:spcBef>
              <a:spcAft>
                <a:spcPts val="0"/>
              </a:spcAft>
              <a:buClrTx/>
              <a:buSzTx/>
              <a:buFontTx/>
              <a:buNone/>
              <a:tabLst/>
              <a:defRPr/>
            </a:pP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a:extLst>
              <a:ext uri="{FF2B5EF4-FFF2-40B4-BE49-F238E27FC236}">
                <a16:creationId xmlns:a16="http://schemas.microsoft.com/office/drawing/2014/main" id="{8FC7D98B-D14E-4879-8213-598A23F8D1C4}"/>
              </a:ext>
            </a:extLst>
          </p:cNvPr>
          <p:cNvPicPr>
            <a:picLocks noChangeAspect="1"/>
          </p:cNvPicPr>
          <p:nvPr/>
        </p:nvPicPr>
        <p:blipFill rotWithShape="1">
          <a:blip r:embed="rId8"/>
          <a:srcRect l="9164" t="69252" r="71437" b="14320"/>
          <a:stretch/>
        </p:blipFill>
        <p:spPr>
          <a:xfrm>
            <a:off x="7665032" y="6127619"/>
            <a:ext cx="5139621" cy="1632218"/>
          </a:xfrm>
          <a:prstGeom prst="rect">
            <a:avLst/>
          </a:prstGeom>
        </p:spPr>
      </p:pic>
      <p:sp>
        <p:nvSpPr>
          <p:cNvPr id="16" name="楕円 15">
            <a:extLst>
              <a:ext uri="{FF2B5EF4-FFF2-40B4-BE49-F238E27FC236}">
                <a16:creationId xmlns:a16="http://schemas.microsoft.com/office/drawing/2014/main" id="{72FFBABF-5C71-4191-B59F-A9DBDD22CC01}"/>
              </a:ext>
            </a:extLst>
          </p:cNvPr>
          <p:cNvSpPr/>
          <p:nvPr/>
        </p:nvSpPr>
        <p:spPr>
          <a:xfrm>
            <a:off x="11031698" y="4767917"/>
            <a:ext cx="339936" cy="794243"/>
          </a:xfrm>
          <a:prstGeom prst="ellipse">
            <a:avLst/>
          </a:prstGeom>
          <a:noFill/>
          <a:ln w="25400">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矢印: ストライプ 65">
            <a:extLst>
              <a:ext uri="{FF2B5EF4-FFF2-40B4-BE49-F238E27FC236}">
                <a16:creationId xmlns:a16="http://schemas.microsoft.com/office/drawing/2014/main" id="{F7FF91A3-B8ED-47EA-82C5-7B6B6108A430}"/>
              </a:ext>
            </a:extLst>
          </p:cNvPr>
          <p:cNvSpPr/>
          <p:nvPr/>
        </p:nvSpPr>
        <p:spPr>
          <a:xfrm rot="5400000">
            <a:off x="3922045" y="6897842"/>
            <a:ext cx="247648" cy="1726392"/>
          </a:xfrm>
          <a:prstGeom prst="stripedRightArrow">
            <a:avLst>
              <a:gd name="adj1" fmla="val 50000"/>
              <a:gd name="adj2" fmla="val 61832"/>
            </a:avLst>
          </a:prstGeom>
          <a:solidFill>
            <a:schemeClr val="accent6"/>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406" tIns="38703" rIns="77406" bIns="30475" numCol="1" spcCol="0" rtlCol="0" fromWordArt="0" anchor="t" anchorCtr="0" forceAA="0" compatLnSpc="1">
            <a:prstTxWarp prst="textNoShape">
              <a:avLst/>
            </a:prstTxWarp>
            <a:noAutofit/>
          </a:bodyPr>
          <a:lstStyle/>
          <a:p>
            <a:pPr algn="ctr"/>
            <a:endParaRPr lang="ja-JP" altLang="en-US" sz="1016"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矢印: ストライプ 71">
            <a:extLst>
              <a:ext uri="{FF2B5EF4-FFF2-40B4-BE49-F238E27FC236}">
                <a16:creationId xmlns:a16="http://schemas.microsoft.com/office/drawing/2014/main" id="{6BE7F979-8029-4ED9-B8BF-EDB1A30565CB}"/>
              </a:ext>
            </a:extLst>
          </p:cNvPr>
          <p:cNvSpPr/>
          <p:nvPr/>
        </p:nvSpPr>
        <p:spPr>
          <a:xfrm rot="5400000">
            <a:off x="2863368" y="5155677"/>
            <a:ext cx="247648" cy="1726392"/>
          </a:xfrm>
          <a:prstGeom prst="stripedRightArrow">
            <a:avLst>
              <a:gd name="adj1" fmla="val 50000"/>
              <a:gd name="adj2" fmla="val 61832"/>
            </a:avLst>
          </a:prstGeom>
          <a:solidFill>
            <a:schemeClr val="accent6"/>
          </a:solid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7406" tIns="38703" rIns="77406" bIns="30475" numCol="1" spcCol="0" rtlCol="0" fromWordArt="0" anchor="t" anchorCtr="0" forceAA="0" compatLnSpc="1">
            <a:prstTxWarp prst="textNoShape">
              <a:avLst/>
            </a:prstTxWarp>
            <a:noAutofit/>
          </a:bodyPr>
          <a:lstStyle/>
          <a:p>
            <a:pPr algn="ctr"/>
            <a:endParaRPr lang="ja-JP" altLang="en-US" sz="1016"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a:extLst>
              <a:ext uri="{FF2B5EF4-FFF2-40B4-BE49-F238E27FC236}">
                <a16:creationId xmlns:a16="http://schemas.microsoft.com/office/drawing/2014/main" id="{72FFC9EB-614B-4E8C-AE2E-B58F9DE0FF17}"/>
              </a:ext>
            </a:extLst>
          </p:cNvPr>
          <p:cNvSpPr txBox="1"/>
          <p:nvPr/>
        </p:nvSpPr>
        <p:spPr>
          <a:xfrm>
            <a:off x="246069" y="2273623"/>
            <a:ext cx="5649362" cy="1754326"/>
          </a:xfrm>
          <a:prstGeom prst="rect">
            <a:avLst/>
          </a:prstGeom>
          <a:noFill/>
        </p:spPr>
        <p:txBody>
          <a:bodyPr wrap="square">
            <a:spAutoFit/>
          </a:bodyPr>
          <a:lstStyle/>
          <a:p>
            <a:r>
              <a:rPr lang="ja-JP" altLang="en-US" sz="1200" b="1" dirty="0"/>
              <a:t>■国の山地災害に関する在り方再検討の要因となった多様化・激甚化する豪雨災害</a:t>
            </a:r>
            <a:endParaRPr lang="en-US" altLang="ja-JP" sz="1200" b="1" dirty="0"/>
          </a:p>
          <a:p>
            <a:r>
              <a:rPr lang="ja-JP" altLang="en-US" sz="1200" dirty="0"/>
              <a:t>　１．長期間豪雨による</a:t>
            </a:r>
            <a:r>
              <a:rPr lang="ja-JP" altLang="en-US" sz="1200" b="1" dirty="0"/>
              <a:t>深層崩壊</a:t>
            </a:r>
            <a:r>
              <a:rPr lang="ja-JP" altLang="en-US" sz="1200" dirty="0"/>
              <a:t>の発生</a:t>
            </a:r>
          </a:p>
          <a:p>
            <a:r>
              <a:rPr lang="ja-JP" altLang="en-US" sz="1200" dirty="0"/>
              <a:t>　　　（平成２３年紀伊半島大水害） </a:t>
            </a:r>
            <a:endParaRPr lang="en-US" altLang="ja-JP" sz="1200" dirty="0"/>
          </a:p>
          <a:p>
            <a:r>
              <a:rPr lang="ja-JP" altLang="en-US" sz="1200" dirty="0"/>
              <a:t>　２．洪水流量の増加による</a:t>
            </a:r>
            <a:r>
              <a:rPr lang="ja-JP" altLang="en-US" sz="1200" b="1" dirty="0"/>
              <a:t>流木災害</a:t>
            </a:r>
            <a:r>
              <a:rPr lang="ja-JP" altLang="en-US" sz="1200" dirty="0"/>
              <a:t>の激甚化</a:t>
            </a:r>
            <a:endParaRPr lang="en-US" altLang="ja-JP" sz="1200" dirty="0"/>
          </a:p>
          <a:p>
            <a:r>
              <a:rPr lang="ja-JP" altLang="en-US" sz="1200" dirty="0"/>
              <a:t>　　　（平成２９年九州北部豪雨）</a:t>
            </a:r>
          </a:p>
          <a:p>
            <a:r>
              <a:rPr lang="ja-JP" altLang="en-US" sz="1200" dirty="0"/>
              <a:t>　３．</a:t>
            </a:r>
            <a:r>
              <a:rPr lang="ja-JP" altLang="en-US" sz="1200" b="1" dirty="0"/>
              <a:t>凹地形からの崩壊</a:t>
            </a:r>
            <a:r>
              <a:rPr lang="ja-JP" altLang="en-US" sz="1200" dirty="0"/>
              <a:t>による土砂流出量の増大</a:t>
            </a:r>
            <a:endParaRPr lang="en-US" altLang="ja-JP" sz="1200" dirty="0"/>
          </a:p>
          <a:p>
            <a:r>
              <a:rPr lang="ja-JP" altLang="en-US" sz="1200" dirty="0"/>
              <a:t>　　　（平成３０年７月豪雨・令和元年東日本台風）</a:t>
            </a:r>
            <a:endParaRPr lang="en-US" altLang="ja-JP" sz="1200" dirty="0"/>
          </a:p>
          <a:p>
            <a:r>
              <a:rPr lang="ja-JP" altLang="en-US" sz="1200" dirty="0"/>
              <a:t>　４．線状降水帯の形成による崩壊の</a:t>
            </a:r>
            <a:r>
              <a:rPr lang="ja-JP" altLang="en-US" sz="1200" b="1" dirty="0"/>
              <a:t>同時多発化</a:t>
            </a:r>
          </a:p>
          <a:p>
            <a:r>
              <a:rPr lang="ja-JP" altLang="en-US" sz="1200" dirty="0"/>
              <a:t>　　　（平成３０年７月豪雨（広島県他））</a:t>
            </a:r>
          </a:p>
        </p:txBody>
      </p:sp>
      <p:graphicFrame>
        <p:nvGraphicFramePr>
          <p:cNvPr id="63" name="表 13">
            <a:extLst>
              <a:ext uri="{FF2B5EF4-FFF2-40B4-BE49-F238E27FC236}">
                <a16:creationId xmlns:a16="http://schemas.microsoft.com/office/drawing/2014/main" id="{00DE72D0-3180-421B-84D9-1412479D4A65}"/>
              </a:ext>
            </a:extLst>
          </p:cNvPr>
          <p:cNvGraphicFramePr>
            <a:graphicFrameLocks noGrp="1"/>
          </p:cNvGraphicFramePr>
          <p:nvPr>
            <p:extLst>
              <p:ext uri="{D42A27DB-BD31-4B8C-83A1-F6EECF244321}">
                <p14:modId xmlns:p14="http://schemas.microsoft.com/office/powerpoint/2010/main" val="554405230"/>
              </p:ext>
            </p:extLst>
          </p:nvPr>
        </p:nvGraphicFramePr>
        <p:xfrm>
          <a:off x="5877034" y="2831081"/>
          <a:ext cx="6781743" cy="1032421"/>
        </p:xfrm>
        <a:graphic>
          <a:graphicData uri="http://schemas.openxmlformats.org/drawingml/2006/table">
            <a:tbl>
              <a:tblPr firstRow="1" bandRow="1">
                <a:tableStyleId>{5C22544A-7EE6-4342-B048-85BDC9FD1C3A}</a:tableStyleId>
              </a:tblPr>
              <a:tblGrid>
                <a:gridCol w="6781743">
                  <a:extLst>
                    <a:ext uri="{9D8B030D-6E8A-4147-A177-3AD203B41FA5}">
                      <a16:colId xmlns:a16="http://schemas.microsoft.com/office/drawing/2014/main" val="608327168"/>
                    </a:ext>
                  </a:extLst>
                </a:gridCol>
              </a:tblGrid>
              <a:tr h="1032421">
                <a:tc>
                  <a:txBody>
                    <a:bodyPr/>
                    <a:lstStyle/>
                    <a:p>
                      <a:pPr>
                        <a:lnSpc>
                          <a:spcPts val="1400"/>
                        </a:lnSpc>
                      </a:pPr>
                      <a:r>
                        <a:rPr kumimoji="1" lang="ja-JP" altLang="en-US" sz="1100" b="1" dirty="0">
                          <a:solidFill>
                            <a:schemeClr val="tx1"/>
                          </a:solidFill>
                          <a:latin typeface="メイリオ" panose="020B0604030504040204" pitchFamily="50" charset="-128"/>
                          <a:ea typeface="メイリオ" panose="020B0604030504040204" pitchFamily="50" charset="-128"/>
                        </a:rPr>
                        <a:t>（参考）山地災害危険地区とは</a:t>
                      </a:r>
                      <a:endParaRPr kumimoji="1" lang="en-US" altLang="ja-JP" sz="1100" b="1" dirty="0">
                        <a:solidFill>
                          <a:schemeClr val="tx1"/>
                        </a:solidFill>
                        <a:latin typeface="メイリオ" panose="020B0604030504040204" pitchFamily="50" charset="-128"/>
                        <a:ea typeface="メイリオ" panose="020B0604030504040204" pitchFamily="50" charset="-128"/>
                      </a:endParaRPr>
                    </a:p>
                    <a:p>
                      <a:pPr>
                        <a:lnSpc>
                          <a:spcPts val="1400"/>
                        </a:lnSpc>
                      </a:pPr>
                      <a:r>
                        <a:rPr kumimoji="1" lang="ja-JP" altLang="en-US" sz="1100" b="0" dirty="0">
                          <a:solidFill>
                            <a:schemeClr val="tx1"/>
                          </a:solidFill>
                          <a:latin typeface="メイリオ" panose="020B0604030504040204" pitchFamily="50" charset="-128"/>
                          <a:ea typeface="メイリオ" panose="020B0604030504040204" pitchFamily="50" charset="-128"/>
                        </a:rPr>
                        <a:t>　　山腹崩壊、崩壊土砂の流出などにより、公共施設や人家等に直接被害を与える恐れのある地区で、</a:t>
                      </a: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nSpc>
                          <a:spcPts val="1400"/>
                        </a:lnSpc>
                      </a:pPr>
                      <a:r>
                        <a:rPr kumimoji="1" lang="ja-JP" altLang="en-US" sz="1100" b="0" dirty="0">
                          <a:solidFill>
                            <a:schemeClr val="tx1"/>
                          </a:solidFill>
                          <a:latin typeface="メイリオ" panose="020B0604030504040204" pitchFamily="50" charset="-128"/>
                          <a:ea typeface="メイリオ" panose="020B0604030504040204" pitchFamily="50" charset="-128"/>
                        </a:rPr>
                        <a:t>　地形地質特性からみてその崩壊危険度が一定基準以上の地区を調査把握したもので、荒廃の形態により</a:t>
                      </a: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nSpc>
                          <a:spcPts val="1400"/>
                        </a:lnSpc>
                      </a:pPr>
                      <a:r>
                        <a:rPr kumimoji="1" lang="ja-JP" altLang="en-US" sz="1100" b="1" dirty="0">
                          <a:solidFill>
                            <a:schemeClr val="tx1"/>
                          </a:solidFill>
                          <a:latin typeface="メイリオ" panose="020B0604030504040204" pitchFamily="50" charset="-128"/>
                          <a:ea typeface="メイリオ" panose="020B0604030504040204" pitchFamily="50" charset="-128"/>
                        </a:rPr>
                        <a:t>　「山腹崩壊危険地区」「崩壊土砂流出危険地区」「地すべり危険地区」</a:t>
                      </a:r>
                      <a:r>
                        <a:rPr kumimoji="1" lang="ja-JP" altLang="en-US" sz="1100" b="0" dirty="0">
                          <a:solidFill>
                            <a:schemeClr val="tx1"/>
                          </a:solidFill>
                          <a:latin typeface="メイリオ" panose="020B0604030504040204" pitchFamily="50" charset="-128"/>
                          <a:ea typeface="メイリオ" panose="020B0604030504040204" pitchFamily="50" charset="-128"/>
                        </a:rPr>
                        <a:t>の３種類に区分され、危険度の</a:t>
                      </a: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nSpc>
                          <a:spcPts val="1400"/>
                        </a:lnSpc>
                      </a:pPr>
                      <a:r>
                        <a:rPr kumimoji="1" lang="ja-JP" altLang="en-US" sz="1100" b="0" dirty="0">
                          <a:solidFill>
                            <a:schemeClr val="tx1"/>
                          </a:solidFill>
                          <a:latin typeface="メイリオ" panose="020B0604030504040204" pitchFamily="50" charset="-128"/>
                          <a:ea typeface="メイリオ" panose="020B0604030504040204" pitchFamily="50" charset="-128"/>
                        </a:rPr>
                        <a:t>　高いものから</a:t>
                      </a:r>
                      <a:r>
                        <a:rPr kumimoji="1" lang="en-US" altLang="ja-JP" sz="1100" b="0" dirty="0">
                          <a:solidFill>
                            <a:schemeClr val="tx1"/>
                          </a:solidFill>
                          <a:latin typeface="メイリオ" panose="020B0604030504040204" pitchFamily="50" charset="-128"/>
                          <a:ea typeface="メイリオ" panose="020B0604030504040204" pitchFamily="50" charset="-128"/>
                        </a:rPr>
                        <a:t>A</a:t>
                      </a:r>
                      <a:r>
                        <a:rPr kumimoji="1" lang="ja-JP" altLang="en-US" sz="1100" b="0" dirty="0">
                          <a:solidFill>
                            <a:schemeClr val="tx1"/>
                          </a:solidFill>
                          <a:latin typeface="メイリオ" panose="020B0604030504040204" pitchFamily="50" charset="-128"/>
                          <a:ea typeface="メイリオ" panose="020B0604030504040204" pitchFamily="50" charset="-128"/>
                        </a:rPr>
                        <a:t>から</a:t>
                      </a:r>
                      <a:r>
                        <a:rPr kumimoji="1" lang="en-US" altLang="ja-JP" sz="1100" b="0" dirty="0">
                          <a:solidFill>
                            <a:schemeClr val="tx1"/>
                          </a:solidFill>
                          <a:latin typeface="メイリオ" panose="020B0604030504040204" pitchFamily="50" charset="-128"/>
                          <a:ea typeface="メイリオ" panose="020B0604030504040204" pitchFamily="50" charset="-128"/>
                        </a:rPr>
                        <a:t>C</a:t>
                      </a:r>
                      <a:r>
                        <a:rPr kumimoji="1" lang="ja-JP" altLang="en-US" sz="1100" b="0" dirty="0">
                          <a:solidFill>
                            <a:schemeClr val="tx1"/>
                          </a:solidFill>
                          <a:latin typeface="メイリオ" panose="020B0604030504040204" pitchFamily="50" charset="-128"/>
                          <a:ea typeface="メイリオ" panose="020B0604030504040204" pitchFamily="50" charset="-128"/>
                        </a:rPr>
                        <a:t>の３ランクに　区分されている。（大阪府内で指定されている</a:t>
                      </a:r>
                      <a:r>
                        <a:rPr kumimoji="1" lang="en-US" altLang="ja-JP" sz="1100" b="0" dirty="0">
                          <a:solidFill>
                            <a:schemeClr val="tx1"/>
                          </a:solidFill>
                          <a:latin typeface="メイリオ" panose="020B0604030504040204" pitchFamily="50" charset="-128"/>
                          <a:ea typeface="メイリオ" panose="020B0604030504040204" pitchFamily="50" charset="-128"/>
                        </a:rPr>
                        <a:t>1,343</a:t>
                      </a:r>
                      <a:r>
                        <a:rPr kumimoji="1" lang="ja-JP" altLang="en-US" sz="1100" b="0" dirty="0">
                          <a:solidFill>
                            <a:schemeClr val="tx1"/>
                          </a:solidFill>
                          <a:latin typeface="メイリオ" panose="020B0604030504040204" pitchFamily="50" charset="-128"/>
                          <a:ea typeface="メイリオ" panose="020B0604030504040204" pitchFamily="50" charset="-128"/>
                        </a:rPr>
                        <a:t>地区）</a:t>
                      </a:r>
                      <a:endParaRPr kumimoji="1" lang="en-US" altLang="ja-JP" sz="1100" b="0" dirty="0">
                        <a:solidFill>
                          <a:schemeClr val="tx1"/>
                        </a:solidFill>
                        <a:latin typeface="メイリオ" panose="020B0604030504040204" pitchFamily="50" charset="-128"/>
                        <a:ea typeface="メイリオ"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4005446462"/>
                  </a:ext>
                </a:extLst>
              </a:tr>
            </a:tbl>
          </a:graphicData>
        </a:graphic>
      </p:graphicFrame>
      <p:sp>
        <p:nvSpPr>
          <p:cNvPr id="73" name="正方形/長方形 72">
            <a:extLst>
              <a:ext uri="{FF2B5EF4-FFF2-40B4-BE49-F238E27FC236}">
                <a16:creationId xmlns:a16="http://schemas.microsoft.com/office/drawing/2014/main" id="{17638443-0C7E-4DF7-93BD-6699F4D0A96B}"/>
              </a:ext>
            </a:extLst>
          </p:cNvPr>
          <p:cNvSpPr/>
          <p:nvPr/>
        </p:nvSpPr>
        <p:spPr>
          <a:xfrm>
            <a:off x="5892054" y="766627"/>
            <a:ext cx="6781743" cy="1993515"/>
          </a:xfrm>
          <a:prstGeom prst="rect">
            <a:avLst/>
          </a:prstGeom>
          <a:solidFill>
            <a:schemeClr val="accent6">
              <a:lumMod val="20000"/>
              <a:lumOff val="80000"/>
            </a:schemeClr>
          </a:solidFill>
          <a:ln w="6350" cmpd="sng">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a:lnSpc>
                <a:spcPts val="1300"/>
              </a:lnSpc>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○大阪府では、近年の多様化する豪雨災害に対して、森林環境税により、流木対策（１期目～）、</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凹地形での対策（２期）を実施してきたが、３期目（流域治水対策）の継続にあたり、今後、</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中長期的な森林防災・減災対策の在り方や取組みの全体像を府民に示していくこととしている。</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大かっこ 10">
            <a:extLst>
              <a:ext uri="{FF2B5EF4-FFF2-40B4-BE49-F238E27FC236}">
                <a16:creationId xmlns:a16="http://schemas.microsoft.com/office/drawing/2014/main" id="{69F05FC8-DFED-443D-8F77-EEB85F75EF15}"/>
              </a:ext>
            </a:extLst>
          </p:cNvPr>
          <p:cNvSpPr/>
          <p:nvPr/>
        </p:nvSpPr>
        <p:spPr>
          <a:xfrm>
            <a:off x="5962561" y="1518943"/>
            <a:ext cx="6673638" cy="1201007"/>
          </a:xfrm>
          <a:prstGeom prst="bracketPair">
            <a:avLst>
              <a:gd name="adj" fmla="val 57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◇森林環境税は通常の個人府民税を超えて負担いただくことから</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いつまでにどんな対策を講じるのか</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sz="11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取組みの全体像を府民にしっかり示していく</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ようにお願いする。</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R5.8.25</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戦略本部会議　知事コメント）</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◇森林環境税による対策を含め</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長期的な山間部における防災・減災対策の在り方</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についても検討する</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等、府民の安全・安心に向けて着実に取り組んでいく。</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300"/>
              </a:lnSpc>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R5.9</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月定例会　維新代表質問に対する部長答弁）</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四角形: 角を丸くする 51">
            <a:extLst>
              <a:ext uri="{FF2B5EF4-FFF2-40B4-BE49-F238E27FC236}">
                <a16:creationId xmlns:a16="http://schemas.microsoft.com/office/drawing/2014/main" id="{6BE23866-CA50-48F3-941A-ADAF904D0AEF}"/>
              </a:ext>
            </a:extLst>
          </p:cNvPr>
          <p:cNvSpPr/>
          <p:nvPr/>
        </p:nvSpPr>
        <p:spPr>
          <a:xfrm>
            <a:off x="6188062" y="3936991"/>
            <a:ext cx="4138466" cy="347562"/>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r>
              <a:rPr kumimoji="1"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危険地区判定の補正項目・発生危険度の低減内容</a:t>
            </a:r>
          </a:p>
        </p:txBody>
      </p:sp>
      <p:sp>
        <p:nvSpPr>
          <p:cNvPr id="76" name="四角形: 角を丸くする 75">
            <a:extLst>
              <a:ext uri="{FF2B5EF4-FFF2-40B4-BE49-F238E27FC236}">
                <a16:creationId xmlns:a16="http://schemas.microsoft.com/office/drawing/2014/main" id="{1B4ADBE3-1BBA-4236-9600-D0855D53D103}"/>
              </a:ext>
            </a:extLst>
          </p:cNvPr>
          <p:cNvSpPr/>
          <p:nvPr/>
        </p:nvSpPr>
        <p:spPr>
          <a:xfrm>
            <a:off x="5889358" y="569904"/>
            <a:ext cx="1383989" cy="347562"/>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pPr algn="ctr"/>
            <a:r>
              <a:rPr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検討</a:t>
            </a:r>
            <a:r>
              <a:rPr kumimoji="1" lang="ja-JP" altLang="en-US" sz="14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の背景②</a:t>
            </a:r>
          </a:p>
        </p:txBody>
      </p:sp>
      <p:pic>
        <p:nvPicPr>
          <p:cNvPr id="12" name="図 11">
            <a:extLst>
              <a:ext uri="{FF2B5EF4-FFF2-40B4-BE49-F238E27FC236}">
                <a16:creationId xmlns:a16="http://schemas.microsoft.com/office/drawing/2014/main" id="{04E20D04-7683-4DA7-BEA8-CB553FBE8B62}"/>
              </a:ext>
            </a:extLst>
          </p:cNvPr>
          <p:cNvPicPr>
            <a:picLocks noChangeAspect="1"/>
          </p:cNvPicPr>
          <p:nvPr/>
        </p:nvPicPr>
        <p:blipFill>
          <a:blip r:embed="rId9"/>
          <a:stretch>
            <a:fillRect/>
          </a:stretch>
        </p:blipFill>
        <p:spPr>
          <a:xfrm>
            <a:off x="3715838" y="2599302"/>
            <a:ext cx="2045975" cy="1363983"/>
          </a:xfrm>
          <a:prstGeom prst="rect">
            <a:avLst/>
          </a:prstGeom>
        </p:spPr>
      </p:pic>
      <p:sp>
        <p:nvSpPr>
          <p:cNvPr id="43" name="正方形/長方形 5">
            <a:extLst>
              <a:ext uri="{FF2B5EF4-FFF2-40B4-BE49-F238E27FC236}">
                <a16:creationId xmlns:a16="http://schemas.microsoft.com/office/drawing/2014/main" id="{7346EB50-E380-4BF4-9771-3994E7285B6C}"/>
              </a:ext>
            </a:extLst>
          </p:cNvPr>
          <p:cNvSpPr>
            <a:spLocks noChangeArrowheads="1"/>
          </p:cNvSpPr>
          <p:nvPr/>
        </p:nvSpPr>
        <p:spPr bwMode="auto">
          <a:xfrm>
            <a:off x="11052813" y="181103"/>
            <a:ext cx="1679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48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41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36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3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3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3000">
                <a:solidFill>
                  <a:schemeClr val="tx1"/>
                </a:solidFill>
                <a:latin typeface="Calibri" pitchFamily="34" charset="0"/>
                <a:ea typeface="ＭＳ Ｐゴシック" charset="-128"/>
              </a:defRPr>
            </a:lvl9pPr>
          </a:lstStyle>
          <a:p>
            <a:pPr algn="ctr" defTabSz="774056">
              <a:spcBef>
                <a:spcPct val="0"/>
              </a:spcBef>
              <a:buNone/>
            </a:pPr>
            <a:r>
              <a:rPr lang="ja-JP" altLang="en-US" sz="2400" b="1">
                <a:latin typeface="メイリオ" panose="020B0604030504040204" pitchFamily="50" charset="-128"/>
                <a:ea typeface="メイリオ" panose="020B0604030504040204" pitchFamily="50" charset="-128"/>
                <a:cs typeface="Meiryo UI" pitchFamily="50" charset="-128"/>
              </a:rPr>
              <a:t>資料２</a:t>
            </a:r>
            <a:endParaRPr lang="en-US" altLang="ja-JP" sz="2400" b="1" dirty="0">
              <a:latin typeface="メイリオ" panose="020B0604030504040204" pitchFamily="50" charset="-128"/>
              <a:ea typeface="メイリオ" panose="020B0604030504040204" pitchFamily="50" charset="-128"/>
              <a:cs typeface="Meiryo UI" pitchFamily="50" charset="-128"/>
            </a:endParaRPr>
          </a:p>
        </p:txBody>
      </p:sp>
      <p:sp>
        <p:nvSpPr>
          <p:cNvPr id="4" name="正方形/長方形 3">
            <a:extLst>
              <a:ext uri="{FF2B5EF4-FFF2-40B4-BE49-F238E27FC236}">
                <a16:creationId xmlns:a16="http://schemas.microsoft.com/office/drawing/2014/main" id="{EB56516B-67C0-48D7-8F1A-6B614BA7F8AE}"/>
              </a:ext>
            </a:extLst>
          </p:cNvPr>
          <p:cNvSpPr/>
          <p:nvPr/>
        </p:nvSpPr>
        <p:spPr>
          <a:xfrm>
            <a:off x="11319052" y="113432"/>
            <a:ext cx="1080560" cy="459305"/>
          </a:xfrm>
          <a:prstGeom prst="rect">
            <a:avLst/>
          </a:prstGeom>
          <a:noFill/>
          <a:ln w="317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1126487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a:solidFill>
            <a:schemeClr val="tx1"/>
          </a:solidFill>
          <a:prstDash val="solid"/>
        </a:ln>
        <a:effectLst>
          <a:outerShdw blurRad="50800" dist="38100" dir="2700000" algn="tl" rotWithShape="0">
            <a:prstClr val="black">
              <a:alpha val="40000"/>
            </a:prstClr>
          </a:outerShdw>
        </a:effectLst>
      </a:spPr>
      <a:bodyPr rot="0" spcFirstLastPara="0" vert="horz" wrap="square" lIns="91440" tIns="45720" rIns="91440" bIns="36000" numCol="1" spcCol="0" rtlCol="0" fromWordArt="0" anchor="t" anchorCtr="0" forceAA="0" compatLnSpc="1">
        <a:prstTxWarp prst="textNoShape">
          <a:avLst/>
        </a:prstTxWarp>
        <a:noAutofit/>
      </a:bodyPr>
      <a:lstStyle>
        <a:defPPr>
          <a:defRPr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1064</Words>
  <Application>Microsoft Office PowerPoint</Application>
  <PresentationFormat>A3 297x420 mm</PresentationFormat>
  <Paragraphs>72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ＭＳ Ｐゴシック</vt:lpstr>
      <vt:lpstr>メイリオ</vt:lpstr>
      <vt:lpstr>游ゴシック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2025-03-10T10:25:10Z</dcterms:created>
  <dcterms:modified xsi:type="dcterms:W3CDTF">2025-03-10T10:25:13Z</dcterms:modified>
</cp:coreProperties>
</file>